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29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5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7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0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5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64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40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86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0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6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47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25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99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487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53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85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15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70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86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79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82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36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53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7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731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94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91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84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533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301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34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7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120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65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62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50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4665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639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643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096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711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780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5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518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686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793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23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75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9218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28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5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55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21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60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5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1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1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8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628800"/>
            <a:ext cx="8821644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12. Алиментные обязательства супругов и бывших супругов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7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640959" cy="537321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dirty="0"/>
              <a:t> </a:t>
            </a:r>
            <a:r>
              <a:rPr lang="en-US" dirty="0" smtClean="0"/>
              <a:t> 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СУПРУГОВ</a:t>
            </a:r>
          </a:p>
          <a:p>
            <a:pPr marL="45720" indent="0" algn="ctr">
              <a:buNone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ДРУГ ДРУГА</a:t>
            </a:r>
            <a:endParaRPr lang="en-US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заключения брака между лицами;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 супруга-получателя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 супруга-плательщика необходимых средств для уплаты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трех оснований, предусмотренных статьей 89 Семейного кодекса РФ: 1)нетрудоспособность супруга-получателя алиментов; 2) состояние беременности супруги или осуществление ухода за общим ребенком в возрасте до 3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3) осуществление супругом-получателем алиментов ухода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общим ребенком-инвалидом до достижения ребенком возраста восемнадцати лет или за общим ребенком - инвалидом с детства I группы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супругов и бывших супругов</a:t>
            </a:r>
          </a:p>
        </p:txBody>
      </p:sp>
    </p:spTree>
    <p:extLst>
      <p:ext uri="{BB962C8B-B14F-4D97-AF65-F5344CB8AC3E}">
        <p14:creationId xmlns:p14="http://schemas.microsoft.com/office/powerpoint/2010/main" val="36854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 заключения брака между лицами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расторжения брака между лицами;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нуждаемость супруга-получателя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у супруга-плательщика необходимых средств для уплаты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 из 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оснований, предусмотренных статьей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Семейного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РФ: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нетрудоспособность бывшего супруга-получателя алиментов, если она наступила в период нахождения в браке или в течение 1 года с даты расторжения брака;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бывшей супруги–получателя алиментов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ею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ухода за общим ребенком в возрасте до 3 лет;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бывших СУПРУГОВ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ДРУГ ДРУГА</a:t>
            </a:r>
          </a:p>
        </p:txBody>
      </p:sp>
    </p:spTree>
    <p:extLst>
      <p:ext uri="{BB962C8B-B14F-4D97-AF65-F5344CB8AC3E}">
        <p14:creationId xmlns:p14="http://schemas.microsoft.com/office/powerpoint/2010/main" val="24590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осуществление бывшим супругом-получателем алиментов ухода за общим ребенком-инвалидом до достижения ребенком возраста восемнадцати лет или за общим ребенком - инвалидом с детства 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группы; 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достижение бывшим супругом-получателем алиментов пенсионного 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возраста 55 лет и 60 лет (соответственно для женщин и для мужчин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5 лет с момента расторжения брака, если супруги состояли в браке длительное время.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супругов и бывших супругов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уплачиваться  по соглашению об уплате алиментов, по условиям заключенного между супругами брачного договора, при отсутствии подобных соглашений - по судебному решению.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взыскиваемых в судебном порядке, определяется судом исходя из материального и семейного положения супругов (бывших супругов) и других заслуживающих внимания интересов сторон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твердой денежной сумме, подлежащей уплате ежемесячно.</a:t>
            </a:r>
          </a:p>
        </p:txBody>
      </p:sp>
    </p:spTree>
    <p:extLst>
      <p:ext uri="{BB962C8B-B14F-4D97-AF65-F5344CB8AC3E}">
        <p14:creationId xmlns:p14="http://schemas.microsoft.com/office/powerpoint/2010/main" val="255380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Суд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освободить супруга от обязанности содержать другого нетрудоспособного нуждающегося в помощи супруга или ограничить эту обязанность определенным сроком как в период брака, так и после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расторжения в случаях: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 нуждающегося в помощи супруга наступила в результате злоупотребления спиртными напитками, наркотическими средствами или в результате совершения им умышленного преступления;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 пребывание супругов в браке было непродолжительным;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недостойного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в семье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супруга-получателя алиментов (например, супружеская измена).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81260" cy="1054394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Освобождение от алиментной обязанности по содержанию супруга (бывшего супруга)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4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454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Тема 12. Алиментные обязательства супругов и бывших супругов</vt:lpstr>
      <vt:lpstr>Тема 12. Алиментные обязательства супругов и бывших супругов</vt:lpstr>
      <vt:lpstr> АЛИМЕНТНЫЕ ОБЯЗАТЕЛЬСТВА бывших СУПРУГОВ ПО  СОДЕРЖАНИЮ ДРУГ ДРУГА</vt:lpstr>
      <vt:lpstr>Презентация PowerPoint</vt:lpstr>
      <vt:lpstr>Освобождение от алиментной обязанности по содержанию супруга (бывшего супруга)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12. Алиментные обязательства супругов и бывших супругов</dc:title>
  <dc:creator>Крюкова Ю.Я.</dc:creator>
  <cp:lastModifiedBy>ielie</cp:lastModifiedBy>
  <cp:revision>2</cp:revision>
  <dcterms:created xsi:type="dcterms:W3CDTF">2018-09-26T20:16:55Z</dcterms:created>
  <dcterms:modified xsi:type="dcterms:W3CDTF">2023-12-05T17:28:33Z</dcterms:modified>
</cp:coreProperties>
</file>