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777318" cy="1512167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200" dirty="0" smtClean="0"/>
              <a:t>ТЕМА </a:t>
            </a:r>
            <a:r>
              <a:rPr lang="ru-RU" sz="3200" dirty="0" smtClean="0"/>
              <a:t>7. </a:t>
            </a:r>
            <a:r>
              <a:rPr lang="ru-RU" sz="3200" dirty="0" smtClean="0"/>
              <a:t>Юридическая техника в профессиональной деятельности юриста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В Пермском кампусе НИУ ВШЭ стартует онлайн-курс «Гражданское право: теория  и практика применения» — Новости — НИУ ВШЭ в Перми — Национальный  исследовательский университет «Высшая школа экономики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84984"/>
            <a:ext cx="7776864" cy="345638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72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9" cy="4464495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000" dirty="0" smtClean="0"/>
              <a:t>Юридическая практика включает в себя разнообразные виды юридической деятельности, а также накопленный опыт.</a:t>
            </a:r>
          </a:p>
          <a:p>
            <a:r>
              <a:rPr lang="ru-RU" sz="2000" dirty="0" smtClean="0"/>
              <a:t>Со временем сформировались такие виды юридической практики, как правотворческая, интерпретационная, правоприменительная (включая судебную), правореализационная (за исключением правоприменительной), а</a:t>
            </a:r>
            <a:r>
              <a:rPr lang="ru-RU" sz="2000" dirty="0" smtClean="0"/>
              <a:t>двокатская, </a:t>
            </a:r>
            <a:r>
              <a:rPr lang="ru-RU" sz="2000" dirty="0" smtClean="0"/>
              <a:t> нотариальная и пр.</a:t>
            </a:r>
          </a:p>
          <a:p>
            <a:r>
              <a:rPr lang="ru-RU" sz="2000" dirty="0" smtClean="0"/>
              <a:t>Формы юридической практики подразделяются на </a:t>
            </a:r>
            <a:r>
              <a:rPr lang="ru-RU" sz="2000" i="1" dirty="0" smtClean="0"/>
              <a:t>внутреннюю и внешнюю.</a:t>
            </a:r>
          </a:p>
          <a:p>
            <a:pPr lvl="1"/>
            <a:r>
              <a:rPr lang="ru-RU" sz="1600" dirty="0" smtClean="0"/>
              <a:t>Внешняя форма характеризует структурную организацию элементов содержания юридической деятельности, а внешняя объективирует вовне разнообразные правовые действия.</a:t>
            </a:r>
          </a:p>
          <a:p>
            <a:pPr lvl="1"/>
            <a:r>
              <a:rPr lang="ru-RU" sz="1600" dirty="0" smtClean="0"/>
              <a:t>В качестве внешней формы юридической практики выступают многочисленные юридические акты-документы (решения суда, нормативные акты, договоры, доверенности, протоколы и пр.)</a:t>
            </a:r>
            <a:endParaRPr lang="ru-RU" sz="1600" dirty="0" smtClean="0"/>
          </a:p>
          <a:p>
            <a:pPr lvl="1"/>
            <a:endParaRPr lang="ru-RU" sz="16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Вопрос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Составление юридических документов как главное слагаемое юридической профессии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33464"/>
            <a:ext cx="7745505" cy="45638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	 </a:t>
            </a:r>
          </a:p>
          <a:p>
            <a:pPr algn="just"/>
            <a:r>
              <a:rPr lang="ru-RU" sz="2000" dirty="0" smtClean="0"/>
              <a:t>Юридические документы, оформляющие правовые действия участников юридической практики, имеют в данном процессе первостепенное значение.</a:t>
            </a:r>
          </a:p>
          <a:p>
            <a:pPr algn="just"/>
            <a:r>
              <a:rPr lang="ru-RU" sz="2000" dirty="0" smtClean="0"/>
              <a:t>Юристы как представители гуманитарных профессий много и часто общаются с людьми – сотрудниками предприятий, учреждений и организаций, в которых они работают, с клиентами, с участниками разнообразных юридических процессов и т.д.</a:t>
            </a:r>
          </a:p>
          <a:p>
            <a:pPr algn="just"/>
            <a:r>
              <a:rPr lang="ru-RU" sz="2000" dirty="0" smtClean="0"/>
              <a:t>Значительную часть своего времени они проводят наедине с неодушевленными, но при этом весьма разнообразными носителями правовой информации, фиксирующими правовые действия и имеющими юридическое значение, - юридическими документами.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Вопрос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1. Составление юридических документов как главное слагаемое юридической профессии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6085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1600" dirty="0" smtClean="0"/>
              <a:t>Нормативные правовые акты и акты официального толкования общего характера обладают одной отличительной особенностью – нормативностью. Они не имеют индивидуально-определенного адресата, они обязательны для исполнения и рассчитаны на неоднократное действие.</a:t>
            </a:r>
          </a:p>
          <a:p>
            <a:pPr algn="just"/>
            <a:r>
              <a:rPr lang="ru-RU" sz="1600" dirty="0" smtClean="0"/>
              <a:t>Данные </a:t>
            </a:r>
            <a:r>
              <a:rPr lang="ru-RU" sz="1600" i="1" dirty="0" smtClean="0"/>
              <a:t>правовые акты </a:t>
            </a:r>
            <a:r>
              <a:rPr lang="ru-RU" sz="1600" dirty="0" smtClean="0"/>
              <a:t>– типичные представители такого вида юридических документов, как юридические документы общего или нормативного характера. Юридические документы этого вида или устанавливают нормы права, или дают их официальное толкование.</a:t>
            </a:r>
          </a:p>
          <a:p>
            <a:pPr algn="just"/>
            <a:r>
              <a:rPr lang="ru-RU" sz="1600" dirty="0" smtClean="0"/>
              <a:t>Созданием таких юридических документов могут заниматься только специально уполномоченные лица.</a:t>
            </a:r>
          </a:p>
          <a:p>
            <a:pPr algn="just"/>
            <a:r>
              <a:rPr lang="ru-RU" sz="1600" dirty="0" smtClean="0"/>
              <a:t>Между тем установлением правовых норм и официальным нормативным объяснением их смысла осуществляемое государством правовое регулирование общественных отношений не исчерпывается – необходима реализация этих норм на практике.</a:t>
            </a:r>
          </a:p>
          <a:p>
            <a:pPr algn="just"/>
            <a:r>
              <a:rPr lang="ru-RU" sz="1600" dirty="0" smtClean="0"/>
              <a:t>Именно на этапе реализации права задействован основной массив практикующих юристов, которые могут столкнуться с самыми многообразными юридическими документами.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Вопрос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2. Понятие юридических документов и их виды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988840"/>
            <a:ext cx="8424936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	</a:t>
            </a:r>
            <a:endParaRPr lang="ru-RU" sz="1600" dirty="0" smtClean="0"/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Наиболее </a:t>
            </a:r>
            <a:r>
              <a:rPr lang="ru-RU" sz="1600" dirty="0"/>
              <a:t>м</a:t>
            </a:r>
            <a:r>
              <a:rPr lang="ru-RU" sz="1600" dirty="0" smtClean="0"/>
              <a:t>ногочисленный вид этих документов – </a:t>
            </a:r>
            <a:r>
              <a:rPr lang="ru-RU" sz="1600" i="1" dirty="0" smtClean="0"/>
              <a:t>юридические документы, фиксирующие юридические факты. </a:t>
            </a:r>
            <a:r>
              <a:rPr lang="ru-RU" sz="1600" dirty="0" smtClean="0"/>
              <a:t>Они могут быть классифицированы по разным основаниям.</a:t>
            </a:r>
          </a:p>
          <a:p>
            <a:pPr algn="just"/>
            <a:r>
              <a:rPr lang="ru-RU" sz="1600" b="1" dirty="0" smtClean="0"/>
              <a:t>В </a:t>
            </a:r>
            <a:r>
              <a:rPr lang="ru-RU" sz="1600" b="1" dirty="0" smtClean="0"/>
              <a:t>зависимости от характера фактов это могут быть в том числе:</a:t>
            </a:r>
          </a:p>
          <a:p>
            <a:pPr marL="0" indent="0" algn="just">
              <a:buNone/>
            </a:pPr>
            <a:r>
              <a:rPr lang="ru-RU" sz="1600" b="1" dirty="0"/>
              <a:t>	</a:t>
            </a:r>
            <a:r>
              <a:rPr lang="ru-RU" sz="1600" b="1" dirty="0" smtClean="0"/>
              <a:t>- </a:t>
            </a:r>
            <a:r>
              <a:rPr lang="ru-RU" sz="1600" dirty="0" smtClean="0"/>
              <a:t>документы, фиксирующие факты волеизъявления субъектов (договоры, жалобы, заявления, доверенности, ходатайства и пр.);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- документы, фиксирующие факты, которые определяют правовой статус субъектов (удостоверение личности, паспорт, свидетельство о рождении и др.);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- документы, фиксирующие факты. Влияющие на правовой режим субъектов права (паспорт транспортного средства, сберегательная книжка и др.);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- документы, фиксирующие факты-события (акт о порче имущества в результате стихийного бедствия), а также факты движения товарно-материальных ценностей (приходно-расходные документы) и пр.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К ним примыкают юридические документы, фиксирующие факты – доказательства, подтверждающие или опровергающие те или иные юридические факты, образующие отдельный вид юридических документов (протокол допроса)</a:t>
            </a:r>
            <a:endParaRPr lang="ru-RU" sz="1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Вопрос 2. Понятие юридических документов и их виды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5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7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		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Особой разновидностью юридических документов являются также </a:t>
            </a:r>
            <a:r>
              <a:rPr lang="ru-RU" sz="1600" i="1" dirty="0" smtClean="0"/>
              <a:t>деньги и ценные бумаги.</a:t>
            </a:r>
            <a:endParaRPr lang="ru-RU" sz="1600" i="1" dirty="0" smtClean="0"/>
          </a:p>
          <a:p>
            <a:pPr algn="just"/>
            <a:r>
              <a:rPr lang="ru-RU" sz="1600" i="1" dirty="0"/>
              <a:t> </a:t>
            </a:r>
            <a:r>
              <a:rPr lang="ru-RU" sz="1600" dirty="0" smtClean="0"/>
              <a:t> И наконец, выделяют юридические документы, представляющие собой </a:t>
            </a:r>
            <a:r>
              <a:rPr lang="ru-RU" sz="1600" i="1" dirty="0" smtClean="0"/>
              <a:t>властно-обязательные решения</a:t>
            </a:r>
            <a:r>
              <a:rPr lang="ru-RU" sz="1600" dirty="0" smtClean="0"/>
              <a:t> индивидуального характера, влекущие правовые последствия (решение или приговор суда, приказ руководителя общества с ограниченной ответственностью об увольнении работника).</a:t>
            </a:r>
          </a:p>
          <a:p>
            <a:pPr algn="just"/>
            <a:r>
              <a:rPr lang="ru-RU" sz="1600" dirty="0" smtClean="0"/>
              <a:t>К подобным юридическим документам относят соответствующие правоприменительные акты (так называемые основные правоприменительные акты или акты-решения).</a:t>
            </a:r>
          </a:p>
          <a:p>
            <a:pPr algn="just"/>
            <a:r>
              <a:rPr lang="ru-RU" sz="1600" dirty="0" smtClean="0"/>
              <a:t>В зависимости от своей специализации юристы принимают участие в подготовке или принятии тех или иных юридических документов.</a:t>
            </a:r>
          </a:p>
          <a:p>
            <a:pPr algn="just"/>
            <a:r>
              <a:rPr lang="ru-RU" sz="1600" dirty="0" smtClean="0"/>
              <a:t>Со временем содержание понятия </a:t>
            </a:r>
            <a:r>
              <a:rPr lang="ru-RU" sz="1600" i="1" dirty="0" smtClean="0"/>
              <a:t>«юридический документ» </a:t>
            </a:r>
            <a:r>
              <a:rPr lang="ru-RU" sz="1600" dirty="0" smtClean="0"/>
              <a:t>претерпело определенные изменения. </a:t>
            </a:r>
          </a:p>
          <a:p>
            <a:pPr algn="just"/>
            <a:r>
              <a:rPr lang="ru-RU" sz="1600" dirty="0" smtClean="0"/>
              <a:t>В настоящее время под </a:t>
            </a:r>
            <a:r>
              <a:rPr lang="ru-RU" sz="1600" i="1" dirty="0" smtClean="0"/>
              <a:t>юридическим документом </a:t>
            </a:r>
            <a:r>
              <a:rPr lang="ru-RU" sz="1600" dirty="0" smtClean="0"/>
              <a:t>понимается признаваемый государством носитель правовой информации, имеющий юридическое значение.</a:t>
            </a:r>
            <a:endParaRPr lang="ru-RU" sz="1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Вопрос 2. Понятие юридических документов и их виды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2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/>
              <a:t>	</a:t>
            </a:r>
            <a:endParaRPr lang="ru-RU" sz="1600" b="1" dirty="0" smtClean="0"/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Со временем практикой был выработан особый набор правил, средств, приемов и процедур осуществления юридической деятельности и ее документального оформления, способствующих повышению эффективности правового регулирования общественных отношений, ставший предметом изучения нового направления научного познания – теории юридической техники. Это специфическое прикладное направление теоретико-правового познания, находящееся на стыке юридических наук.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algn="just"/>
            <a:r>
              <a:rPr lang="ru-RU" sz="1600" dirty="0" smtClean="0"/>
              <a:t>Родоначальником теории юридической техники чаще всего называют английского ученого И. Бентама (1748-1832), который впервые сформулировал понятие юридической техники. С его точки зрения, это часть законодательного искусства, «благодаря которому масса людей, составляющих общество, в состоянии принять такой образ действий, который в целом наиболее верно ведет к счастью целого общества посредством мотивов, которые исходят от законодателя».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Вопрос 3. Юридическая техника как наука о правилах составления юридических документов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8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53650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	</a:t>
            </a:r>
            <a:r>
              <a:rPr lang="ru-RU" sz="1600" dirty="0" smtClean="0"/>
              <a:t>Сложившись в качестве философии законодательного искусства (правовая герменевтика), юридическая техника, став наукой прикладного юридического анализа разнообразных юридических практик, претерпела фундаментальные изменения, обусловленные трансформацией ее предмета и методов работы.</a:t>
            </a:r>
          </a:p>
          <a:p>
            <a:pPr marL="0" indent="0" algn="just">
              <a:buNone/>
            </a:pPr>
            <a:r>
              <a:rPr lang="ru-RU" sz="1600" dirty="0" smtClean="0"/>
              <a:t>	На сегодняшний день можно выделить несколько научных направлений, характеризующихся спецификой определения предмета, содержания и системы теории юридической техники (в том числе узкий и широкий подходы, инструментальный подход, социологический и социокультурный подходы).</a:t>
            </a:r>
          </a:p>
          <a:p>
            <a:pPr marL="0" indent="0" algn="just">
              <a:buNone/>
            </a:pPr>
            <a:r>
              <a:rPr lang="ru-RU" sz="1600" dirty="0" smtClean="0"/>
              <a:t>	Предметом теории юридической техники являются как юридическая процедура принятия решения (осуществления правовых действий), так и юридический документ (как форма фиксации принятых решений и совершенных правовых действий).</a:t>
            </a:r>
          </a:p>
          <a:p>
            <a:pPr marL="0" indent="0" algn="just">
              <a:buNone/>
            </a:pPr>
            <a:r>
              <a:rPr lang="ru-RU" sz="1600" dirty="0" smtClean="0"/>
              <a:t>	Таким образом, юридическую технику можно определить как совокупность правил, средств, приемов и процедур подготовки, принятия, оформления, систематизации и толкования юридических документов, обеспечивающих реализацию права и направленных на повышение эффективности правового регулирования.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Вопрос 3. Юридическая техника как наука о правилах составления юридических документов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060848"/>
            <a:ext cx="8568952" cy="46805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endParaRPr lang="ru-RU" sz="1600" dirty="0" smtClean="0"/>
          </a:p>
          <a:p>
            <a:pPr marL="0" indent="0" algn="just">
              <a:buNone/>
            </a:pPr>
            <a:endParaRPr lang="ru-RU" sz="1600" b="1" dirty="0"/>
          </a:p>
          <a:p>
            <a:pPr marL="0" indent="0" algn="ctr">
              <a:buNone/>
            </a:pPr>
            <a:r>
              <a:rPr lang="ru-RU" sz="1800" b="1" dirty="0" smtClean="0"/>
              <a:t>Выделяют следующие направления (виды) юридической техники:</a:t>
            </a:r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just">
              <a:buNone/>
            </a:pPr>
            <a:r>
              <a:rPr lang="ru-RU" sz="1800" dirty="0"/>
              <a:t>	</a:t>
            </a:r>
            <a:r>
              <a:rPr lang="ru-RU" sz="1800" i="1" dirty="0" smtClean="0"/>
              <a:t>1. правотворческую технику </a:t>
            </a:r>
            <a:r>
              <a:rPr lang="ru-RU" sz="1800" dirty="0" smtClean="0"/>
              <a:t>(включающую в том числе технику законотворческую, а также технику опубликования и вступления в силу нормативных актов);</a:t>
            </a:r>
          </a:p>
          <a:p>
            <a:pPr marL="0" indent="0" algn="just">
              <a:buNone/>
            </a:pPr>
            <a:r>
              <a:rPr lang="ru-RU" sz="1800" dirty="0"/>
              <a:t>	</a:t>
            </a:r>
            <a:r>
              <a:rPr lang="ru-RU" sz="1800" i="1" dirty="0" smtClean="0"/>
              <a:t>2.технику систематизации </a:t>
            </a:r>
            <a:r>
              <a:rPr lang="ru-RU" sz="1800" dirty="0" smtClean="0"/>
              <a:t>( объединяющую технику ведения учета, инкорпорации, консолидации и кодификации), </a:t>
            </a:r>
            <a:r>
              <a:rPr lang="ru-RU" sz="1800" i="1" dirty="0" smtClean="0"/>
              <a:t>технику толкования </a:t>
            </a:r>
            <a:r>
              <a:rPr lang="ru-RU" sz="1800" dirty="0" smtClean="0"/>
              <a:t>(интерпретационную технику).</a:t>
            </a:r>
          </a:p>
          <a:p>
            <a:pPr marL="0" indent="0" algn="just">
              <a:buNone/>
            </a:pPr>
            <a:r>
              <a:rPr lang="ru-RU" sz="1800" i="1" dirty="0" smtClean="0"/>
              <a:t>	3.технику реализации права (</a:t>
            </a:r>
            <a:r>
              <a:rPr lang="ru-RU" sz="1800" dirty="0" smtClean="0"/>
              <a:t> в том числе технику применения права).</a:t>
            </a:r>
            <a:endParaRPr lang="ru-RU" sz="1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Вопрос 3. Юридическая техника как наука о правилах составления юридических документов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56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552</TotalTime>
  <Words>310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Times New Roman</vt:lpstr>
      <vt:lpstr>Wingdings</vt:lpstr>
      <vt:lpstr>Твердый переплет</vt:lpstr>
      <vt:lpstr>      ТЕМА 7. Юридическая техника в профессиональной деятельности юриста</vt:lpstr>
      <vt:lpstr>Вопрос 1. Составление юридических документов как главное слагаемое юридической профессии</vt:lpstr>
      <vt:lpstr>Вопрос 1. Составление юридических документов как главное слагаемое юридической профессии</vt:lpstr>
      <vt:lpstr> Вопрос 2. Понятие юридических документов и их виды</vt:lpstr>
      <vt:lpstr>Вопрос 2. Понятие юридических документов и их виды</vt:lpstr>
      <vt:lpstr>Вопрос 2. Понятие юридических документов и их виды</vt:lpstr>
      <vt:lpstr>Вопрос 3. Юридическая техника как наука о правилах составления юридических документов</vt:lpstr>
      <vt:lpstr>Вопрос 3. Юридическая техника как наука о правилах составления юридических документов</vt:lpstr>
      <vt:lpstr>Вопрос 3. Юридическая техника как наука о правилах составления юридических документов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юриспруденции</dc:title>
  <dc:creator>Крюкова Ю.Я.</dc:creator>
  <cp:lastModifiedBy>ielie</cp:lastModifiedBy>
  <cp:revision>48</cp:revision>
  <dcterms:created xsi:type="dcterms:W3CDTF">2019-08-22T19:11:12Z</dcterms:created>
  <dcterms:modified xsi:type="dcterms:W3CDTF">2023-12-09T19:35:10Z</dcterms:modified>
</cp:coreProperties>
</file>