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13"/>
  </p:notes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C4D19-4435-4D9E-B75F-9F2BCD36238A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30494-4464-49CB-9F9C-33F89799A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55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7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7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65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75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3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41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18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64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60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70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4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86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54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22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94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966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406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146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0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38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12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5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614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53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90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550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5795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819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857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176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119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7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1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550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625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82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70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848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811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720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566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792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59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0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115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285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976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82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07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760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920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624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970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58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265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296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621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348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04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8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33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7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4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93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3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1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3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5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26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права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3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04056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Российская Федерация, как правопреемница СССР, является участницей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«КОНВЕНЦИИ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ПРАВАХ РЕБЕНКА», одобренной Генеральной Ассамблеей ООН 20.11.1989 года.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Для СССР Конвенция вступила в силу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15.09.1990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Согласно Конвенции и Семейному кодексу РФ, ребенком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лицо, не достигшее возраста 18 лет.</a:t>
            </a: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«Конвенция о правах ребенка»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закрепила основные личные неимущественные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имущественные права детей,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приоритетность интересов детей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государств-участников принимать меры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свободного их осуществления. 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декларируются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ребенка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жизнь, имя, гражданство, право знать своих родителей, право на заботу родителей и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неразлучение с ними, права детей на выражение своих взглядов, право на свободу мысли, совести и  религии,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ПРАва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свободу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мирных собраний, право детей на образование, пользование родным языком и культурой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отдых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права детей на здравоохранение, социальное обеспечение и уровень жизни, необходимый для их развития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правах ребенка»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определила основные обязанности родителей по отношению к детям;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государства помогать родителям и законным опекунам, а также защищать детей от жестокого обращения со стороны лиц, заботящихся 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них; установила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государства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детей от эксплуатации,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совращения, похищения и торговли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запретила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смертную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пожизненное тюремное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к детям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возможности освобождения за преступления, совершённые до возраста 18 лет,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пытки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унизительные наказания детей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закрепила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ребёнка при его обвинении в преступных деяниях или лишении свободы,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ребенка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защиту во время вооружённых конфликтов и войн. </a:t>
            </a:r>
          </a:p>
        </p:txBody>
      </p:sp>
    </p:spTree>
    <p:extLst>
      <p:ext uri="{BB962C8B-B14F-4D97-AF65-F5344CB8AC3E}">
        <p14:creationId xmlns:p14="http://schemas.microsoft.com/office/powerpoint/2010/main" val="33375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511481" cy="4878282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2200" dirty="0"/>
              <a:t> </a:t>
            </a:r>
            <a:r>
              <a:rPr lang="ru-RU" sz="2200" dirty="0" smtClean="0"/>
              <a:t>   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законодатель исходит из незыблемости принципов Конвенции о правах ребенка при регулировании прав детей на территории Российской Федерации.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кодекс Российской Федерации закрепляет следующие личные неимущественные права несовершеннолетних детей: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жить и воспитываться в семье, насколько это возможно, знать своих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право на их заботу,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с ними проживание, за исключением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случаев, когда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противоречит 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интересам;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обеспечение интересов ребенка, всестороннее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развитие, уважение его человеческого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общение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обоими родителями, дедушкой, бабушкой, братьями, сестрами и другими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родственниками;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защиту своих прав и законных интересов;</a:t>
            </a:r>
          </a:p>
          <a:p>
            <a:pPr marL="4572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5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628800"/>
            <a:ext cx="8407893" cy="52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защиту от злоупотреблений со стороны родителей или лиц их замещающих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выражать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 мнение при решении в семье любого вопроса, затрагивающего его интересы, а также быть заслушанным в ходе любого судебного или административного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разбирательства;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имя, отчество и фамилию.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 закрепляет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имущественные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несовершеннолетних детей: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раво на получение содержания от своих родителей и других членов семьи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и размерах, предусмотренных семейным законодательством;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собственности на доходы, полученные им, имущество, полученное им в дар или в порядке наследования, а также на любое другое имущество, приобретенное на средства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владеть и пользоваться имуществом совместно проживающих с ним родителей.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4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9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«Конвенцией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ребенка»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создание специального органа при ООН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по правам 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состав которого входят 10 экспертов из числа граждан стран-участниц, с целью регулярного мониторинга соблюдения положений  Конвенции в присоединившихся к ней государствах.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«Об основных гарантиях прав ребенка в Российской Федерации» от 24.07.1998 года                 №124-ФЗ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 основные обязанности федеральных органов государственной власти и органов государственной власти субъектов РФ в сфере осуществления гарантий прав ребенка на территории РФ; введен институт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при Президенте РФ по правам ребенка,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предусмотрена возможность создания подобного института на уровне каждого субъекта РФ (Уполномоченный по правам ребенка в субъекте РФ).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8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455</Words>
  <Application>Microsoft Office PowerPoint</Application>
  <PresentationFormat>Экран (4:3)</PresentationFormat>
  <Paragraphs>26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Calibri</vt:lpstr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Тема 8. права  несовершеннолетних детей</vt:lpstr>
      <vt:lpstr>Тема 8. ПРАва  несовершеннолетних детей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права  несовершеннолетних детей</dc:title>
  <dc:creator>Крюкова Ю.Я.</dc:creator>
  <cp:lastModifiedBy>ielie</cp:lastModifiedBy>
  <cp:revision>2</cp:revision>
  <dcterms:created xsi:type="dcterms:W3CDTF">2018-09-26T19:53:23Z</dcterms:created>
  <dcterms:modified xsi:type="dcterms:W3CDTF">2023-12-04T19:32:11Z</dcterms:modified>
</cp:coreProperties>
</file>