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24"/>
  </p:notesMasterIdLst>
  <p:sldIdLst>
    <p:sldId id="256" r:id="rId2"/>
    <p:sldId id="257" r:id="rId3"/>
    <p:sldId id="258" r:id="rId4"/>
    <p:sldId id="259" r:id="rId5"/>
    <p:sldId id="260" r:id="rId6"/>
    <p:sldId id="286" r:id="rId7"/>
    <p:sldId id="287" r:id="rId8"/>
    <p:sldId id="290" r:id="rId9"/>
    <p:sldId id="302" r:id="rId10"/>
    <p:sldId id="292" r:id="rId11"/>
    <p:sldId id="299" r:id="rId12"/>
    <p:sldId id="301" r:id="rId13"/>
    <p:sldId id="261" r:id="rId14"/>
    <p:sldId id="262" r:id="rId15"/>
    <p:sldId id="280" r:id="rId16"/>
    <p:sldId id="281" r:id="rId17"/>
    <p:sldId id="282" r:id="rId18"/>
    <p:sldId id="283" r:id="rId19"/>
    <p:sldId id="284" r:id="rId20"/>
    <p:sldId id="285" r:id="rId21"/>
    <p:sldId id="268" r:id="rId22"/>
    <p:sldId id="269" r:id="rId23"/>
  </p:sldIdLst>
  <p:sldSz cx="10080625" cy="5670550"/>
  <p:notesSz cx="7559675" cy="10691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67" y="20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4C9AD188-558E-4EA0-AB14-3E3341861CB3}"/>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flat">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p>
        </p:txBody>
      </p:sp>
      <p:sp>
        <p:nvSpPr>
          <p:cNvPr id="2050" name="AutoShape 2">
            <a:extLst>
              <a:ext uri="{FF2B5EF4-FFF2-40B4-BE49-F238E27FC236}">
                <a16:creationId xmlns:a16="http://schemas.microsoft.com/office/drawing/2014/main" id="{E90E6BAD-C6C5-4ABB-9DAD-4C350B500EF9}"/>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p>
        </p:txBody>
      </p:sp>
      <p:sp>
        <p:nvSpPr>
          <p:cNvPr id="2051" name="Rectangle 3">
            <a:extLst>
              <a:ext uri="{FF2B5EF4-FFF2-40B4-BE49-F238E27FC236}">
                <a16:creationId xmlns:a16="http://schemas.microsoft.com/office/drawing/2014/main" id="{E4E60122-0E86-460B-8E1B-6B9E61578327}"/>
              </a:ext>
            </a:extLst>
          </p:cNvPr>
          <p:cNvSpPr>
            <a:spLocks noGrp="1" noChangeArrowheads="1"/>
          </p:cNvSpPr>
          <p:nvPr>
            <p:ph type="sldImg"/>
          </p:nvPr>
        </p:nvSpPr>
        <p:spPr bwMode="auto">
          <a:xfrm>
            <a:off x="215900" y="812800"/>
            <a:ext cx="7123113" cy="4003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2" name="Rectangle 4">
            <a:extLst>
              <a:ext uri="{FF2B5EF4-FFF2-40B4-BE49-F238E27FC236}">
                <a16:creationId xmlns:a16="http://schemas.microsoft.com/office/drawing/2014/main" id="{1CAAB279-B753-4DB8-B6E3-2F810A6B81AD}"/>
              </a:ext>
            </a:extLst>
          </p:cNvPr>
          <p:cNvSpPr>
            <a:spLocks noGrp="1" noChangeArrowheads="1"/>
          </p:cNvSpPr>
          <p:nvPr>
            <p:ph type="body"/>
          </p:nvPr>
        </p:nvSpPr>
        <p:spPr bwMode="auto">
          <a:xfrm>
            <a:off x="755650" y="5078413"/>
            <a:ext cx="6043613" cy="480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ru-RU" altLang="ru-RU"/>
          </a:p>
        </p:txBody>
      </p:sp>
      <p:sp>
        <p:nvSpPr>
          <p:cNvPr id="2053" name="Rectangle 5">
            <a:extLst>
              <a:ext uri="{FF2B5EF4-FFF2-40B4-BE49-F238E27FC236}">
                <a16:creationId xmlns:a16="http://schemas.microsoft.com/office/drawing/2014/main" id="{7F56AA11-70EB-42B4-AF71-B241A47588B9}"/>
              </a:ext>
            </a:extLst>
          </p:cNvPr>
          <p:cNvSpPr>
            <a:spLocks noGrp="1" noChangeArrowheads="1"/>
          </p:cNvSpPr>
          <p:nvPr>
            <p:ph type="hdr"/>
          </p:nvPr>
        </p:nvSpPr>
        <p:spPr bwMode="auto">
          <a:xfrm>
            <a:off x="0" y="0"/>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DejaVu Sans" charset="0"/>
              </a:defRPr>
            </a:lvl1pPr>
          </a:lstStyle>
          <a:p>
            <a:endParaRPr lang="ru-RU" altLang="ru-RU"/>
          </a:p>
        </p:txBody>
      </p:sp>
      <p:sp>
        <p:nvSpPr>
          <p:cNvPr id="2054" name="Rectangle 6">
            <a:extLst>
              <a:ext uri="{FF2B5EF4-FFF2-40B4-BE49-F238E27FC236}">
                <a16:creationId xmlns:a16="http://schemas.microsoft.com/office/drawing/2014/main" id="{F1AF4DFC-B875-4451-BF56-A734D4A4359E}"/>
              </a:ext>
            </a:extLst>
          </p:cNvPr>
          <p:cNvSpPr>
            <a:spLocks noGrp="1" noChangeArrowheads="1"/>
          </p:cNvSpPr>
          <p:nvPr>
            <p:ph type="dt"/>
          </p:nvPr>
        </p:nvSpPr>
        <p:spPr bwMode="auto">
          <a:xfrm>
            <a:off x="4278313" y="0"/>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DejaVu Sans" charset="0"/>
              </a:defRPr>
            </a:lvl1pPr>
          </a:lstStyle>
          <a:p>
            <a:endParaRPr lang="ru-RU" altLang="ru-RU"/>
          </a:p>
        </p:txBody>
      </p:sp>
      <p:sp>
        <p:nvSpPr>
          <p:cNvPr id="2055" name="Rectangle 7">
            <a:extLst>
              <a:ext uri="{FF2B5EF4-FFF2-40B4-BE49-F238E27FC236}">
                <a16:creationId xmlns:a16="http://schemas.microsoft.com/office/drawing/2014/main" id="{A783FB86-3E0C-40BE-AEB0-F5EB011BA48B}"/>
              </a:ext>
            </a:extLst>
          </p:cNvPr>
          <p:cNvSpPr>
            <a:spLocks noGrp="1" noChangeArrowheads="1"/>
          </p:cNvSpPr>
          <p:nvPr>
            <p:ph type="ftr"/>
          </p:nvPr>
        </p:nvSpPr>
        <p:spPr bwMode="auto">
          <a:xfrm>
            <a:off x="0"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DejaVu Sans" charset="0"/>
              </a:defRPr>
            </a:lvl1pPr>
          </a:lstStyle>
          <a:p>
            <a:endParaRPr lang="ru-RU" altLang="ru-RU"/>
          </a:p>
        </p:txBody>
      </p:sp>
      <p:sp>
        <p:nvSpPr>
          <p:cNvPr id="2056" name="Rectangle 8">
            <a:extLst>
              <a:ext uri="{FF2B5EF4-FFF2-40B4-BE49-F238E27FC236}">
                <a16:creationId xmlns:a16="http://schemas.microsoft.com/office/drawing/2014/main" id="{6F6AC08A-BA84-4A50-951B-927926DEEDFC}"/>
              </a:ext>
            </a:extLst>
          </p:cNvPr>
          <p:cNvSpPr>
            <a:spLocks noGrp="1" noChangeArrowheads="1"/>
          </p:cNvSpPr>
          <p:nvPr>
            <p:ph type="sldNum"/>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defRPr sz="1400">
                <a:solidFill>
                  <a:srgbClr val="000000"/>
                </a:solidFill>
                <a:latin typeface="Times New Roman" panose="02020603050405020304" pitchFamily="18" charset="0"/>
                <a:cs typeface="DejaVu Sans" charset="0"/>
              </a:defRPr>
            </a:lvl1pPr>
          </a:lstStyle>
          <a:p>
            <a:fld id="{0BC892D3-A1BA-4268-9C8E-B9E61C649B53}"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7172F469-9980-4E92-84B8-844C0AD2FF23}"/>
              </a:ext>
            </a:extLst>
          </p:cNvPr>
          <p:cNvSpPr>
            <a:spLocks noGrp="1" noChangeArrowheads="1"/>
          </p:cNvSpPr>
          <p:nvPr>
            <p:ph type="sldNum"/>
          </p:nvPr>
        </p:nvSpPr>
        <p:spPr>
          <a:ln/>
        </p:spPr>
        <p:txBody>
          <a:bodyPr/>
          <a:lstStyle/>
          <a:p>
            <a:fld id="{A6A59059-F149-4963-9760-148081D35F8A}" type="slidenum">
              <a:rPr lang="ru-RU" altLang="ru-RU"/>
              <a:pPr/>
              <a:t>1</a:t>
            </a:fld>
            <a:endParaRPr lang="ru-RU" altLang="ru-RU"/>
          </a:p>
        </p:txBody>
      </p:sp>
      <p:sp>
        <p:nvSpPr>
          <p:cNvPr id="33793" name="Rectangle 1">
            <a:extLst>
              <a:ext uri="{FF2B5EF4-FFF2-40B4-BE49-F238E27FC236}">
                <a16:creationId xmlns:a16="http://schemas.microsoft.com/office/drawing/2014/main" id="{874A3A89-B483-4DB0-A6E3-90F4702F2EAB}"/>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Rectangle 2">
            <a:extLst>
              <a:ext uri="{FF2B5EF4-FFF2-40B4-BE49-F238E27FC236}">
                <a16:creationId xmlns:a16="http://schemas.microsoft.com/office/drawing/2014/main" id="{C0AF88C8-5EDB-4616-8B48-7A72716308C2}"/>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B041B682-7E91-4CE5-A7CB-F4DF106725AC}"/>
              </a:ext>
            </a:extLst>
          </p:cNvPr>
          <p:cNvSpPr>
            <a:spLocks noGrp="1" noChangeArrowheads="1"/>
          </p:cNvSpPr>
          <p:nvPr>
            <p:ph type="sldNum"/>
          </p:nvPr>
        </p:nvSpPr>
        <p:spPr>
          <a:ln/>
        </p:spPr>
        <p:txBody>
          <a:bodyPr/>
          <a:lstStyle/>
          <a:p>
            <a:fld id="{5F0BCD39-5E20-4CB2-860C-4419C6785181}" type="slidenum">
              <a:rPr lang="ru-RU" altLang="ru-RU"/>
              <a:pPr/>
              <a:t>17</a:t>
            </a:fld>
            <a:endParaRPr lang="ru-RU" altLang="ru-RU"/>
          </a:p>
        </p:txBody>
      </p:sp>
      <p:sp>
        <p:nvSpPr>
          <p:cNvPr id="60417" name="Rectangle 1">
            <a:extLst>
              <a:ext uri="{FF2B5EF4-FFF2-40B4-BE49-F238E27FC236}">
                <a16:creationId xmlns:a16="http://schemas.microsoft.com/office/drawing/2014/main" id="{B416D436-750F-4761-B2F4-5A2C8589D808}"/>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8" name="Rectangle 2">
            <a:extLst>
              <a:ext uri="{FF2B5EF4-FFF2-40B4-BE49-F238E27FC236}">
                <a16:creationId xmlns:a16="http://schemas.microsoft.com/office/drawing/2014/main" id="{922C9581-01E0-42D0-83CC-6C4FCC818C31}"/>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2BDF06F3-93BE-45BE-9DD2-0950DB2739CD}"/>
              </a:ext>
            </a:extLst>
          </p:cNvPr>
          <p:cNvSpPr>
            <a:spLocks noGrp="1" noChangeArrowheads="1"/>
          </p:cNvSpPr>
          <p:nvPr>
            <p:ph type="sldNum"/>
          </p:nvPr>
        </p:nvSpPr>
        <p:spPr>
          <a:ln/>
        </p:spPr>
        <p:txBody>
          <a:bodyPr/>
          <a:lstStyle/>
          <a:p>
            <a:fld id="{803D8D1F-F4F3-4183-8CF9-FCF9A3F09481}" type="slidenum">
              <a:rPr lang="ru-RU" altLang="ru-RU"/>
              <a:pPr/>
              <a:t>18</a:t>
            </a:fld>
            <a:endParaRPr lang="ru-RU" altLang="ru-RU"/>
          </a:p>
        </p:txBody>
      </p:sp>
      <p:sp>
        <p:nvSpPr>
          <p:cNvPr id="61441" name="Rectangle 1">
            <a:extLst>
              <a:ext uri="{FF2B5EF4-FFF2-40B4-BE49-F238E27FC236}">
                <a16:creationId xmlns:a16="http://schemas.microsoft.com/office/drawing/2014/main" id="{38A522FA-C7F8-4CAB-AE37-08C97727983E}"/>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Rectangle 2">
            <a:extLst>
              <a:ext uri="{FF2B5EF4-FFF2-40B4-BE49-F238E27FC236}">
                <a16:creationId xmlns:a16="http://schemas.microsoft.com/office/drawing/2014/main" id="{36E4C313-5787-4CE5-9EB1-6434E1C492F9}"/>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C69FC4B1-9755-49FC-A76C-691D41DA89D3}"/>
              </a:ext>
            </a:extLst>
          </p:cNvPr>
          <p:cNvSpPr>
            <a:spLocks noGrp="1" noChangeArrowheads="1"/>
          </p:cNvSpPr>
          <p:nvPr>
            <p:ph type="sldNum"/>
          </p:nvPr>
        </p:nvSpPr>
        <p:spPr>
          <a:ln/>
        </p:spPr>
        <p:txBody>
          <a:bodyPr/>
          <a:lstStyle/>
          <a:p>
            <a:fld id="{BA5E354A-5A10-4B93-82ED-A1523987BA1F}" type="slidenum">
              <a:rPr lang="ru-RU" altLang="ru-RU"/>
              <a:pPr/>
              <a:t>19</a:t>
            </a:fld>
            <a:endParaRPr lang="ru-RU" altLang="ru-RU"/>
          </a:p>
        </p:txBody>
      </p:sp>
      <p:sp>
        <p:nvSpPr>
          <p:cNvPr id="62465" name="Rectangle 1">
            <a:extLst>
              <a:ext uri="{FF2B5EF4-FFF2-40B4-BE49-F238E27FC236}">
                <a16:creationId xmlns:a16="http://schemas.microsoft.com/office/drawing/2014/main" id="{7F10D24E-D7D9-4C8F-859D-F9729C735DA7}"/>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6" name="Rectangle 2">
            <a:extLst>
              <a:ext uri="{FF2B5EF4-FFF2-40B4-BE49-F238E27FC236}">
                <a16:creationId xmlns:a16="http://schemas.microsoft.com/office/drawing/2014/main" id="{33270149-EAA5-4673-8C89-6D6B891363CF}"/>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28D63BD5-C1AB-43A2-9318-C1F6BC1C5640}"/>
              </a:ext>
            </a:extLst>
          </p:cNvPr>
          <p:cNvSpPr>
            <a:spLocks noGrp="1" noChangeArrowheads="1"/>
          </p:cNvSpPr>
          <p:nvPr>
            <p:ph type="sldNum"/>
          </p:nvPr>
        </p:nvSpPr>
        <p:spPr>
          <a:ln/>
        </p:spPr>
        <p:txBody>
          <a:bodyPr/>
          <a:lstStyle/>
          <a:p>
            <a:fld id="{F8055339-9ACA-4704-B846-35E8889F7203}" type="slidenum">
              <a:rPr lang="ru-RU" altLang="ru-RU"/>
              <a:pPr/>
              <a:t>20</a:t>
            </a:fld>
            <a:endParaRPr lang="ru-RU" altLang="ru-RU"/>
          </a:p>
        </p:txBody>
      </p:sp>
      <p:sp>
        <p:nvSpPr>
          <p:cNvPr id="63489" name="Rectangle 1">
            <a:extLst>
              <a:ext uri="{FF2B5EF4-FFF2-40B4-BE49-F238E27FC236}">
                <a16:creationId xmlns:a16="http://schemas.microsoft.com/office/drawing/2014/main" id="{239057CF-9550-4439-BF59-63A644F56DA6}"/>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0" name="Rectangle 2">
            <a:extLst>
              <a:ext uri="{FF2B5EF4-FFF2-40B4-BE49-F238E27FC236}">
                <a16:creationId xmlns:a16="http://schemas.microsoft.com/office/drawing/2014/main" id="{0AC40267-BF3D-4B13-96EF-D3FC7069C1B7}"/>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B750A0C3-238C-4879-8A2E-CFE2F455B495}"/>
              </a:ext>
            </a:extLst>
          </p:cNvPr>
          <p:cNvSpPr>
            <a:spLocks noGrp="1" noChangeArrowheads="1"/>
          </p:cNvSpPr>
          <p:nvPr>
            <p:ph type="sldNum"/>
          </p:nvPr>
        </p:nvSpPr>
        <p:spPr>
          <a:ln/>
        </p:spPr>
        <p:txBody>
          <a:bodyPr/>
          <a:lstStyle/>
          <a:p>
            <a:fld id="{8DB94EC0-88A5-482F-99FB-8B00B0B29ED8}" type="slidenum">
              <a:rPr lang="ru-RU" altLang="ru-RU"/>
              <a:pPr/>
              <a:t>21</a:t>
            </a:fld>
            <a:endParaRPr lang="ru-RU" altLang="ru-RU"/>
          </a:p>
        </p:txBody>
      </p:sp>
      <p:sp>
        <p:nvSpPr>
          <p:cNvPr id="46081" name="Rectangle 1">
            <a:extLst>
              <a:ext uri="{FF2B5EF4-FFF2-40B4-BE49-F238E27FC236}">
                <a16:creationId xmlns:a16="http://schemas.microsoft.com/office/drawing/2014/main" id="{AB99DAA8-3BE3-4C4E-80B3-D2787B4DE9EF}"/>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Rectangle 2">
            <a:extLst>
              <a:ext uri="{FF2B5EF4-FFF2-40B4-BE49-F238E27FC236}">
                <a16:creationId xmlns:a16="http://schemas.microsoft.com/office/drawing/2014/main" id="{95292114-5968-46F8-BBF8-B5CA6E1874F9}"/>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FAE10A01-64CF-4A90-8ECD-6EEC7957F6D4}"/>
              </a:ext>
            </a:extLst>
          </p:cNvPr>
          <p:cNvSpPr>
            <a:spLocks noGrp="1" noChangeArrowheads="1"/>
          </p:cNvSpPr>
          <p:nvPr>
            <p:ph type="sldNum"/>
          </p:nvPr>
        </p:nvSpPr>
        <p:spPr>
          <a:ln/>
        </p:spPr>
        <p:txBody>
          <a:bodyPr/>
          <a:lstStyle/>
          <a:p>
            <a:fld id="{C1CD78F8-4B3C-41B8-8A26-4D95A39E922B}" type="slidenum">
              <a:rPr lang="ru-RU" altLang="ru-RU"/>
              <a:pPr/>
              <a:t>22</a:t>
            </a:fld>
            <a:endParaRPr lang="ru-RU" altLang="ru-RU"/>
          </a:p>
        </p:txBody>
      </p:sp>
      <p:sp>
        <p:nvSpPr>
          <p:cNvPr id="47105" name="Rectangle 1">
            <a:extLst>
              <a:ext uri="{FF2B5EF4-FFF2-40B4-BE49-F238E27FC236}">
                <a16:creationId xmlns:a16="http://schemas.microsoft.com/office/drawing/2014/main" id="{027A799C-6601-4C37-8C25-86A5C1F15A4B}"/>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Rectangle 2">
            <a:extLst>
              <a:ext uri="{FF2B5EF4-FFF2-40B4-BE49-F238E27FC236}">
                <a16:creationId xmlns:a16="http://schemas.microsoft.com/office/drawing/2014/main" id="{1F225393-0B91-4147-9935-D865F81DB144}"/>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39F0E199-7E34-4C3F-984E-9C4579B8914D}"/>
              </a:ext>
            </a:extLst>
          </p:cNvPr>
          <p:cNvSpPr>
            <a:spLocks noGrp="1" noChangeArrowheads="1"/>
          </p:cNvSpPr>
          <p:nvPr>
            <p:ph type="sldNum"/>
          </p:nvPr>
        </p:nvSpPr>
        <p:spPr>
          <a:ln/>
        </p:spPr>
        <p:txBody>
          <a:bodyPr/>
          <a:lstStyle/>
          <a:p>
            <a:fld id="{7216ADA4-B3CB-4794-8150-A6E332909B34}" type="slidenum">
              <a:rPr lang="ru-RU" altLang="ru-RU"/>
              <a:pPr/>
              <a:t>2</a:t>
            </a:fld>
            <a:endParaRPr lang="ru-RU" altLang="ru-RU"/>
          </a:p>
        </p:txBody>
      </p:sp>
      <p:sp>
        <p:nvSpPr>
          <p:cNvPr id="34817" name="Rectangle 1">
            <a:extLst>
              <a:ext uri="{FF2B5EF4-FFF2-40B4-BE49-F238E27FC236}">
                <a16:creationId xmlns:a16="http://schemas.microsoft.com/office/drawing/2014/main" id="{A1CC55F4-64F1-4EE4-A7FE-4E15B83BC1C1}"/>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a:extLst>
              <a:ext uri="{FF2B5EF4-FFF2-40B4-BE49-F238E27FC236}">
                <a16:creationId xmlns:a16="http://schemas.microsoft.com/office/drawing/2014/main" id="{3406C3A7-AFA0-4857-A240-A775F095DC70}"/>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9B87B5C4-5FC4-46B2-960F-99CD66EDAD2B}"/>
              </a:ext>
            </a:extLst>
          </p:cNvPr>
          <p:cNvSpPr>
            <a:spLocks noGrp="1" noChangeArrowheads="1"/>
          </p:cNvSpPr>
          <p:nvPr>
            <p:ph type="sldNum"/>
          </p:nvPr>
        </p:nvSpPr>
        <p:spPr>
          <a:ln/>
        </p:spPr>
        <p:txBody>
          <a:bodyPr/>
          <a:lstStyle/>
          <a:p>
            <a:fld id="{9C083A37-59D2-4695-9A1F-8EFC8ECA9666}" type="slidenum">
              <a:rPr lang="ru-RU" altLang="ru-RU"/>
              <a:pPr/>
              <a:t>3</a:t>
            </a:fld>
            <a:endParaRPr lang="ru-RU" altLang="ru-RU"/>
          </a:p>
        </p:txBody>
      </p:sp>
      <p:sp>
        <p:nvSpPr>
          <p:cNvPr id="35841" name="Rectangle 1">
            <a:extLst>
              <a:ext uri="{FF2B5EF4-FFF2-40B4-BE49-F238E27FC236}">
                <a16:creationId xmlns:a16="http://schemas.microsoft.com/office/drawing/2014/main" id="{BA38AC18-A12D-4C04-AC0B-62A43E9CA753}"/>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Rectangle 2">
            <a:extLst>
              <a:ext uri="{FF2B5EF4-FFF2-40B4-BE49-F238E27FC236}">
                <a16:creationId xmlns:a16="http://schemas.microsoft.com/office/drawing/2014/main" id="{1B086D61-883C-4660-96A7-A7840E22E6A1}"/>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DAA3550F-6C8C-407D-A9FA-1C8D28E6A32B}"/>
              </a:ext>
            </a:extLst>
          </p:cNvPr>
          <p:cNvSpPr>
            <a:spLocks noGrp="1" noChangeArrowheads="1"/>
          </p:cNvSpPr>
          <p:nvPr>
            <p:ph type="sldNum"/>
          </p:nvPr>
        </p:nvSpPr>
        <p:spPr>
          <a:ln/>
        </p:spPr>
        <p:txBody>
          <a:bodyPr/>
          <a:lstStyle/>
          <a:p>
            <a:fld id="{1FE4B269-C540-4B67-B30C-6CBE86C6FCF9}" type="slidenum">
              <a:rPr lang="ru-RU" altLang="ru-RU"/>
              <a:pPr/>
              <a:t>4</a:t>
            </a:fld>
            <a:endParaRPr lang="ru-RU" altLang="ru-RU"/>
          </a:p>
        </p:txBody>
      </p:sp>
      <p:sp>
        <p:nvSpPr>
          <p:cNvPr id="36865" name="Rectangle 1">
            <a:extLst>
              <a:ext uri="{FF2B5EF4-FFF2-40B4-BE49-F238E27FC236}">
                <a16:creationId xmlns:a16="http://schemas.microsoft.com/office/drawing/2014/main" id="{D5C54D62-B155-4A01-B5EC-181E0BED9C9F}"/>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6" name="Rectangle 2">
            <a:extLst>
              <a:ext uri="{FF2B5EF4-FFF2-40B4-BE49-F238E27FC236}">
                <a16:creationId xmlns:a16="http://schemas.microsoft.com/office/drawing/2014/main" id="{11763387-116E-491A-9142-09F488D24F10}"/>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03D5B109-9853-478C-88E6-D79A91BA17BA}"/>
              </a:ext>
            </a:extLst>
          </p:cNvPr>
          <p:cNvSpPr>
            <a:spLocks noGrp="1" noChangeArrowheads="1"/>
          </p:cNvSpPr>
          <p:nvPr>
            <p:ph type="sldNum"/>
          </p:nvPr>
        </p:nvSpPr>
        <p:spPr>
          <a:ln/>
        </p:spPr>
        <p:txBody>
          <a:bodyPr/>
          <a:lstStyle/>
          <a:p>
            <a:fld id="{23A5492E-6965-4709-932A-5ABB05302B00}" type="slidenum">
              <a:rPr lang="ru-RU" altLang="ru-RU"/>
              <a:pPr/>
              <a:t>5</a:t>
            </a:fld>
            <a:endParaRPr lang="ru-RU" altLang="ru-RU"/>
          </a:p>
        </p:txBody>
      </p:sp>
      <p:sp>
        <p:nvSpPr>
          <p:cNvPr id="37889" name="Rectangle 1">
            <a:extLst>
              <a:ext uri="{FF2B5EF4-FFF2-40B4-BE49-F238E27FC236}">
                <a16:creationId xmlns:a16="http://schemas.microsoft.com/office/drawing/2014/main" id="{8AF0ED17-A40F-4547-B868-A60F70A31B87}"/>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Rectangle 2">
            <a:extLst>
              <a:ext uri="{FF2B5EF4-FFF2-40B4-BE49-F238E27FC236}">
                <a16:creationId xmlns:a16="http://schemas.microsoft.com/office/drawing/2014/main" id="{70DD3CE5-8F44-4832-A289-CD15B3FE9D2F}"/>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C7D375AD-B9E8-485D-AB1B-19EA5E661936}"/>
              </a:ext>
            </a:extLst>
          </p:cNvPr>
          <p:cNvSpPr>
            <a:spLocks noGrp="1" noChangeArrowheads="1"/>
          </p:cNvSpPr>
          <p:nvPr>
            <p:ph type="sldNum"/>
          </p:nvPr>
        </p:nvSpPr>
        <p:spPr>
          <a:ln/>
        </p:spPr>
        <p:txBody>
          <a:bodyPr/>
          <a:lstStyle/>
          <a:p>
            <a:fld id="{B9EE21F8-7FE5-440F-A548-27A0B0E50D5C}" type="slidenum">
              <a:rPr lang="ru-RU" altLang="ru-RU"/>
              <a:pPr/>
              <a:t>13</a:t>
            </a:fld>
            <a:endParaRPr lang="ru-RU" altLang="ru-RU"/>
          </a:p>
        </p:txBody>
      </p:sp>
      <p:sp>
        <p:nvSpPr>
          <p:cNvPr id="38913" name="Rectangle 1">
            <a:extLst>
              <a:ext uri="{FF2B5EF4-FFF2-40B4-BE49-F238E27FC236}">
                <a16:creationId xmlns:a16="http://schemas.microsoft.com/office/drawing/2014/main" id="{5FBD8291-07F1-481D-84F2-D12458C6D6B8}"/>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a:extLst>
              <a:ext uri="{FF2B5EF4-FFF2-40B4-BE49-F238E27FC236}">
                <a16:creationId xmlns:a16="http://schemas.microsoft.com/office/drawing/2014/main" id="{C5D0D5A0-4C8D-4592-8B18-A60128656B44}"/>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1299F598-0FB4-413B-9BAB-5F8B97BCD0B9}"/>
              </a:ext>
            </a:extLst>
          </p:cNvPr>
          <p:cNvSpPr>
            <a:spLocks noGrp="1" noChangeArrowheads="1"/>
          </p:cNvSpPr>
          <p:nvPr>
            <p:ph type="sldNum"/>
          </p:nvPr>
        </p:nvSpPr>
        <p:spPr>
          <a:ln/>
        </p:spPr>
        <p:txBody>
          <a:bodyPr/>
          <a:lstStyle/>
          <a:p>
            <a:fld id="{7E13ED98-01DD-4DAA-8E9E-089DC54AA098}" type="slidenum">
              <a:rPr lang="ru-RU" altLang="ru-RU"/>
              <a:pPr/>
              <a:t>14</a:t>
            </a:fld>
            <a:endParaRPr lang="ru-RU" altLang="ru-RU"/>
          </a:p>
        </p:txBody>
      </p:sp>
      <p:sp>
        <p:nvSpPr>
          <p:cNvPr id="39937" name="Rectangle 1">
            <a:extLst>
              <a:ext uri="{FF2B5EF4-FFF2-40B4-BE49-F238E27FC236}">
                <a16:creationId xmlns:a16="http://schemas.microsoft.com/office/drawing/2014/main" id="{DD55E45E-1725-42A3-A49E-A4FA6A5640E9}"/>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a:extLst>
              <a:ext uri="{FF2B5EF4-FFF2-40B4-BE49-F238E27FC236}">
                <a16:creationId xmlns:a16="http://schemas.microsoft.com/office/drawing/2014/main" id="{9F2C6D13-628F-4D3F-A6F7-30259D6607FF}"/>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96048045-9E0F-499E-8908-464ECE4B7E4F}"/>
              </a:ext>
            </a:extLst>
          </p:cNvPr>
          <p:cNvSpPr>
            <a:spLocks noGrp="1" noChangeArrowheads="1"/>
          </p:cNvSpPr>
          <p:nvPr>
            <p:ph type="sldNum"/>
          </p:nvPr>
        </p:nvSpPr>
        <p:spPr>
          <a:ln/>
        </p:spPr>
        <p:txBody>
          <a:bodyPr/>
          <a:lstStyle/>
          <a:p>
            <a:fld id="{0C49A908-1F43-499C-B6D6-35B0DE532343}" type="slidenum">
              <a:rPr lang="ru-RU" altLang="ru-RU"/>
              <a:pPr/>
              <a:t>15</a:t>
            </a:fld>
            <a:endParaRPr lang="ru-RU" altLang="ru-RU"/>
          </a:p>
        </p:txBody>
      </p:sp>
      <p:sp>
        <p:nvSpPr>
          <p:cNvPr id="58369" name="Rectangle 1">
            <a:extLst>
              <a:ext uri="{FF2B5EF4-FFF2-40B4-BE49-F238E27FC236}">
                <a16:creationId xmlns:a16="http://schemas.microsoft.com/office/drawing/2014/main" id="{228DA99B-3418-4151-8AD5-F8E2C56BCB31}"/>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Rectangle 2">
            <a:extLst>
              <a:ext uri="{FF2B5EF4-FFF2-40B4-BE49-F238E27FC236}">
                <a16:creationId xmlns:a16="http://schemas.microsoft.com/office/drawing/2014/main" id="{68104D3B-2539-4383-8C15-10C3D62103FB}"/>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C1ECBADC-8ECD-4EC8-BF3C-0C040CC688A6}"/>
              </a:ext>
            </a:extLst>
          </p:cNvPr>
          <p:cNvSpPr>
            <a:spLocks noGrp="1" noChangeArrowheads="1"/>
          </p:cNvSpPr>
          <p:nvPr>
            <p:ph type="sldNum"/>
          </p:nvPr>
        </p:nvSpPr>
        <p:spPr>
          <a:ln/>
        </p:spPr>
        <p:txBody>
          <a:bodyPr/>
          <a:lstStyle/>
          <a:p>
            <a:fld id="{DE78093C-142C-4CCC-8179-07E3DC4C0C3D}" type="slidenum">
              <a:rPr lang="ru-RU" altLang="ru-RU"/>
              <a:pPr/>
              <a:t>16</a:t>
            </a:fld>
            <a:endParaRPr lang="ru-RU" altLang="ru-RU"/>
          </a:p>
        </p:txBody>
      </p:sp>
      <p:sp>
        <p:nvSpPr>
          <p:cNvPr id="59393" name="Rectangle 1">
            <a:extLst>
              <a:ext uri="{FF2B5EF4-FFF2-40B4-BE49-F238E27FC236}">
                <a16:creationId xmlns:a16="http://schemas.microsoft.com/office/drawing/2014/main" id="{A06B5C5B-D6BC-4721-B6F0-60FD4FDB6086}"/>
              </a:ext>
            </a:extLst>
          </p:cNvPr>
          <p:cNvSpPr txBox="1">
            <a:spLocks noChangeArrowheads="1"/>
          </p:cNvSpPr>
          <p:nvPr>
            <p:ph type="sldImg"/>
          </p:nvPr>
        </p:nvSpPr>
        <p:spPr bwMode="auto">
          <a:xfrm>
            <a:off x="217488" y="812800"/>
            <a:ext cx="7124700"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4" name="Rectangle 2">
            <a:extLst>
              <a:ext uri="{FF2B5EF4-FFF2-40B4-BE49-F238E27FC236}">
                <a16:creationId xmlns:a16="http://schemas.microsoft.com/office/drawing/2014/main" id="{FB2EDED2-B1E6-416A-AD44-C9D681276F38}"/>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140821" y="2079202"/>
            <a:ext cx="7371456" cy="1870985"/>
          </a:xfrm>
        </p:spPr>
        <p:txBody>
          <a:bodyPr anchor="b">
            <a:normAutofit/>
          </a:bodyPr>
          <a:lstStyle>
            <a:lvl1pPr>
              <a:defRPr sz="4465"/>
            </a:lvl1pPr>
          </a:lstStyle>
          <a:p>
            <a:r>
              <a:rPr lang="ru-RU"/>
              <a:t>Образец заголовка</a:t>
            </a:r>
            <a:endParaRPr lang="en-US" dirty="0"/>
          </a:p>
        </p:txBody>
      </p:sp>
      <p:sp>
        <p:nvSpPr>
          <p:cNvPr id="3" name="Subtitle 2"/>
          <p:cNvSpPr>
            <a:spLocks noGrp="1"/>
          </p:cNvSpPr>
          <p:nvPr>
            <p:ph type="subTitle" idx="1"/>
          </p:nvPr>
        </p:nvSpPr>
        <p:spPr>
          <a:xfrm>
            <a:off x="2140821" y="3950185"/>
            <a:ext cx="7371456" cy="931269"/>
          </a:xfrm>
        </p:spPr>
        <p:txBody>
          <a:bodyPr anchor="t"/>
          <a:lstStyle>
            <a:lvl1pPr marL="0" indent="0" algn="l">
              <a:buNone/>
              <a:defRPr>
                <a:solidFill>
                  <a:schemeClr val="tx1">
                    <a:lumMod val="65000"/>
                    <a:lumOff val="35000"/>
                  </a:schemeClr>
                </a:solidFill>
              </a:defRPr>
            </a:lvl1pPr>
            <a:lvl2pPr marL="378013" indent="0" algn="ctr">
              <a:buNone/>
              <a:defRPr>
                <a:solidFill>
                  <a:schemeClr val="tx1">
                    <a:tint val="75000"/>
                  </a:schemeClr>
                </a:solidFill>
              </a:defRPr>
            </a:lvl2pPr>
            <a:lvl3pPr marL="756026" indent="0" algn="ctr">
              <a:buNone/>
              <a:defRPr>
                <a:solidFill>
                  <a:schemeClr val="tx1">
                    <a:tint val="75000"/>
                  </a:schemeClr>
                </a:solidFill>
              </a:defRPr>
            </a:lvl3pPr>
            <a:lvl4pPr marL="1134039" indent="0" algn="ctr">
              <a:buNone/>
              <a:defRPr>
                <a:solidFill>
                  <a:schemeClr val="tx1">
                    <a:tint val="75000"/>
                  </a:schemeClr>
                </a:solidFill>
              </a:defRPr>
            </a:lvl4pPr>
            <a:lvl5pPr marL="1512052" indent="0" algn="ctr">
              <a:buNone/>
              <a:defRPr>
                <a:solidFill>
                  <a:schemeClr val="tx1">
                    <a:tint val="75000"/>
                  </a:schemeClr>
                </a:solidFill>
              </a:defRPr>
            </a:lvl5pPr>
            <a:lvl6pPr marL="1890065" indent="0" algn="ctr">
              <a:buNone/>
              <a:defRPr>
                <a:solidFill>
                  <a:schemeClr val="tx1">
                    <a:tint val="75000"/>
                  </a:schemeClr>
                </a:solidFill>
              </a:defRPr>
            </a:lvl6pPr>
            <a:lvl7pPr marL="2268078" indent="0" algn="ctr">
              <a:buNone/>
              <a:defRPr>
                <a:solidFill>
                  <a:schemeClr val="tx1">
                    <a:tint val="75000"/>
                  </a:schemeClr>
                </a:solidFill>
              </a:defRPr>
            </a:lvl7pPr>
            <a:lvl8pPr marL="2646091" indent="0" algn="ctr">
              <a:buNone/>
              <a:defRPr>
                <a:solidFill>
                  <a:schemeClr val="tx1">
                    <a:tint val="75000"/>
                  </a:schemeClr>
                </a:solidFill>
              </a:defRPr>
            </a:lvl8pPr>
            <a:lvl9pPr marL="3024104"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endParaRPr lang="ru-RU" altLang="ru-RU"/>
          </a:p>
        </p:txBody>
      </p:sp>
      <p:sp>
        <p:nvSpPr>
          <p:cNvPr id="5" name="Footer Placeholder 4"/>
          <p:cNvSpPr>
            <a:spLocks noGrp="1"/>
          </p:cNvSpPr>
          <p:nvPr>
            <p:ph type="ftr" sz="quarter" idx="11"/>
          </p:nvPr>
        </p:nvSpPr>
        <p:spPr/>
        <p:txBody>
          <a:bodyPr/>
          <a:lstStyle/>
          <a:p>
            <a:endParaRPr lang="ru-RU" altLang="ru-RU"/>
          </a:p>
        </p:txBody>
      </p:sp>
      <p:sp>
        <p:nvSpPr>
          <p:cNvPr id="7" name="Freeform 6"/>
          <p:cNvSpPr/>
          <p:nvPr/>
        </p:nvSpPr>
        <p:spPr bwMode="auto">
          <a:xfrm>
            <a:off x="0" y="3575151"/>
            <a:ext cx="1442518" cy="643778"/>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439715" y="3745259"/>
            <a:ext cx="644729" cy="301904"/>
          </a:xfrm>
        </p:spPr>
        <p:txBody>
          <a:bodyPr/>
          <a:lstStyle/>
          <a:p>
            <a:fld id="{E26A4B93-2C0E-4571-9240-3A857B2200AF}" type="slidenum">
              <a:rPr lang="ru-RU" altLang="ru-RU" smtClean="0"/>
              <a:pPr/>
              <a:t>‹#›</a:t>
            </a:fld>
            <a:endParaRPr lang="ru-RU" altLang="ru-RU"/>
          </a:p>
        </p:txBody>
      </p:sp>
    </p:spTree>
    <p:extLst>
      <p:ext uri="{BB962C8B-B14F-4D97-AF65-F5344CB8AC3E}">
        <p14:creationId xmlns:p14="http://schemas.microsoft.com/office/powerpoint/2010/main" val="362152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140820" y="504049"/>
            <a:ext cx="7371456" cy="2577330"/>
          </a:xfrm>
        </p:spPr>
        <p:txBody>
          <a:bodyPr anchor="ctr">
            <a:normAutofit/>
          </a:bodyPr>
          <a:lstStyle>
            <a:lvl1pPr algn="l">
              <a:defRPr sz="3969" b="0" cap="none"/>
            </a:lvl1pPr>
          </a:lstStyle>
          <a:p>
            <a:r>
              <a:rPr lang="ru-RU"/>
              <a:t>Образец заголовка</a:t>
            </a:r>
            <a:endParaRPr lang="en-US" dirty="0"/>
          </a:p>
        </p:txBody>
      </p:sp>
      <p:sp>
        <p:nvSpPr>
          <p:cNvPr id="3" name="Text Placeholder 2"/>
          <p:cNvSpPr>
            <a:spLocks noGrp="1"/>
          </p:cNvSpPr>
          <p:nvPr>
            <p:ph type="body" idx="1"/>
          </p:nvPr>
        </p:nvSpPr>
        <p:spPr>
          <a:xfrm>
            <a:off x="2140820" y="3600151"/>
            <a:ext cx="7371456" cy="1286469"/>
          </a:xfrm>
        </p:spPr>
        <p:txBody>
          <a:bodyPr anchor="ctr">
            <a:normAutofit/>
          </a:bodyPr>
          <a:lstStyle>
            <a:lvl1pPr marL="0" indent="0" algn="l">
              <a:buNone/>
              <a:defRPr sz="1488">
                <a:solidFill>
                  <a:schemeClr val="tx1">
                    <a:lumMod val="65000"/>
                    <a:lumOff val="35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ru-RU" altLang="ru-RU"/>
          </a:p>
        </p:txBody>
      </p:sp>
      <p:sp>
        <p:nvSpPr>
          <p:cNvPr id="5" name="Footer Placeholder 4"/>
          <p:cNvSpPr>
            <a:spLocks noGrp="1"/>
          </p:cNvSpPr>
          <p:nvPr>
            <p:ph type="ftr" sz="quarter" idx="11"/>
          </p:nvPr>
        </p:nvSpPr>
        <p:spPr/>
        <p:txBody>
          <a:bodyPr/>
          <a:lstStyle/>
          <a:p>
            <a:endParaRPr lang="ru-RU" altLang="ru-RU"/>
          </a:p>
        </p:txBody>
      </p:sp>
      <p:sp>
        <p:nvSpPr>
          <p:cNvPr id="9" name="Freeform 11"/>
          <p:cNvSpPr/>
          <p:nvPr/>
        </p:nvSpPr>
        <p:spPr bwMode="auto">
          <a:xfrm flipV="1">
            <a:off x="-3463" y="2627881"/>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439715" y="2682423"/>
            <a:ext cx="644729" cy="301904"/>
          </a:xfrm>
        </p:spPr>
        <p:txBody>
          <a:bodyPr/>
          <a:lstStyle/>
          <a:p>
            <a:fld id="{14625DCB-1B91-4B94-B316-1D828C6F6435}" type="slidenum">
              <a:rPr lang="ru-RU" altLang="ru-RU" smtClean="0"/>
              <a:pPr/>
              <a:t>‹#›</a:t>
            </a:fld>
            <a:endParaRPr lang="ru-RU" altLang="ru-RU"/>
          </a:p>
        </p:txBody>
      </p:sp>
    </p:spTree>
    <p:extLst>
      <p:ext uri="{BB962C8B-B14F-4D97-AF65-F5344CB8AC3E}">
        <p14:creationId xmlns:p14="http://schemas.microsoft.com/office/powerpoint/2010/main" val="2041272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356403" y="504049"/>
            <a:ext cx="6940290" cy="2394232"/>
          </a:xfrm>
        </p:spPr>
        <p:txBody>
          <a:bodyPr anchor="ctr">
            <a:normAutofit/>
          </a:bodyPr>
          <a:lstStyle>
            <a:lvl1pPr algn="l">
              <a:defRPr sz="3969"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2707855" y="2898281"/>
            <a:ext cx="6231396" cy="315031"/>
          </a:xfrm>
        </p:spPr>
        <p:txBody>
          <a:bodyPr anchor="ctr">
            <a:noAutofit/>
          </a:bodyPr>
          <a:lstStyle>
            <a:lvl1pPr marL="0" indent="0">
              <a:buFontTx/>
              <a:buNone/>
              <a:defRPr sz="1323">
                <a:solidFill>
                  <a:schemeClr val="tx1">
                    <a:lumMod val="50000"/>
                    <a:lumOff val="50000"/>
                  </a:schemeClr>
                </a:solidFill>
              </a:defRPr>
            </a:lvl1pPr>
            <a:lvl2pPr marL="378013" indent="0">
              <a:buFontTx/>
              <a:buNone/>
              <a:defRPr/>
            </a:lvl2pPr>
            <a:lvl3pPr marL="756026" indent="0">
              <a:buFontTx/>
              <a:buNone/>
              <a:defRPr/>
            </a:lvl3pPr>
            <a:lvl4pPr marL="1134039" indent="0">
              <a:buFontTx/>
              <a:buNone/>
              <a:defRPr/>
            </a:lvl4pPr>
            <a:lvl5pPr marL="1512052" indent="0">
              <a:buFontTx/>
              <a:buNone/>
              <a:defRPr/>
            </a:lvl5pPr>
          </a:lstStyle>
          <a:p>
            <a:pPr lvl="0"/>
            <a:r>
              <a:rPr lang="ru-RU"/>
              <a:t>Образец текста</a:t>
            </a:r>
          </a:p>
        </p:txBody>
      </p:sp>
      <p:sp>
        <p:nvSpPr>
          <p:cNvPr id="3" name="Text Placeholder 2"/>
          <p:cNvSpPr>
            <a:spLocks noGrp="1"/>
          </p:cNvSpPr>
          <p:nvPr>
            <p:ph type="body" idx="1"/>
          </p:nvPr>
        </p:nvSpPr>
        <p:spPr>
          <a:xfrm>
            <a:off x="2140820" y="3600151"/>
            <a:ext cx="7371456" cy="1286469"/>
          </a:xfrm>
        </p:spPr>
        <p:txBody>
          <a:bodyPr anchor="ctr">
            <a:normAutofit/>
          </a:bodyPr>
          <a:lstStyle>
            <a:lvl1pPr marL="0" indent="0" algn="l">
              <a:buNone/>
              <a:defRPr sz="1488">
                <a:solidFill>
                  <a:schemeClr val="tx1">
                    <a:lumMod val="65000"/>
                    <a:lumOff val="35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ru-RU" altLang="ru-RU"/>
          </a:p>
        </p:txBody>
      </p:sp>
      <p:sp>
        <p:nvSpPr>
          <p:cNvPr id="5" name="Footer Placeholder 4"/>
          <p:cNvSpPr>
            <a:spLocks noGrp="1"/>
          </p:cNvSpPr>
          <p:nvPr>
            <p:ph type="ftr" sz="quarter" idx="11"/>
          </p:nvPr>
        </p:nvSpPr>
        <p:spPr/>
        <p:txBody>
          <a:bodyPr/>
          <a:lstStyle/>
          <a:p>
            <a:endParaRPr lang="ru-RU" altLang="ru-RU"/>
          </a:p>
        </p:txBody>
      </p:sp>
      <p:sp>
        <p:nvSpPr>
          <p:cNvPr id="11" name="Freeform 11"/>
          <p:cNvSpPr/>
          <p:nvPr/>
        </p:nvSpPr>
        <p:spPr bwMode="auto">
          <a:xfrm flipV="1">
            <a:off x="-3463" y="2627881"/>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439715" y="2682423"/>
            <a:ext cx="644729" cy="301904"/>
          </a:xfrm>
        </p:spPr>
        <p:txBody>
          <a:bodyPr/>
          <a:lstStyle/>
          <a:p>
            <a:fld id="{14625DCB-1B91-4B94-B316-1D828C6F6435}" type="slidenum">
              <a:rPr lang="ru-RU" altLang="ru-RU" smtClean="0"/>
              <a:pPr/>
              <a:t>‹#›</a:t>
            </a:fld>
            <a:endParaRPr lang="ru-RU" altLang="ru-RU"/>
          </a:p>
        </p:txBody>
      </p:sp>
      <p:sp>
        <p:nvSpPr>
          <p:cNvPr id="14" name="TextBox 13"/>
          <p:cNvSpPr txBox="1"/>
          <p:nvPr/>
        </p:nvSpPr>
        <p:spPr>
          <a:xfrm>
            <a:off x="2040311" y="535804"/>
            <a:ext cx="504031" cy="483523"/>
          </a:xfrm>
          <a:prstGeom prst="rect">
            <a:avLst/>
          </a:prstGeom>
        </p:spPr>
        <p:txBody>
          <a:bodyPr vert="horz" lIns="75605" tIns="37802" rIns="75605" bIns="37802" rtlCol="0" anchor="ctr">
            <a:noAutofit/>
          </a:bodyPr>
          <a:lstStyle/>
          <a:p>
            <a:pPr lvl="0"/>
            <a:r>
              <a:rPr lang="en-US" sz="6614" baseline="0" dirty="0">
                <a:ln w="3175" cmpd="sng">
                  <a:noFill/>
                </a:ln>
                <a:solidFill>
                  <a:schemeClr val="accent1"/>
                </a:solidFill>
                <a:effectLst/>
                <a:latin typeface="Arial"/>
              </a:rPr>
              <a:t>“</a:t>
            </a:r>
          </a:p>
        </p:txBody>
      </p:sp>
      <p:sp>
        <p:nvSpPr>
          <p:cNvPr id="15" name="TextBox 14"/>
          <p:cNvSpPr txBox="1"/>
          <p:nvPr/>
        </p:nvSpPr>
        <p:spPr>
          <a:xfrm>
            <a:off x="9190014" y="2402258"/>
            <a:ext cx="504031" cy="483523"/>
          </a:xfrm>
          <a:prstGeom prst="rect">
            <a:avLst/>
          </a:prstGeom>
        </p:spPr>
        <p:txBody>
          <a:bodyPr vert="horz" lIns="75605" tIns="37802" rIns="75605" bIns="37802" rtlCol="0" anchor="ctr">
            <a:noAutofit/>
          </a:bodyPr>
          <a:lstStyle/>
          <a:p>
            <a:pPr lvl="0"/>
            <a:r>
              <a:rPr lang="en-US" sz="6614"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64139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140821" y="2016196"/>
            <a:ext cx="7371457" cy="2253043"/>
          </a:xfrm>
        </p:spPr>
        <p:txBody>
          <a:bodyPr anchor="b">
            <a:normAutofit/>
          </a:bodyPr>
          <a:lstStyle>
            <a:lvl1pPr algn="l">
              <a:defRPr sz="3969" b="0"/>
            </a:lvl1pPr>
          </a:lstStyle>
          <a:p>
            <a:r>
              <a:rPr lang="ru-RU"/>
              <a:t>Образец заголовка</a:t>
            </a:r>
            <a:endParaRPr lang="en-US" dirty="0"/>
          </a:p>
        </p:txBody>
      </p:sp>
      <p:sp>
        <p:nvSpPr>
          <p:cNvPr id="4" name="Text Placeholder 3"/>
          <p:cNvSpPr>
            <a:spLocks noGrp="1"/>
          </p:cNvSpPr>
          <p:nvPr>
            <p:ph type="body" sz="half" idx="2"/>
          </p:nvPr>
        </p:nvSpPr>
        <p:spPr>
          <a:xfrm>
            <a:off x="2140821" y="4284416"/>
            <a:ext cx="7371457" cy="603289"/>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endParaRPr lang="ru-RU" altLang="ru-RU"/>
          </a:p>
        </p:txBody>
      </p:sp>
      <p:sp>
        <p:nvSpPr>
          <p:cNvPr id="6" name="Footer Placeholder 5"/>
          <p:cNvSpPr>
            <a:spLocks noGrp="1"/>
          </p:cNvSpPr>
          <p:nvPr>
            <p:ph type="ftr" sz="quarter" idx="11"/>
          </p:nvPr>
        </p:nvSpPr>
        <p:spPr/>
        <p:txBody>
          <a:bodyPr/>
          <a:lstStyle/>
          <a:p>
            <a:endParaRPr lang="ru-RU" altLang="ru-RU"/>
          </a:p>
        </p:txBody>
      </p:sp>
      <p:sp>
        <p:nvSpPr>
          <p:cNvPr id="9" name="Freeform 11"/>
          <p:cNvSpPr/>
          <p:nvPr/>
        </p:nvSpPr>
        <p:spPr bwMode="auto">
          <a:xfrm flipV="1">
            <a:off x="-3463" y="4061270"/>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439715" y="4120275"/>
            <a:ext cx="644729" cy="301904"/>
          </a:xfrm>
        </p:spPr>
        <p:txBody>
          <a:bodyPr/>
          <a:lstStyle/>
          <a:p>
            <a:fld id="{14625DCB-1B91-4B94-B316-1D828C6F6435}" type="slidenum">
              <a:rPr lang="ru-RU" altLang="ru-RU" smtClean="0"/>
              <a:pPr/>
              <a:t>‹#›</a:t>
            </a:fld>
            <a:endParaRPr lang="ru-RU" altLang="ru-RU"/>
          </a:p>
        </p:txBody>
      </p:sp>
    </p:spTree>
    <p:extLst>
      <p:ext uri="{BB962C8B-B14F-4D97-AF65-F5344CB8AC3E}">
        <p14:creationId xmlns:p14="http://schemas.microsoft.com/office/powerpoint/2010/main" val="2567840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356403" y="504049"/>
            <a:ext cx="6940290" cy="2394232"/>
          </a:xfrm>
        </p:spPr>
        <p:txBody>
          <a:bodyPr anchor="ctr">
            <a:normAutofit/>
          </a:bodyPr>
          <a:lstStyle>
            <a:lvl1pPr algn="l">
              <a:defRPr sz="3969"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140820" y="3591348"/>
            <a:ext cx="7371457" cy="693067"/>
          </a:xfrm>
        </p:spPr>
        <p:txBody>
          <a:bodyPr anchor="b">
            <a:noAutofit/>
          </a:bodyPr>
          <a:lstStyle>
            <a:lvl1pPr marL="0" indent="0">
              <a:buFontTx/>
              <a:buNone/>
              <a:defRPr sz="1984">
                <a:solidFill>
                  <a:schemeClr val="accent1"/>
                </a:solidFill>
              </a:defRPr>
            </a:lvl1pPr>
            <a:lvl2pPr marL="378013" indent="0">
              <a:buFontTx/>
              <a:buNone/>
              <a:defRPr/>
            </a:lvl2pPr>
            <a:lvl3pPr marL="756026" indent="0">
              <a:buFontTx/>
              <a:buNone/>
              <a:defRPr/>
            </a:lvl3pPr>
            <a:lvl4pPr marL="1134039" indent="0">
              <a:buFontTx/>
              <a:buNone/>
              <a:defRPr/>
            </a:lvl4pPr>
            <a:lvl5pPr marL="1512052" indent="0">
              <a:buFontTx/>
              <a:buNone/>
              <a:defRPr/>
            </a:lvl5pPr>
          </a:lstStyle>
          <a:p>
            <a:pPr lvl="0"/>
            <a:r>
              <a:rPr lang="ru-RU"/>
              <a:t>Образец текста</a:t>
            </a:r>
          </a:p>
        </p:txBody>
      </p:sp>
      <p:sp>
        <p:nvSpPr>
          <p:cNvPr id="4" name="Text Placeholder 3"/>
          <p:cNvSpPr>
            <a:spLocks noGrp="1"/>
          </p:cNvSpPr>
          <p:nvPr>
            <p:ph type="body" sz="half" idx="2"/>
          </p:nvPr>
        </p:nvSpPr>
        <p:spPr>
          <a:xfrm>
            <a:off x="2140821" y="4284416"/>
            <a:ext cx="7371457" cy="603289"/>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endParaRPr lang="ru-RU" altLang="ru-RU"/>
          </a:p>
        </p:txBody>
      </p:sp>
      <p:sp>
        <p:nvSpPr>
          <p:cNvPr id="6" name="Footer Placeholder 5"/>
          <p:cNvSpPr>
            <a:spLocks noGrp="1"/>
          </p:cNvSpPr>
          <p:nvPr>
            <p:ph type="ftr" sz="quarter" idx="11"/>
          </p:nvPr>
        </p:nvSpPr>
        <p:spPr/>
        <p:txBody>
          <a:bodyPr/>
          <a:lstStyle/>
          <a:p>
            <a:endParaRPr lang="ru-RU" altLang="ru-RU"/>
          </a:p>
        </p:txBody>
      </p:sp>
      <p:sp>
        <p:nvSpPr>
          <p:cNvPr id="11" name="Freeform 11"/>
          <p:cNvSpPr/>
          <p:nvPr/>
        </p:nvSpPr>
        <p:spPr bwMode="auto">
          <a:xfrm flipV="1">
            <a:off x="-3463" y="4061270"/>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439715" y="4120275"/>
            <a:ext cx="644729" cy="301904"/>
          </a:xfrm>
        </p:spPr>
        <p:txBody>
          <a:bodyPr/>
          <a:lstStyle/>
          <a:p>
            <a:fld id="{14625DCB-1B91-4B94-B316-1D828C6F6435}" type="slidenum">
              <a:rPr lang="ru-RU" altLang="ru-RU" smtClean="0"/>
              <a:pPr/>
              <a:t>‹#›</a:t>
            </a:fld>
            <a:endParaRPr lang="ru-RU" altLang="ru-RU"/>
          </a:p>
        </p:txBody>
      </p:sp>
      <p:sp>
        <p:nvSpPr>
          <p:cNvPr id="17" name="TextBox 16"/>
          <p:cNvSpPr txBox="1"/>
          <p:nvPr/>
        </p:nvSpPr>
        <p:spPr>
          <a:xfrm>
            <a:off x="2040311" y="535804"/>
            <a:ext cx="504031" cy="483523"/>
          </a:xfrm>
          <a:prstGeom prst="rect">
            <a:avLst/>
          </a:prstGeom>
        </p:spPr>
        <p:txBody>
          <a:bodyPr vert="horz" lIns="75605" tIns="37802" rIns="75605" bIns="37802" rtlCol="0" anchor="ctr">
            <a:noAutofit/>
          </a:bodyPr>
          <a:lstStyle/>
          <a:p>
            <a:pPr lvl="0"/>
            <a:r>
              <a:rPr lang="en-US" sz="6614" baseline="0" dirty="0">
                <a:ln w="3175" cmpd="sng">
                  <a:noFill/>
                </a:ln>
                <a:solidFill>
                  <a:schemeClr val="accent1"/>
                </a:solidFill>
                <a:effectLst/>
                <a:latin typeface="Arial"/>
              </a:rPr>
              <a:t>“</a:t>
            </a:r>
          </a:p>
        </p:txBody>
      </p:sp>
      <p:sp>
        <p:nvSpPr>
          <p:cNvPr id="18" name="TextBox 17"/>
          <p:cNvSpPr txBox="1"/>
          <p:nvPr/>
        </p:nvSpPr>
        <p:spPr>
          <a:xfrm>
            <a:off x="9190014" y="2402258"/>
            <a:ext cx="504031" cy="483523"/>
          </a:xfrm>
          <a:prstGeom prst="rect">
            <a:avLst/>
          </a:prstGeom>
        </p:spPr>
        <p:txBody>
          <a:bodyPr vert="horz" lIns="75605" tIns="37802" rIns="75605" bIns="37802" rtlCol="0" anchor="ctr">
            <a:noAutofit/>
          </a:bodyPr>
          <a:lstStyle/>
          <a:p>
            <a:pPr lvl="0"/>
            <a:r>
              <a:rPr lang="en-US" sz="6614"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53029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140820" y="518773"/>
            <a:ext cx="7371456" cy="2381350"/>
          </a:xfrm>
        </p:spPr>
        <p:txBody>
          <a:bodyPr anchor="ctr">
            <a:normAutofit/>
          </a:bodyPr>
          <a:lstStyle>
            <a:lvl1pPr algn="l">
              <a:defRPr sz="3969" b="0"/>
            </a:lvl1pPr>
          </a:lstStyle>
          <a:p>
            <a:r>
              <a:rPr lang="ru-RU"/>
              <a:t>Образец заголовка</a:t>
            </a:r>
            <a:endParaRPr lang="en-US" dirty="0"/>
          </a:p>
        </p:txBody>
      </p:sp>
      <p:sp>
        <p:nvSpPr>
          <p:cNvPr id="21" name="Text Placeholder 9"/>
          <p:cNvSpPr>
            <a:spLocks noGrp="1"/>
          </p:cNvSpPr>
          <p:nvPr>
            <p:ph type="body" sz="quarter" idx="13"/>
          </p:nvPr>
        </p:nvSpPr>
        <p:spPr>
          <a:xfrm>
            <a:off x="2140820" y="3591348"/>
            <a:ext cx="7371457" cy="693067"/>
          </a:xfrm>
        </p:spPr>
        <p:txBody>
          <a:bodyPr anchor="b">
            <a:noAutofit/>
          </a:bodyPr>
          <a:lstStyle>
            <a:lvl1pPr marL="0" indent="0">
              <a:buFontTx/>
              <a:buNone/>
              <a:defRPr sz="1984">
                <a:solidFill>
                  <a:schemeClr val="accent1"/>
                </a:solidFill>
              </a:defRPr>
            </a:lvl1pPr>
            <a:lvl2pPr marL="378013" indent="0">
              <a:buFontTx/>
              <a:buNone/>
              <a:defRPr/>
            </a:lvl2pPr>
            <a:lvl3pPr marL="756026" indent="0">
              <a:buFontTx/>
              <a:buNone/>
              <a:defRPr/>
            </a:lvl3pPr>
            <a:lvl4pPr marL="1134039" indent="0">
              <a:buFontTx/>
              <a:buNone/>
              <a:defRPr/>
            </a:lvl4pPr>
            <a:lvl5pPr marL="1512052" indent="0">
              <a:buFontTx/>
              <a:buNone/>
              <a:defRPr/>
            </a:lvl5pPr>
          </a:lstStyle>
          <a:p>
            <a:pPr lvl="0"/>
            <a:r>
              <a:rPr lang="ru-RU"/>
              <a:t>Образец текста</a:t>
            </a:r>
          </a:p>
        </p:txBody>
      </p:sp>
      <p:sp>
        <p:nvSpPr>
          <p:cNvPr id="4" name="Text Placeholder 3"/>
          <p:cNvSpPr>
            <a:spLocks noGrp="1"/>
          </p:cNvSpPr>
          <p:nvPr>
            <p:ph type="body" sz="half" idx="2"/>
          </p:nvPr>
        </p:nvSpPr>
        <p:spPr>
          <a:xfrm>
            <a:off x="2140821" y="4284416"/>
            <a:ext cx="7371457" cy="603289"/>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endParaRPr lang="ru-RU" altLang="ru-RU"/>
          </a:p>
        </p:txBody>
      </p:sp>
      <p:sp>
        <p:nvSpPr>
          <p:cNvPr id="6" name="Footer Placeholder 5"/>
          <p:cNvSpPr>
            <a:spLocks noGrp="1"/>
          </p:cNvSpPr>
          <p:nvPr>
            <p:ph type="ftr" sz="quarter" idx="11"/>
          </p:nvPr>
        </p:nvSpPr>
        <p:spPr/>
        <p:txBody>
          <a:bodyPr/>
          <a:lstStyle/>
          <a:p>
            <a:endParaRPr lang="ru-RU" altLang="ru-RU"/>
          </a:p>
        </p:txBody>
      </p:sp>
      <p:sp>
        <p:nvSpPr>
          <p:cNvPr id="9" name="Freeform 11"/>
          <p:cNvSpPr/>
          <p:nvPr/>
        </p:nvSpPr>
        <p:spPr bwMode="auto">
          <a:xfrm flipV="1">
            <a:off x="-3463" y="4061270"/>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439715" y="4120275"/>
            <a:ext cx="644729" cy="301904"/>
          </a:xfrm>
        </p:spPr>
        <p:txBody>
          <a:bodyPr/>
          <a:lstStyle/>
          <a:p>
            <a:fld id="{14625DCB-1B91-4B94-B316-1D828C6F6435}" type="slidenum">
              <a:rPr lang="ru-RU" altLang="ru-RU" smtClean="0"/>
              <a:pPr/>
              <a:t>‹#›</a:t>
            </a:fld>
            <a:endParaRPr lang="ru-RU" altLang="ru-RU"/>
          </a:p>
        </p:txBody>
      </p:sp>
    </p:spTree>
    <p:extLst>
      <p:ext uri="{BB962C8B-B14F-4D97-AF65-F5344CB8AC3E}">
        <p14:creationId xmlns:p14="http://schemas.microsoft.com/office/powerpoint/2010/main" val="2636680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ru-RU" altLang="ru-RU"/>
          </a:p>
        </p:txBody>
      </p:sp>
      <p:sp>
        <p:nvSpPr>
          <p:cNvPr id="5" name="Footer Placeholder 4"/>
          <p:cNvSpPr>
            <a:spLocks noGrp="1"/>
          </p:cNvSpPr>
          <p:nvPr>
            <p:ph type="ftr" sz="quarter" idx="11"/>
          </p:nvPr>
        </p:nvSpPr>
        <p:spPr/>
        <p:txBody>
          <a:bodyPr/>
          <a:lstStyle/>
          <a:p>
            <a:endParaRPr lang="ru-RU" altLang="ru-RU"/>
          </a:p>
        </p:txBody>
      </p:sp>
      <p:sp>
        <p:nvSpPr>
          <p:cNvPr id="8" name="Freeform 11"/>
          <p:cNvSpPr/>
          <p:nvPr/>
        </p:nvSpPr>
        <p:spPr bwMode="auto">
          <a:xfrm flipV="1">
            <a:off x="-3463" y="590683"/>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954145-B35F-4CF2-A217-46D4B4A504EA}" type="slidenum">
              <a:rPr lang="ru-RU" altLang="ru-RU" smtClean="0"/>
              <a:pPr/>
              <a:t>‹#›</a:t>
            </a:fld>
            <a:endParaRPr lang="ru-RU" altLang="ru-RU"/>
          </a:p>
        </p:txBody>
      </p:sp>
    </p:spTree>
    <p:extLst>
      <p:ext uri="{BB962C8B-B14F-4D97-AF65-F5344CB8AC3E}">
        <p14:creationId xmlns:p14="http://schemas.microsoft.com/office/powerpoint/2010/main" val="595673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85164" y="518771"/>
            <a:ext cx="1825295" cy="4368934"/>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140820" y="518771"/>
            <a:ext cx="5355332" cy="43689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ru-RU" altLang="ru-RU"/>
          </a:p>
        </p:txBody>
      </p:sp>
      <p:sp>
        <p:nvSpPr>
          <p:cNvPr id="5" name="Footer Placeholder 4"/>
          <p:cNvSpPr>
            <a:spLocks noGrp="1"/>
          </p:cNvSpPr>
          <p:nvPr>
            <p:ph type="ftr" sz="quarter" idx="11"/>
          </p:nvPr>
        </p:nvSpPr>
        <p:spPr/>
        <p:txBody>
          <a:bodyPr/>
          <a:lstStyle/>
          <a:p>
            <a:endParaRPr lang="ru-RU" altLang="ru-RU"/>
          </a:p>
        </p:txBody>
      </p:sp>
      <p:sp>
        <p:nvSpPr>
          <p:cNvPr id="8" name="Freeform 11"/>
          <p:cNvSpPr/>
          <p:nvPr/>
        </p:nvSpPr>
        <p:spPr bwMode="auto">
          <a:xfrm flipV="1">
            <a:off x="-3463" y="590683"/>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522EDE-F9AA-4AB5-8A17-C826994B09ED}" type="slidenum">
              <a:rPr lang="ru-RU" altLang="ru-RU" smtClean="0"/>
              <a:pPr/>
              <a:t>‹#›</a:t>
            </a:fld>
            <a:endParaRPr lang="ru-RU" altLang="ru-RU"/>
          </a:p>
        </p:txBody>
      </p:sp>
    </p:spTree>
    <p:extLst>
      <p:ext uri="{BB962C8B-B14F-4D97-AF65-F5344CB8AC3E}">
        <p14:creationId xmlns:p14="http://schemas.microsoft.com/office/powerpoint/2010/main" val="40428948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15588D-7364-42C3-AA8A-E550FDCB8B78}"/>
              </a:ext>
            </a:extLst>
          </p:cNvPr>
          <p:cNvSpPr>
            <a:spLocks noGrp="1"/>
          </p:cNvSpPr>
          <p:nvPr>
            <p:ph type="title"/>
          </p:nvPr>
        </p:nvSpPr>
        <p:spPr>
          <a:xfrm>
            <a:off x="503238" y="225425"/>
            <a:ext cx="9066212" cy="941388"/>
          </a:xfrm>
        </p:spPr>
        <p:txBody>
          <a:bodyPr/>
          <a:lstStyle/>
          <a:p>
            <a:r>
              <a:rPr lang="ru-RU"/>
              <a:t>Образец заголовка</a:t>
            </a:r>
          </a:p>
        </p:txBody>
      </p:sp>
      <p:sp>
        <p:nvSpPr>
          <p:cNvPr id="3" name="Дата 2">
            <a:extLst>
              <a:ext uri="{FF2B5EF4-FFF2-40B4-BE49-F238E27FC236}">
                <a16:creationId xmlns:a16="http://schemas.microsoft.com/office/drawing/2014/main" id="{CCEB9E5E-5F48-420E-BFBB-2FED1EDA148B}"/>
              </a:ext>
            </a:extLst>
          </p:cNvPr>
          <p:cNvSpPr>
            <a:spLocks noGrp="1"/>
          </p:cNvSpPr>
          <p:nvPr>
            <p:ph type="dt" idx="10"/>
          </p:nvPr>
        </p:nvSpPr>
        <p:spPr>
          <a:xfrm>
            <a:off x="503238" y="5165725"/>
            <a:ext cx="2343150" cy="385763"/>
          </a:xfrm>
        </p:spPr>
        <p:txBody>
          <a:bodyPr/>
          <a:lstStyle>
            <a:lvl1pPr>
              <a:defRPr/>
            </a:lvl1pPr>
          </a:lstStyle>
          <a:p>
            <a:endParaRPr lang="ru-RU" altLang="ru-RU"/>
          </a:p>
        </p:txBody>
      </p:sp>
      <p:sp>
        <p:nvSpPr>
          <p:cNvPr id="4" name="Нижний колонтитул 3">
            <a:extLst>
              <a:ext uri="{FF2B5EF4-FFF2-40B4-BE49-F238E27FC236}">
                <a16:creationId xmlns:a16="http://schemas.microsoft.com/office/drawing/2014/main" id="{B6A39AC0-9DBE-47DB-8AED-47712BB53328}"/>
              </a:ext>
            </a:extLst>
          </p:cNvPr>
          <p:cNvSpPr>
            <a:spLocks noGrp="1"/>
          </p:cNvSpPr>
          <p:nvPr>
            <p:ph type="ftr" idx="11"/>
          </p:nvPr>
        </p:nvSpPr>
        <p:spPr>
          <a:xfrm>
            <a:off x="3448050" y="5165725"/>
            <a:ext cx="3190875" cy="385763"/>
          </a:xfrm>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AC0F24A2-1F58-4792-9E9B-D882A3A7C6DB}"/>
              </a:ext>
            </a:extLst>
          </p:cNvPr>
          <p:cNvSpPr>
            <a:spLocks noGrp="1"/>
          </p:cNvSpPr>
          <p:nvPr>
            <p:ph type="sldNum" idx="12"/>
          </p:nvPr>
        </p:nvSpPr>
        <p:spPr>
          <a:xfrm>
            <a:off x="7227888" y="5165725"/>
            <a:ext cx="2343150" cy="385763"/>
          </a:xfrm>
        </p:spPr>
        <p:txBody>
          <a:bodyPr/>
          <a:lstStyle>
            <a:lvl1pPr>
              <a:defRPr/>
            </a:lvl1pPr>
          </a:lstStyle>
          <a:p>
            <a:fld id="{A2A941E5-FFA1-437D-9567-B8D48098FD94}" type="slidenum">
              <a:rPr lang="ru-RU" altLang="ru-RU"/>
              <a:pPr/>
              <a:t>‹#›</a:t>
            </a:fld>
            <a:endParaRPr lang="ru-RU" altLang="ru-RU"/>
          </a:p>
        </p:txBody>
      </p:sp>
    </p:spTree>
    <p:extLst>
      <p:ext uri="{BB962C8B-B14F-4D97-AF65-F5344CB8AC3E}">
        <p14:creationId xmlns:p14="http://schemas.microsoft.com/office/powerpoint/2010/main" val="237997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143890" y="516047"/>
            <a:ext cx="7368387" cy="1059106"/>
          </a:xfrm>
        </p:spPr>
        <p:txBody>
          <a:bodyPr/>
          <a:lstStyle/>
          <a:p>
            <a:r>
              <a:rPr lang="ru-RU"/>
              <a:t>Образец заголовка</a:t>
            </a:r>
            <a:endParaRPr lang="en-US" dirty="0"/>
          </a:p>
        </p:txBody>
      </p:sp>
      <p:sp>
        <p:nvSpPr>
          <p:cNvPr id="3" name="Content Placeholder 2"/>
          <p:cNvSpPr>
            <a:spLocks noGrp="1"/>
          </p:cNvSpPr>
          <p:nvPr>
            <p:ph idx="1"/>
          </p:nvPr>
        </p:nvSpPr>
        <p:spPr>
          <a:xfrm>
            <a:off x="2140820" y="1764171"/>
            <a:ext cx="7371457" cy="31235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ru-RU" altLang="ru-RU"/>
          </a:p>
        </p:txBody>
      </p:sp>
      <p:sp>
        <p:nvSpPr>
          <p:cNvPr id="5" name="Footer Placeholder 4"/>
          <p:cNvSpPr>
            <a:spLocks noGrp="1"/>
          </p:cNvSpPr>
          <p:nvPr>
            <p:ph type="ftr" sz="quarter" idx="11"/>
          </p:nvPr>
        </p:nvSpPr>
        <p:spPr/>
        <p:txBody>
          <a:bodyPr/>
          <a:lstStyle/>
          <a:p>
            <a:endParaRPr lang="ru-RU" altLang="ru-RU"/>
          </a:p>
        </p:txBody>
      </p:sp>
      <p:sp>
        <p:nvSpPr>
          <p:cNvPr id="8" name="Freeform 11"/>
          <p:cNvSpPr/>
          <p:nvPr/>
        </p:nvSpPr>
        <p:spPr bwMode="auto">
          <a:xfrm flipV="1">
            <a:off x="-3463" y="590683"/>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C38564C-CD7C-4D7E-B56C-8CE759B3B1FD}" type="slidenum">
              <a:rPr lang="ru-RU" altLang="ru-RU" smtClean="0"/>
              <a:pPr/>
              <a:t>‹#›</a:t>
            </a:fld>
            <a:endParaRPr lang="ru-RU" altLang="ru-RU"/>
          </a:p>
        </p:txBody>
      </p:sp>
    </p:spTree>
    <p:extLst>
      <p:ext uri="{BB962C8B-B14F-4D97-AF65-F5344CB8AC3E}">
        <p14:creationId xmlns:p14="http://schemas.microsoft.com/office/powerpoint/2010/main" val="767830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140820" y="1702281"/>
            <a:ext cx="7371456" cy="1214480"/>
          </a:xfrm>
        </p:spPr>
        <p:txBody>
          <a:bodyPr anchor="b"/>
          <a:lstStyle>
            <a:lvl1pPr algn="l">
              <a:defRPr sz="3307" b="0" cap="none"/>
            </a:lvl1pPr>
          </a:lstStyle>
          <a:p>
            <a:r>
              <a:rPr lang="ru-RU"/>
              <a:t>Образец заголовка</a:t>
            </a:r>
            <a:endParaRPr lang="en-US" dirty="0"/>
          </a:p>
        </p:txBody>
      </p:sp>
      <p:sp>
        <p:nvSpPr>
          <p:cNvPr id="3" name="Text Placeholder 2"/>
          <p:cNvSpPr>
            <a:spLocks noGrp="1"/>
          </p:cNvSpPr>
          <p:nvPr>
            <p:ph type="body" idx="1"/>
          </p:nvPr>
        </p:nvSpPr>
        <p:spPr>
          <a:xfrm>
            <a:off x="2140820" y="2918894"/>
            <a:ext cx="7371456" cy="711423"/>
          </a:xfrm>
        </p:spPr>
        <p:txBody>
          <a:bodyPr anchor="t"/>
          <a:lstStyle>
            <a:lvl1pPr marL="0" indent="0" algn="l">
              <a:buNone/>
              <a:defRPr sz="1654">
                <a:solidFill>
                  <a:schemeClr val="tx1">
                    <a:lumMod val="65000"/>
                    <a:lumOff val="35000"/>
                  </a:schemeClr>
                </a:solidFill>
              </a:defRPr>
            </a:lvl1pPr>
            <a:lvl2pPr marL="378013" indent="0">
              <a:buNone/>
              <a:defRPr sz="1488">
                <a:solidFill>
                  <a:schemeClr val="tx1">
                    <a:tint val="75000"/>
                  </a:schemeClr>
                </a:solidFill>
              </a:defRPr>
            </a:lvl2pPr>
            <a:lvl3pPr marL="756026" indent="0">
              <a:buNone/>
              <a:defRPr sz="1323">
                <a:solidFill>
                  <a:schemeClr val="tx1">
                    <a:tint val="75000"/>
                  </a:schemeClr>
                </a:solidFill>
              </a:defRPr>
            </a:lvl3pPr>
            <a:lvl4pPr marL="1134039" indent="0">
              <a:buNone/>
              <a:defRPr sz="1158">
                <a:solidFill>
                  <a:schemeClr val="tx1">
                    <a:tint val="75000"/>
                  </a:schemeClr>
                </a:solidFill>
              </a:defRPr>
            </a:lvl4pPr>
            <a:lvl5pPr marL="1512052" indent="0">
              <a:buNone/>
              <a:defRPr sz="1158">
                <a:solidFill>
                  <a:schemeClr val="tx1">
                    <a:tint val="75000"/>
                  </a:schemeClr>
                </a:solidFill>
              </a:defRPr>
            </a:lvl5pPr>
            <a:lvl6pPr marL="1890065" indent="0">
              <a:buNone/>
              <a:defRPr sz="1158">
                <a:solidFill>
                  <a:schemeClr val="tx1">
                    <a:tint val="75000"/>
                  </a:schemeClr>
                </a:solidFill>
              </a:defRPr>
            </a:lvl6pPr>
            <a:lvl7pPr marL="2268078" indent="0">
              <a:buNone/>
              <a:defRPr sz="1158">
                <a:solidFill>
                  <a:schemeClr val="tx1">
                    <a:tint val="75000"/>
                  </a:schemeClr>
                </a:solidFill>
              </a:defRPr>
            </a:lvl7pPr>
            <a:lvl8pPr marL="2646091" indent="0">
              <a:buNone/>
              <a:defRPr sz="1158">
                <a:solidFill>
                  <a:schemeClr val="tx1">
                    <a:tint val="75000"/>
                  </a:schemeClr>
                </a:solidFill>
              </a:defRPr>
            </a:lvl8pPr>
            <a:lvl9pPr marL="3024104" indent="0">
              <a:buNone/>
              <a:defRPr sz="1158">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ru-RU" altLang="ru-RU"/>
          </a:p>
        </p:txBody>
      </p:sp>
      <p:sp>
        <p:nvSpPr>
          <p:cNvPr id="5" name="Footer Placeholder 4"/>
          <p:cNvSpPr>
            <a:spLocks noGrp="1"/>
          </p:cNvSpPr>
          <p:nvPr>
            <p:ph type="ftr" sz="quarter" idx="11"/>
          </p:nvPr>
        </p:nvSpPr>
        <p:spPr/>
        <p:txBody>
          <a:bodyPr/>
          <a:lstStyle/>
          <a:p>
            <a:endParaRPr lang="ru-RU" altLang="ru-RU"/>
          </a:p>
        </p:txBody>
      </p:sp>
      <p:sp>
        <p:nvSpPr>
          <p:cNvPr id="9" name="Freeform 11"/>
          <p:cNvSpPr/>
          <p:nvPr/>
        </p:nvSpPr>
        <p:spPr bwMode="auto">
          <a:xfrm flipV="1">
            <a:off x="-3463" y="2627881"/>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439715" y="2682423"/>
            <a:ext cx="644729" cy="301904"/>
          </a:xfrm>
        </p:spPr>
        <p:txBody>
          <a:bodyPr/>
          <a:lstStyle/>
          <a:p>
            <a:fld id="{F704E28E-1CAC-4F0D-ACFA-E00E07CAD5B7}" type="slidenum">
              <a:rPr lang="ru-RU" altLang="ru-RU" smtClean="0"/>
              <a:pPr/>
              <a:t>‹#›</a:t>
            </a:fld>
            <a:endParaRPr lang="ru-RU" altLang="ru-RU"/>
          </a:p>
        </p:txBody>
      </p:sp>
    </p:spTree>
    <p:extLst>
      <p:ext uri="{BB962C8B-B14F-4D97-AF65-F5344CB8AC3E}">
        <p14:creationId xmlns:p14="http://schemas.microsoft.com/office/powerpoint/2010/main" val="213453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140820" y="1764171"/>
            <a:ext cx="3566802" cy="312353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945474" y="1758070"/>
            <a:ext cx="3566802" cy="312353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endParaRPr lang="ru-RU" altLang="ru-RU"/>
          </a:p>
        </p:txBody>
      </p:sp>
      <p:sp>
        <p:nvSpPr>
          <p:cNvPr id="6" name="Footer Placeholder 5"/>
          <p:cNvSpPr>
            <a:spLocks noGrp="1"/>
          </p:cNvSpPr>
          <p:nvPr>
            <p:ph type="ftr" sz="quarter" idx="11"/>
          </p:nvPr>
        </p:nvSpPr>
        <p:spPr/>
        <p:txBody>
          <a:bodyPr/>
          <a:lstStyle/>
          <a:p>
            <a:endParaRPr lang="ru-RU" altLang="ru-RU"/>
          </a:p>
        </p:txBody>
      </p:sp>
      <p:sp>
        <p:nvSpPr>
          <p:cNvPr id="10" name="Freeform 11"/>
          <p:cNvSpPr/>
          <p:nvPr/>
        </p:nvSpPr>
        <p:spPr bwMode="auto">
          <a:xfrm flipV="1">
            <a:off x="-3463" y="590683"/>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439715" y="651380"/>
            <a:ext cx="644729" cy="301904"/>
          </a:xfrm>
        </p:spPr>
        <p:txBody>
          <a:bodyPr/>
          <a:lstStyle/>
          <a:p>
            <a:fld id="{ABA194F4-E233-4C4E-B036-A40A30BC615F}" type="slidenum">
              <a:rPr lang="ru-RU" altLang="ru-RU" smtClean="0"/>
              <a:pPr/>
              <a:t>‹#›</a:t>
            </a:fld>
            <a:endParaRPr lang="ru-RU" altLang="ru-RU"/>
          </a:p>
        </p:txBody>
      </p:sp>
    </p:spTree>
    <p:extLst>
      <p:ext uri="{BB962C8B-B14F-4D97-AF65-F5344CB8AC3E}">
        <p14:creationId xmlns:p14="http://schemas.microsoft.com/office/powerpoint/2010/main" val="1164939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430341" y="1631133"/>
            <a:ext cx="3301282" cy="476483"/>
          </a:xfrm>
        </p:spPr>
        <p:txBody>
          <a:bodyPr anchor="b">
            <a:noAutofit/>
          </a:bodyPr>
          <a:lstStyle>
            <a:lvl1pPr marL="0" indent="0">
              <a:buNone/>
              <a:defRPr sz="1984" b="0"/>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ru-RU"/>
              <a:t>Образец текста</a:t>
            </a:r>
          </a:p>
        </p:txBody>
      </p:sp>
      <p:sp>
        <p:nvSpPr>
          <p:cNvPr id="4" name="Content Placeholder 3"/>
          <p:cNvSpPr>
            <a:spLocks noGrp="1"/>
          </p:cNvSpPr>
          <p:nvPr>
            <p:ph sz="half" idx="2"/>
          </p:nvPr>
        </p:nvSpPr>
        <p:spPr>
          <a:xfrm>
            <a:off x="2140820" y="2107617"/>
            <a:ext cx="3590803" cy="2773311"/>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06653" y="1628464"/>
            <a:ext cx="3306466" cy="476483"/>
          </a:xfrm>
        </p:spPr>
        <p:txBody>
          <a:bodyPr anchor="b">
            <a:noAutofit/>
          </a:bodyPr>
          <a:lstStyle>
            <a:lvl1pPr marL="0" indent="0">
              <a:buNone/>
              <a:defRPr sz="1984" b="0"/>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ru-RU"/>
              <a:t>Образец текста</a:t>
            </a:r>
          </a:p>
        </p:txBody>
      </p:sp>
      <p:sp>
        <p:nvSpPr>
          <p:cNvPr id="6" name="Content Placeholder 5"/>
          <p:cNvSpPr>
            <a:spLocks noGrp="1"/>
          </p:cNvSpPr>
          <p:nvPr>
            <p:ph sz="quarter" idx="4"/>
          </p:nvPr>
        </p:nvSpPr>
        <p:spPr>
          <a:xfrm>
            <a:off x="5925804" y="2104948"/>
            <a:ext cx="3587315" cy="2773311"/>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endParaRPr lang="ru-RU" altLang="ru-RU"/>
          </a:p>
        </p:txBody>
      </p:sp>
      <p:sp>
        <p:nvSpPr>
          <p:cNvPr id="8" name="Footer Placeholder 7"/>
          <p:cNvSpPr>
            <a:spLocks noGrp="1"/>
          </p:cNvSpPr>
          <p:nvPr>
            <p:ph type="ftr" sz="quarter" idx="11"/>
          </p:nvPr>
        </p:nvSpPr>
        <p:spPr/>
        <p:txBody>
          <a:bodyPr/>
          <a:lstStyle/>
          <a:p>
            <a:endParaRPr lang="ru-RU" altLang="ru-RU"/>
          </a:p>
        </p:txBody>
      </p:sp>
      <p:sp>
        <p:nvSpPr>
          <p:cNvPr id="12" name="Freeform 11"/>
          <p:cNvSpPr/>
          <p:nvPr/>
        </p:nvSpPr>
        <p:spPr bwMode="auto">
          <a:xfrm flipV="1">
            <a:off x="-3463" y="590683"/>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439715" y="651380"/>
            <a:ext cx="644729" cy="301904"/>
          </a:xfrm>
        </p:spPr>
        <p:txBody>
          <a:bodyPr/>
          <a:lstStyle/>
          <a:p>
            <a:fld id="{1EDE9447-E9B8-4C6A-A19D-31E7D8D98608}" type="slidenum">
              <a:rPr lang="ru-RU" altLang="ru-RU" smtClean="0"/>
              <a:pPr/>
              <a:t>‹#›</a:t>
            </a:fld>
            <a:endParaRPr lang="ru-RU" altLang="ru-RU"/>
          </a:p>
        </p:txBody>
      </p:sp>
    </p:spTree>
    <p:extLst>
      <p:ext uri="{BB962C8B-B14F-4D97-AF65-F5344CB8AC3E}">
        <p14:creationId xmlns:p14="http://schemas.microsoft.com/office/powerpoint/2010/main" val="359773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endParaRPr lang="ru-RU" altLang="ru-RU"/>
          </a:p>
        </p:txBody>
      </p:sp>
      <p:sp>
        <p:nvSpPr>
          <p:cNvPr id="4" name="Footer Placeholder 3"/>
          <p:cNvSpPr>
            <a:spLocks noGrp="1"/>
          </p:cNvSpPr>
          <p:nvPr>
            <p:ph type="ftr" sz="quarter" idx="11"/>
          </p:nvPr>
        </p:nvSpPr>
        <p:spPr/>
        <p:txBody>
          <a:bodyPr/>
          <a:lstStyle/>
          <a:p>
            <a:endParaRPr lang="ru-RU" altLang="ru-RU"/>
          </a:p>
        </p:txBody>
      </p:sp>
      <p:sp>
        <p:nvSpPr>
          <p:cNvPr id="7" name="Freeform 11"/>
          <p:cNvSpPr/>
          <p:nvPr/>
        </p:nvSpPr>
        <p:spPr bwMode="auto">
          <a:xfrm flipV="1">
            <a:off x="-3463" y="590683"/>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29A2535-067A-4F44-9CCC-F8A7110429A1}" type="slidenum">
              <a:rPr lang="ru-RU" altLang="ru-RU" smtClean="0"/>
              <a:pPr/>
              <a:t>‹#›</a:t>
            </a:fld>
            <a:endParaRPr lang="ru-RU" altLang="ru-RU"/>
          </a:p>
        </p:txBody>
      </p:sp>
    </p:spTree>
    <p:extLst>
      <p:ext uri="{BB962C8B-B14F-4D97-AF65-F5344CB8AC3E}">
        <p14:creationId xmlns:p14="http://schemas.microsoft.com/office/powerpoint/2010/main" val="298630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ru-RU" altLang="ru-RU"/>
          </a:p>
        </p:txBody>
      </p:sp>
      <p:sp>
        <p:nvSpPr>
          <p:cNvPr id="3" name="Footer Placeholder 2"/>
          <p:cNvSpPr>
            <a:spLocks noGrp="1"/>
          </p:cNvSpPr>
          <p:nvPr>
            <p:ph type="ftr" sz="quarter" idx="11"/>
          </p:nvPr>
        </p:nvSpPr>
        <p:spPr/>
        <p:txBody>
          <a:bodyPr/>
          <a:lstStyle/>
          <a:p>
            <a:endParaRPr lang="ru-RU" altLang="ru-RU"/>
          </a:p>
        </p:txBody>
      </p:sp>
      <p:sp>
        <p:nvSpPr>
          <p:cNvPr id="6" name="Freeform 11"/>
          <p:cNvSpPr/>
          <p:nvPr/>
        </p:nvSpPr>
        <p:spPr bwMode="auto">
          <a:xfrm flipV="1">
            <a:off x="-3463" y="590683"/>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5E00843-3C7B-403C-8428-6728FD3A2E73}" type="slidenum">
              <a:rPr lang="ru-RU" altLang="ru-RU" smtClean="0"/>
              <a:pPr/>
              <a:t>‹#›</a:t>
            </a:fld>
            <a:endParaRPr lang="ru-RU" altLang="ru-RU"/>
          </a:p>
        </p:txBody>
      </p:sp>
    </p:spTree>
    <p:extLst>
      <p:ext uri="{BB962C8B-B14F-4D97-AF65-F5344CB8AC3E}">
        <p14:creationId xmlns:p14="http://schemas.microsoft.com/office/powerpoint/2010/main" val="581006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40820" y="368849"/>
            <a:ext cx="2898179" cy="807265"/>
          </a:xfrm>
        </p:spPr>
        <p:txBody>
          <a:bodyPr anchor="b"/>
          <a:lstStyle>
            <a:lvl1pPr algn="l">
              <a:defRPr sz="1654" b="0"/>
            </a:lvl1pPr>
          </a:lstStyle>
          <a:p>
            <a:r>
              <a:rPr lang="ru-RU"/>
              <a:t>Образец заголовка</a:t>
            </a:r>
            <a:endParaRPr lang="en-US" dirty="0"/>
          </a:p>
        </p:txBody>
      </p:sp>
      <p:sp>
        <p:nvSpPr>
          <p:cNvPr id="3" name="Content Placeholder 2"/>
          <p:cNvSpPr>
            <a:spLocks noGrp="1"/>
          </p:cNvSpPr>
          <p:nvPr>
            <p:ph idx="1"/>
          </p:nvPr>
        </p:nvSpPr>
        <p:spPr>
          <a:xfrm>
            <a:off x="5228011" y="368849"/>
            <a:ext cx="4284266" cy="4477372"/>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140820" y="1321816"/>
            <a:ext cx="2898179" cy="3524403"/>
          </a:xfrm>
        </p:spPr>
        <p:txBody>
          <a:bodyPr/>
          <a:lstStyle>
            <a:lvl1pPr marL="0" indent="0">
              <a:buNone/>
              <a:defRPr sz="1158"/>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ru-RU"/>
              <a:t>Образец текста</a:t>
            </a:r>
          </a:p>
        </p:txBody>
      </p:sp>
      <p:sp>
        <p:nvSpPr>
          <p:cNvPr id="5" name="Date Placeholder 4"/>
          <p:cNvSpPr>
            <a:spLocks noGrp="1"/>
          </p:cNvSpPr>
          <p:nvPr>
            <p:ph type="dt" sz="half" idx="10"/>
          </p:nvPr>
        </p:nvSpPr>
        <p:spPr/>
        <p:txBody>
          <a:bodyPr/>
          <a:lstStyle/>
          <a:p>
            <a:endParaRPr lang="ru-RU" altLang="ru-RU"/>
          </a:p>
        </p:txBody>
      </p:sp>
      <p:sp>
        <p:nvSpPr>
          <p:cNvPr id="6" name="Footer Placeholder 5"/>
          <p:cNvSpPr>
            <a:spLocks noGrp="1"/>
          </p:cNvSpPr>
          <p:nvPr>
            <p:ph type="ftr" sz="quarter" idx="11"/>
          </p:nvPr>
        </p:nvSpPr>
        <p:spPr/>
        <p:txBody>
          <a:bodyPr/>
          <a:lstStyle/>
          <a:p>
            <a:endParaRPr lang="ru-RU" altLang="ru-RU"/>
          </a:p>
        </p:txBody>
      </p:sp>
      <p:sp>
        <p:nvSpPr>
          <p:cNvPr id="9" name="Freeform 11"/>
          <p:cNvSpPr/>
          <p:nvPr/>
        </p:nvSpPr>
        <p:spPr bwMode="auto">
          <a:xfrm flipV="1">
            <a:off x="-3463" y="590683"/>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35049C9-31A0-4045-9E49-A087D31C815C}" type="slidenum">
              <a:rPr lang="ru-RU" altLang="ru-RU" smtClean="0"/>
              <a:pPr/>
              <a:t>‹#›</a:t>
            </a:fld>
            <a:endParaRPr lang="ru-RU" altLang="ru-RU"/>
          </a:p>
        </p:txBody>
      </p:sp>
    </p:spTree>
    <p:extLst>
      <p:ext uri="{BB962C8B-B14F-4D97-AF65-F5344CB8AC3E}">
        <p14:creationId xmlns:p14="http://schemas.microsoft.com/office/powerpoint/2010/main" val="1813006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40821" y="3969385"/>
            <a:ext cx="7371457" cy="468608"/>
          </a:xfrm>
        </p:spPr>
        <p:txBody>
          <a:bodyPr anchor="b">
            <a:normAutofit/>
          </a:bodyPr>
          <a:lstStyle>
            <a:lvl1pPr algn="l">
              <a:defRPr sz="1984"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140820" y="525022"/>
            <a:ext cx="7371457" cy="3187489"/>
          </a:xfrm>
        </p:spPr>
        <p:txBody>
          <a:bodyPr anchor="t">
            <a:normAutofit/>
          </a:bodyPr>
          <a:lstStyle>
            <a:lvl1pPr marL="0" indent="0" algn="ctr">
              <a:buNone/>
              <a:defRPr sz="1323"/>
            </a:lvl1pPr>
            <a:lvl2pPr marL="378013" indent="0">
              <a:buNone/>
              <a:defRPr sz="1323"/>
            </a:lvl2pPr>
            <a:lvl3pPr marL="756026" indent="0">
              <a:buNone/>
              <a:defRPr sz="1323"/>
            </a:lvl3pPr>
            <a:lvl4pPr marL="1134039" indent="0">
              <a:buNone/>
              <a:defRPr sz="1323"/>
            </a:lvl4pPr>
            <a:lvl5pPr marL="1512052" indent="0">
              <a:buNone/>
              <a:defRPr sz="1323"/>
            </a:lvl5pPr>
            <a:lvl6pPr marL="1890065" indent="0">
              <a:buNone/>
              <a:defRPr sz="1323"/>
            </a:lvl6pPr>
            <a:lvl7pPr marL="2268078" indent="0">
              <a:buNone/>
              <a:defRPr sz="1323"/>
            </a:lvl7pPr>
            <a:lvl8pPr marL="2646091" indent="0">
              <a:buNone/>
              <a:defRPr sz="1323"/>
            </a:lvl8pPr>
            <a:lvl9pPr marL="3024104" indent="0">
              <a:buNone/>
              <a:defRPr sz="1323"/>
            </a:lvl9pPr>
          </a:lstStyle>
          <a:p>
            <a:r>
              <a:rPr lang="ru-RU"/>
              <a:t>Вставка рисунка</a:t>
            </a:r>
            <a:endParaRPr lang="en-US" dirty="0"/>
          </a:p>
        </p:txBody>
      </p:sp>
      <p:sp>
        <p:nvSpPr>
          <p:cNvPr id="4" name="Text Placeholder 3"/>
          <p:cNvSpPr>
            <a:spLocks noGrp="1"/>
          </p:cNvSpPr>
          <p:nvPr>
            <p:ph type="body" sz="half" idx="2"/>
          </p:nvPr>
        </p:nvSpPr>
        <p:spPr>
          <a:xfrm>
            <a:off x="2140821" y="4437993"/>
            <a:ext cx="7371457" cy="408227"/>
          </a:xfrm>
        </p:spPr>
        <p:txBody>
          <a:bodyPr>
            <a:normAutofit/>
          </a:bodyPr>
          <a:lstStyle>
            <a:lvl1pPr marL="0" indent="0">
              <a:buNone/>
              <a:defRPr sz="992"/>
            </a:lvl1pPr>
            <a:lvl2pPr marL="378013" indent="0">
              <a:buNone/>
              <a:defRPr sz="992"/>
            </a:lvl2pPr>
            <a:lvl3pPr marL="756026" indent="0">
              <a:buNone/>
              <a:defRPr sz="827"/>
            </a:lvl3pPr>
            <a:lvl4pPr marL="1134039" indent="0">
              <a:buNone/>
              <a:defRPr sz="744"/>
            </a:lvl4pPr>
            <a:lvl5pPr marL="1512052" indent="0">
              <a:buNone/>
              <a:defRPr sz="744"/>
            </a:lvl5pPr>
            <a:lvl6pPr marL="1890065" indent="0">
              <a:buNone/>
              <a:defRPr sz="744"/>
            </a:lvl6pPr>
            <a:lvl7pPr marL="2268078" indent="0">
              <a:buNone/>
              <a:defRPr sz="744"/>
            </a:lvl7pPr>
            <a:lvl8pPr marL="2646091" indent="0">
              <a:buNone/>
              <a:defRPr sz="744"/>
            </a:lvl8pPr>
            <a:lvl9pPr marL="3024104" indent="0">
              <a:buNone/>
              <a:defRPr sz="744"/>
            </a:lvl9pPr>
          </a:lstStyle>
          <a:p>
            <a:pPr lvl="0"/>
            <a:r>
              <a:rPr lang="ru-RU"/>
              <a:t>Образец текста</a:t>
            </a:r>
          </a:p>
        </p:txBody>
      </p:sp>
      <p:sp>
        <p:nvSpPr>
          <p:cNvPr id="5" name="Date Placeholder 4"/>
          <p:cNvSpPr>
            <a:spLocks noGrp="1"/>
          </p:cNvSpPr>
          <p:nvPr>
            <p:ph type="dt" sz="half" idx="10"/>
          </p:nvPr>
        </p:nvSpPr>
        <p:spPr/>
        <p:txBody>
          <a:bodyPr/>
          <a:lstStyle/>
          <a:p>
            <a:endParaRPr lang="ru-RU" altLang="ru-RU"/>
          </a:p>
        </p:txBody>
      </p:sp>
      <p:sp>
        <p:nvSpPr>
          <p:cNvPr id="6" name="Footer Placeholder 5"/>
          <p:cNvSpPr>
            <a:spLocks noGrp="1"/>
          </p:cNvSpPr>
          <p:nvPr>
            <p:ph type="ftr" sz="quarter" idx="11"/>
          </p:nvPr>
        </p:nvSpPr>
        <p:spPr/>
        <p:txBody>
          <a:bodyPr/>
          <a:lstStyle/>
          <a:p>
            <a:endParaRPr lang="ru-RU" altLang="ru-RU"/>
          </a:p>
        </p:txBody>
      </p:sp>
      <p:sp>
        <p:nvSpPr>
          <p:cNvPr id="9" name="Freeform 11"/>
          <p:cNvSpPr/>
          <p:nvPr/>
        </p:nvSpPr>
        <p:spPr bwMode="auto">
          <a:xfrm flipV="1">
            <a:off x="-3463" y="4061270"/>
            <a:ext cx="1313431" cy="419459"/>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439715" y="4120275"/>
            <a:ext cx="644729" cy="301904"/>
          </a:xfrm>
        </p:spPr>
        <p:txBody>
          <a:bodyPr/>
          <a:lstStyle/>
          <a:p>
            <a:fld id="{B376340C-91C4-469D-ABDC-12EDAF816BE5}" type="slidenum">
              <a:rPr lang="ru-RU" altLang="ru-RU" smtClean="0"/>
              <a:pPr/>
              <a:t>‹#›</a:t>
            </a:fld>
            <a:endParaRPr lang="ru-RU" altLang="ru-RU"/>
          </a:p>
        </p:txBody>
      </p:sp>
    </p:spTree>
    <p:extLst>
      <p:ext uri="{BB962C8B-B14F-4D97-AF65-F5344CB8AC3E}">
        <p14:creationId xmlns:p14="http://schemas.microsoft.com/office/powerpoint/2010/main" val="2550828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23" name="Group 22"/>
          <p:cNvGrpSpPr/>
          <p:nvPr/>
        </p:nvGrpSpPr>
        <p:grpSpPr>
          <a:xfrm>
            <a:off x="1" y="189018"/>
            <a:ext cx="2357699" cy="5489162"/>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2507" y="-650"/>
            <a:ext cx="1948552" cy="5667275"/>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51209" cy="56705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143889" y="516047"/>
            <a:ext cx="7368387" cy="1059106"/>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140820" y="1764171"/>
            <a:ext cx="7371457" cy="321331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567219" y="5068963"/>
            <a:ext cx="947773" cy="306263"/>
          </a:xfrm>
          <a:prstGeom prst="rect">
            <a:avLst/>
          </a:prstGeom>
        </p:spPr>
        <p:txBody>
          <a:bodyPr vert="horz" lIns="91440" tIns="45720" rIns="91440" bIns="45720" rtlCol="0" anchor="ctr"/>
          <a:lstStyle>
            <a:lvl1pPr algn="r">
              <a:defRPr sz="744">
                <a:solidFill>
                  <a:schemeClr val="tx1">
                    <a:tint val="75000"/>
                  </a:schemeClr>
                </a:solidFill>
              </a:defRPr>
            </a:lvl1pPr>
          </a:lstStyle>
          <a:p>
            <a:endParaRPr lang="ru-RU" altLang="ru-RU"/>
          </a:p>
        </p:txBody>
      </p:sp>
      <p:sp>
        <p:nvSpPr>
          <p:cNvPr id="5" name="Footer Placeholder 4"/>
          <p:cNvSpPr>
            <a:spLocks noGrp="1"/>
          </p:cNvSpPr>
          <p:nvPr>
            <p:ph type="ftr" sz="quarter" idx="3"/>
          </p:nvPr>
        </p:nvSpPr>
        <p:spPr>
          <a:xfrm>
            <a:off x="2140820" y="5073405"/>
            <a:ext cx="6300390" cy="301904"/>
          </a:xfrm>
          <a:prstGeom prst="rect">
            <a:avLst/>
          </a:prstGeom>
        </p:spPr>
        <p:txBody>
          <a:bodyPr vert="horz" lIns="91440" tIns="45720" rIns="91440" bIns="45720" rtlCol="0" anchor="ctr"/>
          <a:lstStyle>
            <a:lvl1pPr algn="l">
              <a:defRPr sz="744">
                <a:solidFill>
                  <a:schemeClr val="tx1">
                    <a:tint val="75000"/>
                  </a:schemeClr>
                </a:solidFill>
              </a:defRPr>
            </a:lvl1pPr>
          </a:lstStyle>
          <a:p>
            <a:endParaRPr lang="ru-RU" altLang="ru-RU"/>
          </a:p>
        </p:txBody>
      </p:sp>
      <p:sp>
        <p:nvSpPr>
          <p:cNvPr id="6" name="Slide Number Placeholder 5"/>
          <p:cNvSpPr>
            <a:spLocks noGrp="1"/>
          </p:cNvSpPr>
          <p:nvPr>
            <p:ph type="sldNum" sz="quarter" idx="4"/>
          </p:nvPr>
        </p:nvSpPr>
        <p:spPr bwMode="gray">
          <a:xfrm>
            <a:off x="439715" y="651380"/>
            <a:ext cx="644729" cy="301904"/>
          </a:xfrm>
          <a:prstGeom prst="rect">
            <a:avLst/>
          </a:prstGeom>
        </p:spPr>
        <p:txBody>
          <a:bodyPr vert="horz" lIns="91440" tIns="45720" rIns="91440" bIns="45720" rtlCol="0" anchor="ctr"/>
          <a:lstStyle>
            <a:lvl1pPr algn="r">
              <a:defRPr sz="1654">
                <a:solidFill>
                  <a:srgbClr val="FEFFFF"/>
                </a:solidFill>
              </a:defRPr>
            </a:lvl1pPr>
          </a:lstStyle>
          <a:p>
            <a:fld id="{14625DCB-1B91-4B94-B316-1D828C6F6435}" type="slidenum">
              <a:rPr lang="ru-RU" altLang="ru-RU" smtClean="0"/>
              <a:pPr/>
              <a:t>‹#›</a:t>
            </a:fld>
            <a:endParaRPr lang="ru-RU" altLang="ru-RU"/>
          </a:p>
        </p:txBody>
      </p:sp>
    </p:spTree>
    <p:extLst>
      <p:ext uri="{BB962C8B-B14F-4D97-AF65-F5344CB8AC3E}">
        <p14:creationId xmlns:p14="http://schemas.microsoft.com/office/powerpoint/2010/main" val="6323482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378013" rtl="0" eaLnBrk="1" latinLnBrk="0" hangingPunct="1">
        <a:spcBef>
          <a:spcPct val="0"/>
        </a:spcBef>
        <a:buNone/>
        <a:defRPr sz="2976"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3510" indent="-283510" algn="l" defTabSz="378013" rtl="0" eaLnBrk="1" latinLnBrk="0" hangingPunct="1">
        <a:spcBef>
          <a:spcPts val="827"/>
        </a:spcBef>
        <a:spcAft>
          <a:spcPts val="0"/>
        </a:spcAft>
        <a:buClr>
          <a:schemeClr val="accent1"/>
        </a:buClr>
        <a:buFont typeface="Wingdings 3" charset="2"/>
        <a:buChar char=""/>
        <a:defRPr sz="1488" kern="1200">
          <a:solidFill>
            <a:schemeClr val="tx1">
              <a:lumMod val="75000"/>
              <a:lumOff val="25000"/>
            </a:schemeClr>
          </a:solidFill>
          <a:latin typeface="+mn-lt"/>
          <a:ea typeface="+mn-ea"/>
          <a:cs typeface="+mn-cs"/>
        </a:defRPr>
      </a:lvl1pPr>
      <a:lvl2pPr marL="614271" indent="-236258" algn="l" defTabSz="378013" rtl="0" eaLnBrk="1" latinLnBrk="0" hangingPunct="1">
        <a:spcBef>
          <a:spcPts val="827"/>
        </a:spcBef>
        <a:spcAft>
          <a:spcPts val="0"/>
        </a:spcAft>
        <a:buClr>
          <a:schemeClr val="accent1"/>
        </a:buClr>
        <a:buFont typeface="Wingdings 3" charset="2"/>
        <a:buChar char=""/>
        <a:defRPr sz="1323" kern="1200">
          <a:solidFill>
            <a:schemeClr val="tx1">
              <a:lumMod val="75000"/>
              <a:lumOff val="25000"/>
            </a:schemeClr>
          </a:solidFill>
          <a:latin typeface="+mn-lt"/>
          <a:ea typeface="+mn-ea"/>
          <a:cs typeface="+mn-cs"/>
        </a:defRPr>
      </a:lvl2pPr>
      <a:lvl3pPr marL="945032" indent="-189006" algn="l" defTabSz="378013" rtl="0" eaLnBrk="1" latinLnBrk="0" hangingPunct="1">
        <a:spcBef>
          <a:spcPts val="827"/>
        </a:spcBef>
        <a:spcAft>
          <a:spcPts val="0"/>
        </a:spcAft>
        <a:buClr>
          <a:schemeClr val="accent1"/>
        </a:buClr>
        <a:buFont typeface="Wingdings 3" charset="2"/>
        <a:buChar char=""/>
        <a:defRPr sz="1158" kern="1200">
          <a:solidFill>
            <a:schemeClr val="tx1">
              <a:lumMod val="75000"/>
              <a:lumOff val="25000"/>
            </a:schemeClr>
          </a:solidFill>
          <a:latin typeface="+mn-lt"/>
          <a:ea typeface="+mn-ea"/>
          <a:cs typeface="+mn-cs"/>
        </a:defRPr>
      </a:lvl3pPr>
      <a:lvl4pPr marL="1323045" indent="-189006" algn="l" defTabSz="378013"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4pPr>
      <a:lvl5pPr marL="1701058" indent="-189006" algn="l" defTabSz="378013"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5pPr>
      <a:lvl6pPr marL="2079071" indent="-189006" algn="l" defTabSz="378013"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6pPr>
      <a:lvl7pPr marL="2457084" indent="-189006" algn="l" defTabSz="378013"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7pPr>
      <a:lvl8pPr marL="2835097" indent="-189006" algn="l" defTabSz="378013"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8pPr>
      <a:lvl9pPr marL="3213110" indent="-189006" algn="l" defTabSz="378013" rtl="0" eaLnBrk="1" latinLnBrk="0" hangingPunct="1">
        <a:spcBef>
          <a:spcPts val="827"/>
        </a:spcBef>
        <a:spcAft>
          <a:spcPts val="0"/>
        </a:spcAft>
        <a:buClr>
          <a:schemeClr val="accent1"/>
        </a:buClr>
        <a:buFont typeface="Wingdings 3" charset="2"/>
        <a:buChar char=""/>
        <a:defRPr sz="992" kern="1200">
          <a:solidFill>
            <a:schemeClr val="tx1">
              <a:lumMod val="75000"/>
              <a:lumOff val="25000"/>
            </a:schemeClr>
          </a:solidFill>
          <a:latin typeface="+mn-lt"/>
          <a:ea typeface="+mn-ea"/>
          <a:cs typeface="+mn-cs"/>
        </a:defRPr>
      </a:lvl9pPr>
    </p:bodyStyle>
    <p:otherStyle>
      <a:defPPr>
        <a:defRPr lang="en-US"/>
      </a:defPPr>
      <a:lvl1pPr marL="0" algn="l" defTabSz="378013" rtl="0" eaLnBrk="1" latinLnBrk="0" hangingPunct="1">
        <a:defRPr sz="1488" kern="1200">
          <a:solidFill>
            <a:schemeClr val="tx1"/>
          </a:solidFill>
          <a:latin typeface="+mn-lt"/>
          <a:ea typeface="+mn-ea"/>
          <a:cs typeface="+mn-cs"/>
        </a:defRPr>
      </a:lvl1pPr>
      <a:lvl2pPr marL="378013" algn="l" defTabSz="378013" rtl="0" eaLnBrk="1" latinLnBrk="0" hangingPunct="1">
        <a:defRPr sz="1488" kern="1200">
          <a:solidFill>
            <a:schemeClr val="tx1"/>
          </a:solidFill>
          <a:latin typeface="+mn-lt"/>
          <a:ea typeface="+mn-ea"/>
          <a:cs typeface="+mn-cs"/>
        </a:defRPr>
      </a:lvl2pPr>
      <a:lvl3pPr marL="756026" algn="l" defTabSz="378013" rtl="0" eaLnBrk="1" latinLnBrk="0" hangingPunct="1">
        <a:defRPr sz="1488" kern="1200">
          <a:solidFill>
            <a:schemeClr val="tx1"/>
          </a:solidFill>
          <a:latin typeface="+mn-lt"/>
          <a:ea typeface="+mn-ea"/>
          <a:cs typeface="+mn-cs"/>
        </a:defRPr>
      </a:lvl3pPr>
      <a:lvl4pPr marL="1134039" algn="l" defTabSz="378013" rtl="0" eaLnBrk="1" latinLnBrk="0" hangingPunct="1">
        <a:defRPr sz="1488" kern="1200">
          <a:solidFill>
            <a:schemeClr val="tx1"/>
          </a:solidFill>
          <a:latin typeface="+mn-lt"/>
          <a:ea typeface="+mn-ea"/>
          <a:cs typeface="+mn-cs"/>
        </a:defRPr>
      </a:lvl4pPr>
      <a:lvl5pPr marL="1512052" algn="l" defTabSz="378013" rtl="0" eaLnBrk="1" latinLnBrk="0" hangingPunct="1">
        <a:defRPr sz="1488" kern="1200">
          <a:solidFill>
            <a:schemeClr val="tx1"/>
          </a:solidFill>
          <a:latin typeface="+mn-lt"/>
          <a:ea typeface="+mn-ea"/>
          <a:cs typeface="+mn-cs"/>
        </a:defRPr>
      </a:lvl5pPr>
      <a:lvl6pPr marL="1890065" algn="l" defTabSz="378013" rtl="0" eaLnBrk="1" latinLnBrk="0" hangingPunct="1">
        <a:defRPr sz="1488" kern="1200">
          <a:solidFill>
            <a:schemeClr val="tx1"/>
          </a:solidFill>
          <a:latin typeface="+mn-lt"/>
          <a:ea typeface="+mn-ea"/>
          <a:cs typeface="+mn-cs"/>
        </a:defRPr>
      </a:lvl6pPr>
      <a:lvl7pPr marL="2268078" algn="l" defTabSz="378013" rtl="0" eaLnBrk="1" latinLnBrk="0" hangingPunct="1">
        <a:defRPr sz="1488" kern="1200">
          <a:solidFill>
            <a:schemeClr val="tx1"/>
          </a:solidFill>
          <a:latin typeface="+mn-lt"/>
          <a:ea typeface="+mn-ea"/>
          <a:cs typeface="+mn-cs"/>
        </a:defRPr>
      </a:lvl7pPr>
      <a:lvl8pPr marL="2646091" algn="l" defTabSz="378013" rtl="0" eaLnBrk="1" latinLnBrk="0" hangingPunct="1">
        <a:defRPr sz="1488" kern="1200">
          <a:solidFill>
            <a:schemeClr val="tx1"/>
          </a:solidFill>
          <a:latin typeface="+mn-lt"/>
          <a:ea typeface="+mn-ea"/>
          <a:cs typeface="+mn-cs"/>
        </a:defRPr>
      </a:lvl8pPr>
      <a:lvl9pPr marL="3024104" algn="l" defTabSz="378013"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5EAD665C-055D-47B4-94B8-FC082AF70BBB}"/>
              </a:ext>
            </a:extLst>
          </p:cNvPr>
          <p:cNvSpPr>
            <a:spLocks noGrp="1" noChangeArrowheads="1"/>
          </p:cNvSpPr>
          <p:nvPr>
            <p:ph type="title"/>
          </p:nvPr>
        </p:nvSpPr>
        <p:spPr>
          <a:xfrm>
            <a:off x="504824" y="245086"/>
            <a:ext cx="9070975" cy="1006014"/>
          </a:xfrm>
          <a:ln/>
        </p:spPr>
        <p:txBody>
          <a:bodyPr tIns="23040" anchor="t"/>
          <a:lstStyle/>
          <a:p>
            <a:pPr algn="ctr">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2600" b="1" dirty="0">
                <a:latin typeface="Times New Roman" panose="02020603050405020304" pitchFamily="18" charset="0"/>
                <a:cs typeface="Times New Roman" panose="02020603050405020304" pitchFamily="18" charset="0"/>
              </a:rPr>
              <a:t>Тема № 3. Традиционные религии и конфессии России и их роль в истории и жизни страны</a:t>
            </a:r>
          </a:p>
        </p:txBody>
      </p:sp>
      <p:sp>
        <p:nvSpPr>
          <p:cNvPr id="3074" name="Rectangle 2">
            <a:extLst>
              <a:ext uri="{FF2B5EF4-FFF2-40B4-BE49-F238E27FC236}">
                <a16:creationId xmlns:a16="http://schemas.microsoft.com/office/drawing/2014/main" id="{B075EDF0-063A-4BBF-97DD-4487C020A658}"/>
              </a:ext>
            </a:extLst>
          </p:cNvPr>
          <p:cNvSpPr>
            <a:spLocks noGrp="1" noChangeArrowheads="1"/>
          </p:cNvSpPr>
          <p:nvPr>
            <p:ph type="subTitle" idx="4294967295"/>
          </p:nvPr>
        </p:nvSpPr>
        <p:spPr bwMode="auto">
          <a:xfrm>
            <a:off x="360362" y="1179091"/>
            <a:ext cx="9359900" cy="377983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7640" rIns="0" bIns="0">
            <a:normAutofit/>
          </a:bodyPr>
          <a:lstStyle/>
          <a:p>
            <a:pPr marL="0" indent="0" algn="ctr">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2000" b="1" dirty="0">
                <a:solidFill>
                  <a:srgbClr val="C9211E"/>
                </a:solidFill>
                <a:latin typeface="Times New Roman" panose="02020603050405020304" pitchFamily="18" charset="0"/>
                <a:cs typeface="Times New Roman" panose="02020603050405020304" pitchFamily="18" charset="0"/>
              </a:rPr>
              <a:t>Цели и задачи</a:t>
            </a:r>
          </a:p>
          <a:p>
            <a:pPr marL="0" indent="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2000" dirty="0">
                <a:latin typeface="Times New Roman" panose="02020603050405020304" pitchFamily="18" charset="0"/>
                <a:cs typeface="Times New Roman" panose="02020603050405020304" pitchFamily="18" charset="0"/>
              </a:rPr>
              <a:t>Культурное многообразие российского общества как основа духовно-нравственного единства. Роль традиционных конфессий в формировании этого единства. Наследие традиционного политеизма в современной России и его культурные и аксиологические константы. Духовно-нравственные основания монотеистических религий. Православная храмовая архитектура, канонические нормы храмостроительства. Славянская письменность. Религия в русском языке и русской литературе. Религия и изобразительное искусство. Религия и музыкальная культура.</a:t>
            </a:r>
          </a:p>
          <a:p>
            <a:pPr marL="0" indent="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2000" dirty="0">
                <a:latin typeface="Times New Roman" panose="02020603050405020304" pitchFamily="18" charset="0"/>
                <a:cs typeface="Times New Roman" panose="02020603050405020304" pitchFamily="18" charset="0"/>
              </a:rPr>
              <a:t>Специфика профессиональной деятельности сотрудника органов внутренних дел в контексте учета культурного многообразия традиционных конфессий.</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E9DDAEC-3C49-4F74-A119-65CDE171F217}"/>
              </a:ext>
            </a:extLst>
          </p:cNvPr>
          <p:cNvSpPr>
            <a:spLocks noChangeArrowheads="1"/>
          </p:cNvSpPr>
          <p:nvPr/>
        </p:nvSpPr>
        <p:spPr bwMode="auto">
          <a:xfrm>
            <a:off x="1511970" y="114113"/>
            <a:ext cx="6930672" cy="856004"/>
          </a:xfrm>
          <a:prstGeom prst="rect">
            <a:avLst/>
          </a:prstGeom>
          <a:solidFill>
            <a:schemeClr val="bg2"/>
          </a:solidFill>
          <a:ln>
            <a:noFill/>
          </a:ln>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654" b="1" dirty="0" err="1">
                <a:latin typeface="Times New Roman" panose="02020603050405020304" pitchFamily="18" charset="0"/>
                <a:cs typeface="Times New Roman" panose="02020603050405020304" pitchFamily="18" charset="0"/>
              </a:rPr>
              <a:t>Но́вый</a:t>
            </a:r>
            <a:r>
              <a:rPr lang="ru-RU" altLang="ru-RU" sz="1654" b="1" dirty="0">
                <a:latin typeface="Times New Roman" panose="02020603050405020304" pitchFamily="18" charset="0"/>
                <a:cs typeface="Times New Roman" panose="02020603050405020304" pitchFamily="18" charset="0"/>
              </a:rPr>
              <a:t> </a:t>
            </a:r>
            <a:r>
              <a:rPr lang="ru-RU" altLang="ru-RU" sz="1654" b="1" dirty="0" err="1">
                <a:latin typeface="Times New Roman" panose="02020603050405020304" pitchFamily="18" charset="0"/>
                <a:cs typeface="Times New Roman" panose="02020603050405020304" pitchFamily="18" charset="0"/>
              </a:rPr>
              <a:t>Заве́т</a:t>
            </a:r>
            <a:r>
              <a:rPr lang="ru-RU" altLang="ru-RU" sz="1654" dirty="0">
                <a:latin typeface="Times New Roman" panose="02020603050405020304" pitchFamily="18" charset="0"/>
                <a:cs typeface="Times New Roman" panose="02020603050405020304" pitchFamily="18" charset="0"/>
              </a:rPr>
              <a:t> (др.-греч. Κα</a:t>
            </a:r>
            <a:r>
              <a:rPr lang="ru-RU" altLang="ru-RU" sz="1654" dirty="0" err="1">
                <a:latin typeface="Times New Roman" panose="02020603050405020304" pitchFamily="18" charset="0"/>
                <a:cs typeface="Times New Roman" panose="02020603050405020304" pitchFamily="18" charset="0"/>
              </a:rPr>
              <a:t>ινὴ</a:t>
            </a:r>
            <a:r>
              <a:rPr lang="ru-RU" altLang="ru-RU" sz="1654" dirty="0">
                <a:latin typeface="Times New Roman" panose="02020603050405020304" pitchFamily="18" charset="0"/>
                <a:cs typeface="Times New Roman" panose="02020603050405020304" pitchFamily="18" charset="0"/>
              </a:rPr>
              <a:t> </a:t>
            </a:r>
            <a:r>
              <a:rPr lang="ru-RU" altLang="ru-RU" sz="1654" dirty="0" err="1">
                <a:latin typeface="Times New Roman" panose="02020603050405020304" pitchFamily="18" charset="0"/>
                <a:cs typeface="Times New Roman" panose="02020603050405020304" pitchFamily="18" charset="0"/>
              </a:rPr>
              <a:t>Δι</a:t>
            </a:r>
            <a:r>
              <a:rPr lang="ru-RU" altLang="ru-RU" sz="1654" dirty="0">
                <a:latin typeface="Times New Roman" panose="02020603050405020304" pitchFamily="18" charset="0"/>
                <a:cs typeface="Times New Roman" panose="02020603050405020304" pitchFamily="18" charset="0"/>
              </a:rPr>
              <a:t>αθήκη) — собрание книг, представляющее собой одну из двух, наряду с Ветхим Заветом, частей </a:t>
            </a:r>
            <a:r>
              <a:rPr lang="ru-RU" altLang="ru-RU" sz="1654" u="sng" dirty="0">
                <a:latin typeface="Times New Roman" panose="02020603050405020304" pitchFamily="18" charset="0"/>
                <a:cs typeface="Times New Roman" panose="02020603050405020304" pitchFamily="18" charset="0"/>
              </a:rPr>
              <a:t>Библии</a:t>
            </a:r>
            <a:r>
              <a:rPr lang="ru-RU" altLang="ru-RU" sz="1654" dirty="0">
                <a:latin typeface="Times New Roman" panose="02020603050405020304" pitchFamily="18" charset="0"/>
                <a:cs typeface="Times New Roman" panose="02020603050405020304" pitchFamily="18" charset="0"/>
              </a:rPr>
              <a:t>. </a:t>
            </a:r>
          </a:p>
        </p:txBody>
      </p:sp>
      <p:sp>
        <p:nvSpPr>
          <p:cNvPr id="9220" name="Rectangle 5">
            <a:extLst>
              <a:ext uri="{FF2B5EF4-FFF2-40B4-BE49-F238E27FC236}">
                <a16:creationId xmlns:a16="http://schemas.microsoft.com/office/drawing/2014/main" id="{65D2DA31-9641-48E1-99CE-88B471882CC8}"/>
              </a:ext>
            </a:extLst>
          </p:cNvPr>
          <p:cNvSpPr>
            <a:spLocks noChangeArrowheads="1"/>
          </p:cNvSpPr>
          <p:nvPr/>
        </p:nvSpPr>
        <p:spPr bwMode="auto">
          <a:xfrm>
            <a:off x="935856" y="1539131"/>
            <a:ext cx="8442876" cy="21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654" dirty="0">
                <a:latin typeface="Times New Roman" panose="02020603050405020304" pitchFamily="18" charset="0"/>
                <a:cs typeface="Times New Roman" panose="02020603050405020304" pitchFamily="18" charset="0"/>
              </a:rPr>
              <a:t>Исходные тексты Нового Завета, появившиеся в разное время, начиная с середины I века н. э. по конец I века н.э., были написаны на греческом языке, который считался общеупотребительным языком восточного Средиземноморья в первые века н. э. Постепенно сформировавшийся в течение первых веков христианства канон Нового Завета состоит сейчас из 27 книг — четырёх Евангелий, описывающих жизнь и проповеди Иисуса Христа, </a:t>
            </a:r>
            <a:r>
              <a:rPr lang="ru-RU" altLang="ru-RU" sz="1654" dirty="0" err="1">
                <a:latin typeface="Times New Roman" panose="02020603050405020304" pitchFamily="18" charset="0"/>
                <a:cs typeface="Times New Roman" panose="02020603050405020304" pitchFamily="18" charset="0"/>
              </a:rPr>
              <a:t>книгиДеяний</a:t>
            </a:r>
            <a:r>
              <a:rPr lang="ru-RU" altLang="ru-RU" sz="1654" dirty="0">
                <a:latin typeface="Times New Roman" panose="02020603050405020304" pitchFamily="18" charset="0"/>
                <a:cs typeface="Times New Roman" panose="02020603050405020304" pitchFamily="18" charset="0"/>
              </a:rPr>
              <a:t> апостолов, которая является продолжением Евангелия от Луки, двадцати одного послания апостолов, а также книги Откровения Иоанна Богослова (Апокалипсис).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048A2BE1-3D2F-4D32-B796-CEC599E93BB3}"/>
              </a:ext>
            </a:extLst>
          </p:cNvPr>
          <p:cNvSpPr>
            <a:spLocks noChangeArrowheads="1"/>
          </p:cNvSpPr>
          <p:nvPr/>
        </p:nvSpPr>
        <p:spPr bwMode="auto">
          <a:xfrm>
            <a:off x="602473" y="1266936"/>
            <a:ext cx="8974343" cy="3640736"/>
          </a:xfrm>
          <a:prstGeom prst="rect">
            <a:avLst/>
          </a:prstGeom>
          <a:solidFill>
            <a:schemeClr val="bg2"/>
          </a:solidFill>
          <a:ln>
            <a:noFill/>
          </a:ln>
        </p:spPr>
        <p:txBody>
          <a:bodyPr wrap="square" lIns="209954" tIns="39366" rIns="0" bIns="0"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indent="360000" algn="just" eaLnBrk="1" hangingPunct="1"/>
            <a:r>
              <a:rPr lang="ru-RU" altLang="ru-RU" dirty="0">
                <a:latin typeface="Times New Roman" panose="02020603050405020304" pitchFamily="18" charset="0"/>
                <a:cs typeface="Times New Roman" panose="02020603050405020304" pitchFamily="18" charset="0"/>
              </a:rPr>
              <a:t>Православие отвергает догмат о непогрешимости (безошибочности) Римского папы и его главенство над всеми христианами.</a:t>
            </a:r>
          </a:p>
          <a:p>
            <a:pPr indent="360000" algn="just" eaLnBrk="1" hangingPunct="1"/>
            <a:r>
              <a:rPr lang="ru-RU" altLang="ru-RU" dirty="0">
                <a:latin typeface="Times New Roman" panose="02020603050405020304" pitchFamily="18" charset="0"/>
                <a:cs typeface="Times New Roman" panose="02020603050405020304" pitchFamily="18" charset="0"/>
              </a:rPr>
              <a:t>В католицизме, в отличие от православия, существует догмат о непорочном зачатии Девы Марии, а также Её телесном вознесении.</a:t>
            </a:r>
          </a:p>
          <a:p>
            <a:pPr indent="360000" algn="just" eaLnBrk="1" hangingPunct="1"/>
            <a:r>
              <a:rPr lang="ru-RU" altLang="ru-RU" dirty="0">
                <a:latin typeface="Times New Roman" panose="02020603050405020304" pitchFamily="18" charset="0"/>
                <a:cs typeface="Times New Roman" panose="02020603050405020304" pitchFamily="18" charset="0"/>
              </a:rPr>
              <a:t>В католицизме, в отличие от православия, существует догматическое понятие о чистилище, а также учение о </a:t>
            </a:r>
            <a:r>
              <a:rPr lang="ru-RU" altLang="ru-RU" dirty="0" err="1">
                <a:latin typeface="Times New Roman" panose="02020603050405020304" pitchFamily="18" charset="0"/>
                <a:cs typeface="Times New Roman" panose="02020603050405020304" pitchFamily="18" charset="0"/>
              </a:rPr>
              <a:t>сверхдолжных</a:t>
            </a:r>
            <a:r>
              <a:rPr lang="ru-RU" altLang="ru-RU" dirty="0">
                <a:latin typeface="Times New Roman" panose="02020603050405020304" pitchFamily="18" charset="0"/>
                <a:cs typeface="Times New Roman" panose="02020603050405020304" pitchFamily="18" charset="0"/>
              </a:rPr>
              <a:t> заслугах святых.</a:t>
            </a:r>
          </a:p>
          <a:p>
            <a:pPr indent="360000" algn="just" eaLnBrk="1" hangingPunct="1"/>
            <a:r>
              <a:rPr lang="ru-RU" altLang="ru-RU" dirty="0">
                <a:latin typeface="Times New Roman" panose="02020603050405020304" pitchFamily="18" charset="0"/>
                <a:cs typeface="Times New Roman" panose="02020603050405020304" pitchFamily="18" charset="0"/>
              </a:rPr>
              <a:t>В латинском обряде священник не может быть женатым и обязан дать обет безбрачия, а в восточном перед принятием священства человек имеет право либо вступить в церковный брак, либо принять монашеские обеты.</a:t>
            </a:r>
          </a:p>
          <a:p>
            <a:pPr indent="360000" algn="just" eaLnBrk="1" hangingPunct="1"/>
            <a:r>
              <a:rPr lang="ru-RU" altLang="ru-RU" dirty="0">
                <a:latin typeface="Times New Roman" panose="02020603050405020304" pitchFamily="18" charset="0"/>
                <a:cs typeface="Times New Roman" panose="02020603050405020304" pitchFamily="18" charset="0"/>
              </a:rPr>
              <a:t>В латинском обряде распространено совершение крещения путём окропления, а не погружения.</a:t>
            </a:r>
          </a:p>
          <a:p>
            <a:pPr indent="360000" algn="just" eaLnBrk="1" hangingPunct="1"/>
            <a:r>
              <a:rPr lang="ru-RU" altLang="ru-RU" dirty="0" err="1">
                <a:latin typeface="Times New Roman" panose="02020603050405020304" pitchFamily="18" charset="0"/>
                <a:cs typeface="Times New Roman" panose="02020603050405020304" pitchFamily="18" charset="0"/>
              </a:rPr>
              <a:t>Осенение</a:t>
            </a:r>
            <a:r>
              <a:rPr lang="ru-RU" altLang="ru-RU" dirty="0">
                <a:latin typeface="Times New Roman" panose="02020603050405020304" pitchFamily="18" charset="0"/>
                <a:cs typeface="Times New Roman" panose="02020603050405020304" pitchFamily="18" charset="0"/>
              </a:rPr>
              <a:t> крестом производится справа налево у православных и слева направо у католиков латинского обряда</a:t>
            </a:r>
          </a:p>
        </p:txBody>
      </p:sp>
      <p:sp>
        <p:nvSpPr>
          <p:cNvPr id="16388" name="Text Box 5">
            <a:extLst>
              <a:ext uri="{FF2B5EF4-FFF2-40B4-BE49-F238E27FC236}">
                <a16:creationId xmlns:a16="http://schemas.microsoft.com/office/drawing/2014/main" id="{48C8CB1B-72A5-4486-B33F-F459A02F9A0D}"/>
              </a:ext>
            </a:extLst>
          </p:cNvPr>
          <p:cNvSpPr txBox="1">
            <a:spLocks noChangeArrowheads="1"/>
          </p:cNvSpPr>
          <p:nvPr/>
        </p:nvSpPr>
        <p:spPr bwMode="auto">
          <a:xfrm>
            <a:off x="1313496" y="87331"/>
            <a:ext cx="6906058" cy="55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2977" b="1" dirty="0">
                <a:latin typeface="Times New Roman" panose="02020603050405020304" pitchFamily="18" charset="0"/>
                <a:cs typeface="Times New Roman" panose="02020603050405020304" pitchFamily="18" charset="0"/>
              </a:rPr>
              <a:t>Отличия католицизма от православия</a:t>
            </a:r>
          </a:p>
        </p:txBody>
      </p:sp>
      <p:sp>
        <p:nvSpPr>
          <p:cNvPr id="16389" name="Line 6">
            <a:extLst>
              <a:ext uri="{FF2B5EF4-FFF2-40B4-BE49-F238E27FC236}">
                <a16:creationId xmlns:a16="http://schemas.microsoft.com/office/drawing/2014/main" id="{A8F45DC6-DB31-4FC9-B741-BFE3D060128F}"/>
              </a:ext>
            </a:extLst>
          </p:cNvPr>
          <p:cNvSpPr>
            <a:spLocks noChangeShapeType="1"/>
          </p:cNvSpPr>
          <p:nvPr/>
        </p:nvSpPr>
        <p:spPr bwMode="auto">
          <a:xfrm>
            <a:off x="1259946" y="945092"/>
            <a:ext cx="7560733" cy="0"/>
          </a:xfrm>
          <a:prstGeom prst="line">
            <a:avLst/>
          </a:prstGeom>
          <a:noFill/>
          <a:ln w="50800">
            <a:solidFill>
              <a:srgbClr val="FFFFFF"/>
            </a:solidFill>
            <a:round/>
            <a:headEnd/>
            <a:tailEnd/>
          </a:ln>
          <a:extLst>
            <a:ext uri="{909E8E84-426E-40DD-AFC4-6F175D3DCCD1}">
              <a14:hiddenFill xmlns:a14="http://schemas.microsoft.com/office/drawing/2010/main">
                <a:noFill/>
              </a14:hiddenFill>
            </a:ext>
          </a:extLst>
        </p:spPr>
        <p:txBody>
          <a:bodyPr/>
          <a:lstStyle/>
          <a:p>
            <a:endParaRPr lang="ru-RU" sz="1488"/>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19675FF2-945C-45E7-91F1-AFFBE7428D60}"/>
              </a:ext>
            </a:extLst>
          </p:cNvPr>
          <p:cNvSpPr txBox="1">
            <a:spLocks noChangeArrowheads="1"/>
          </p:cNvSpPr>
          <p:nvPr/>
        </p:nvSpPr>
        <p:spPr bwMode="auto">
          <a:xfrm>
            <a:off x="1385958" y="126012"/>
            <a:ext cx="7411003" cy="49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2646" b="1" dirty="0"/>
              <a:t>Протестантизм (</a:t>
            </a:r>
            <a:r>
              <a:rPr lang="ru-RU" altLang="ru-RU" sz="2646" b="1" dirty="0" err="1"/>
              <a:t>лютерантство</a:t>
            </a:r>
            <a:r>
              <a:rPr lang="ru-RU" altLang="ru-RU" sz="2646" b="1" dirty="0"/>
              <a:t>, </a:t>
            </a:r>
            <a:r>
              <a:rPr lang="ru-RU" altLang="ru-RU" sz="2646" b="1" dirty="0" err="1"/>
              <a:t>евагелизм</a:t>
            </a:r>
            <a:r>
              <a:rPr lang="ru-RU" altLang="ru-RU" sz="2646" b="1" dirty="0"/>
              <a:t>)</a:t>
            </a:r>
          </a:p>
        </p:txBody>
      </p:sp>
      <p:sp>
        <p:nvSpPr>
          <p:cNvPr id="18435" name="Line 3">
            <a:extLst>
              <a:ext uri="{FF2B5EF4-FFF2-40B4-BE49-F238E27FC236}">
                <a16:creationId xmlns:a16="http://schemas.microsoft.com/office/drawing/2014/main" id="{BD4ECC9D-7719-48EF-A324-7F17FFD693E7}"/>
              </a:ext>
            </a:extLst>
          </p:cNvPr>
          <p:cNvSpPr>
            <a:spLocks noChangeShapeType="1"/>
          </p:cNvSpPr>
          <p:nvPr/>
        </p:nvSpPr>
        <p:spPr bwMode="auto">
          <a:xfrm>
            <a:off x="1259946" y="693067"/>
            <a:ext cx="7560733" cy="0"/>
          </a:xfrm>
          <a:prstGeom prst="line">
            <a:avLst/>
          </a:prstGeom>
          <a:noFill/>
          <a:ln w="50800">
            <a:solidFill>
              <a:srgbClr val="FFFFFF"/>
            </a:solidFill>
            <a:round/>
            <a:headEnd/>
            <a:tailEnd/>
          </a:ln>
          <a:extLst>
            <a:ext uri="{909E8E84-426E-40DD-AFC4-6F175D3DCCD1}">
              <a14:hiddenFill xmlns:a14="http://schemas.microsoft.com/office/drawing/2010/main">
                <a:noFill/>
              </a14:hiddenFill>
            </a:ext>
          </a:extLst>
        </p:spPr>
        <p:txBody>
          <a:bodyPr/>
          <a:lstStyle/>
          <a:p>
            <a:endParaRPr lang="ru-RU" sz="1488"/>
          </a:p>
        </p:txBody>
      </p:sp>
      <p:sp>
        <p:nvSpPr>
          <p:cNvPr id="18436" name="Rectangle 4">
            <a:extLst>
              <a:ext uri="{FF2B5EF4-FFF2-40B4-BE49-F238E27FC236}">
                <a16:creationId xmlns:a16="http://schemas.microsoft.com/office/drawing/2014/main" id="{AEBFE065-3CC5-44E9-8B8B-C8EC6E48FD0D}"/>
              </a:ext>
            </a:extLst>
          </p:cNvPr>
          <p:cNvSpPr>
            <a:spLocks noChangeArrowheads="1"/>
          </p:cNvSpPr>
          <p:nvPr/>
        </p:nvSpPr>
        <p:spPr bwMode="auto">
          <a:xfrm>
            <a:off x="1448964" y="971085"/>
            <a:ext cx="7182697"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600" dirty="0">
                <a:latin typeface="Times New Roman" panose="02020603050405020304" pitchFamily="18" charset="0"/>
                <a:cs typeface="Times New Roman" panose="02020603050405020304" pitchFamily="18" charset="0"/>
              </a:rPr>
              <a:t>Протестанты считают, что человек может получить прощение грехов верой в Иисуса Христа (верой в Его смерть за грехи всех людей и в Его воскресение из мёртвых).</a:t>
            </a:r>
          </a:p>
          <a:p>
            <a:pPr eaLnBrk="1" hangingPunct="1"/>
            <a:r>
              <a:rPr lang="ru-RU" altLang="ru-RU" sz="1600" dirty="0">
                <a:latin typeface="Times New Roman" panose="02020603050405020304" pitchFamily="18" charset="0"/>
                <a:cs typeface="Times New Roman" panose="02020603050405020304" pitchFamily="18" charset="0"/>
              </a:rPr>
              <a:t>Христиане-протестанты верят, что Библия является единственным источником христианского вероучения, её изучение и применение в собственной жизни считается важной задачей каждого верующего. Протестанты прилагают усилия, чтобы Библия была доступна людям на их национальных языках.</a:t>
            </a:r>
          </a:p>
        </p:txBody>
      </p:sp>
      <p:sp>
        <p:nvSpPr>
          <p:cNvPr id="18437" name="Rectangle 5">
            <a:extLst>
              <a:ext uri="{FF2B5EF4-FFF2-40B4-BE49-F238E27FC236}">
                <a16:creationId xmlns:a16="http://schemas.microsoft.com/office/drawing/2014/main" id="{C95DFE8E-9FF8-4EEE-ABD3-2656F211DE02}"/>
              </a:ext>
            </a:extLst>
          </p:cNvPr>
          <p:cNvSpPr>
            <a:spLocks noChangeArrowheads="1"/>
          </p:cNvSpPr>
          <p:nvPr/>
        </p:nvSpPr>
        <p:spPr bwMode="auto">
          <a:xfrm>
            <a:off x="1511970" y="3030224"/>
            <a:ext cx="7056684"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600" dirty="0">
                <a:latin typeface="Times New Roman" panose="02020603050405020304" pitchFamily="18" charset="0"/>
                <a:cs typeface="Times New Roman" panose="02020603050405020304" pitchFamily="18" charset="0"/>
              </a:rPr>
              <a:t>Взгляды и практики, не подтверждающиеся учением Библии, не считаются авторитетными и не обязательны для исполнения.</a:t>
            </a:r>
          </a:p>
          <a:p>
            <a:pPr algn="ctr" eaLnBrk="1" hangingPunct="1"/>
            <a:r>
              <a:rPr lang="ru-RU" altLang="ru-RU" sz="1600" b="1" dirty="0">
                <a:latin typeface="Times New Roman" panose="02020603050405020304" pitchFamily="18" charset="0"/>
                <a:cs typeface="Times New Roman" panose="02020603050405020304" pitchFamily="18" charset="0"/>
              </a:rPr>
              <a:t>Таким образом, протестантизм определил принципиальными три положения:</a:t>
            </a:r>
            <a:r>
              <a:rPr lang="ru-RU" altLang="ru-RU" sz="1600" dirty="0">
                <a:latin typeface="Times New Roman" panose="02020603050405020304" pitchFamily="18" charset="0"/>
                <a:cs typeface="Times New Roman" panose="02020603050405020304" pitchFamily="18" charset="0"/>
              </a:rPr>
              <a:t> </a:t>
            </a:r>
          </a:p>
          <a:p>
            <a:pPr eaLnBrk="1" hangingPunct="1"/>
            <a:r>
              <a:rPr lang="ru-RU" altLang="ru-RU" dirty="0">
                <a:latin typeface="Times New Roman" panose="02020603050405020304" pitchFamily="18" charset="0"/>
                <a:cs typeface="Times New Roman" panose="02020603050405020304" pitchFamily="18" charset="0"/>
              </a:rPr>
              <a:t>- спасение личной верой;</a:t>
            </a:r>
          </a:p>
          <a:p>
            <a:pPr eaLnBrk="1" hangingPunct="1"/>
            <a:r>
              <a:rPr lang="ru-RU" altLang="ru-RU" dirty="0">
                <a:latin typeface="Times New Roman" panose="02020603050405020304" pitchFamily="18" charset="0"/>
                <a:cs typeface="Times New Roman" panose="02020603050405020304" pitchFamily="18" charset="0"/>
              </a:rPr>
              <a:t>- священство всех верующих;</a:t>
            </a:r>
          </a:p>
          <a:p>
            <a:pPr eaLnBrk="1" hangingPunct="1"/>
            <a:r>
              <a:rPr lang="ru-RU" altLang="ru-RU" dirty="0">
                <a:latin typeface="Times New Roman" panose="02020603050405020304" pitchFamily="18" charset="0"/>
                <a:cs typeface="Times New Roman" panose="02020603050405020304" pitchFamily="18" charset="0"/>
              </a:rPr>
              <a:t>- исключительный авторитет  Библии.</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147C19A-A77F-48AD-BB3C-12BCC4FBA2AD}"/>
              </a:ext>
            </a:extLst>
          </p:cNvPr>
          <p:cNvSpPr>
            <a:spLocks noGrp="1" noChangeArrowheads="1"/>
          </p:cNvSpPr>
          <p:nvPr>
            <p:ph type="subTitle" idx="4294967295"/>
          </p:nvPr>
        </p:nvSpPr>
        <p:spPr bwMode="auto">
          <a:xfrm>
            <a:off x="360362" y="170979"/>
            <a:ext cx="9359900" cy="52565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2600" rIns="0" bIns="0">
            <a:noAutofit/>
          </a:bodyPr>
          <a:lstStyle/>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800" b="1" dirty="0">
                <a:solidFill>
                  <a:srgbClr val="FF3838"/>
                </a:solidFill>
                <a:latin typeface="Times New Roman" panose="02020603050405020304" pitchFamily="18" charset="0"/>
                <a:cs typeface="Times New Roman" panose="02020603050405020304" pitchFamily="18" charset="0"/>
              </a:rPr>
              <a:t>Буддизм</a:t>
            </a:r>
            <a:r>
              <a:rPr lang="ru-RU" altLang="ru-RU" sz="1800" dirty="0">
                <a:latin typeface="Times New Roman" panose="02020603050405020304" pitchFamily="18" charset="0"/>
                <a:cs typeface="Times New Roman" panose="02020603050405020304" pitchFamily="18" charset="0"/>
              </a:rPr>
              <a:t> - довольно сложное учение. Это может продемонстрировать такой, например, факт. Свыше 35 лет в Республике Шри-Ланка ведется работа по созданию «Энциклопедии буддизма», в которой принимают участие ведущие буддологи и наиболее просвещенные монахи мира. Подготовлено уже 20 томов. Но в них вошел материал лишь на первые три буквы алфавита.</a:t>
            </a:r>
          </a:p>
          <a:p>
            <a:pPr marL="0" indent="36000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800" dirty="0">
                <a:solidFill>
                  <a:srgbClr val="168253"/>
                </a:solidFill>
                <a:latin typeface="Times New Roman" panose="02020603050405020304" pitchFamily="18" charset="0"/>
                <a:cs typeface="Times New Roman" panose="02020603050405020304" pitchFamily="18" charset="0"/>
              </a:rPr>
              <a:t>Окружающая нас реальность имеет два мира:</a:t>
            </a:r>
            <a:r>
              <a:rPr lang="ru-RU" altLang="ru-RU" sz="1800" dirty="0">
                <a:latin typeface="Times New Roman" panose="02020603050405020304" pitchFamily="18" charset="0"/>
                <a:cs typeface="Times New Roman" panose="02020603050405020304" pitchFamily="18" charset="0"/>
              </a:rPr>
              <a:t> Первый - видимый, материальный мир, мир сансары. Все сущее, все, что наблюдается и переживается нами, - это мир сансары или мир непрерывных становлений и разрушений. Именно непостоянство этого чувственно-воспринимаемого мира является его основным свойством. Изменение сансары является следствием бесконечного движения дхарм. Здесь дхарма имеет иную смысловую нагрузку, чем та, о которой говорилось ранее. Дхармы - это первичные элементы бытия и сознания, мельчайшие нематериальные бессмертные частицы. Различные комбинации этих дхарм создают </a:t>
            </a:r>
            <a:r>
              <a:rPr lang="ru-RU" altLang="ru-RU" sz="1800" dirty="0" err="1">
                <a:latin typeface="Times New Roman" panose="02020603050405020304" pitchFamily="18" charset="0"/>
                <a:cs typeface="Times New Roman" panose="02020603050405020304" pitchFamily="18" charset="0"/>
              </a:rPr>
              <a:t>многознообразие</a:t>
            </a:r>
            <a:r>
              <a:rPr lang="ru-RU" altLang="ru-RU" sz="1800" dirty="0">
                <a:latin typeface="Times New Roman" panose="02020603050405020304" pitchFamily="18" charset="0"/>
                <a:cs typeface="Times New Roman" panose="02020603050405020304" pitchFamily="18" charset="0"/>
              </a:rPr>
              <a:t> явлений природы, в том числе и человека.</a:t>
            </a:r>
          </a:p>
          <a:p>
            <a:pPr marL="0" indent="36000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800" dirty="0">
                <a:latin typeface="Times New Roman" panose="02020603050405020304" pitchFamily="18" charset="0"/>
                <a:cs typeface="Times New Roman" panose="02020603050405020304" pitchFamily="18" charset="0"/>
              </a:rPr>
              <a:t>Второй - высший мир, или нирвана (санскр. – «угасание»). Нирвана - это </a:t>
            </a:r>
            <a:r>
              <a:rPr lang="ru-RU" altLang="ru-RU" sz="1800" dirty="0" err="1">
                <a:latin typeface="Times New Roman" panose="02020603050405020304" pitchFamily="18" charset="0"/>
                <a:cs typeface="Times New Roman" panose="02020603050405020304" pitchFamily="18" charset="0"/>
              </a:rPr>
              <a:t>сверхбытие</a:t>
            </a:r>
            <a:r>
              <a:rPr lang="ru-RU" altLang="ru-RU" sz="1800" dirty="0">
                <a:latin typeface="Times New Roman" panose="02020603050405020304" pitchFamily="18" charset="0"/>
                <a:cs typeface="Times New Roman" panose="02020603050405020304" pitchFamily="18" charset="0"/>
              </a:rPr>
              <a:t>, обитель духовного начала, состояние вечного покоя. Если сансара - это мир изменений, то нирвана - успокоившееся бытие, в глубине своей не знающее никаких различий и никакого движения. Нирвана - высшая цель, которая должна манить к себе тех, кто принял учение Будды, и достичь ее может только тот, кто выполняет религиозные и нравственные предписания.</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33DE142-87A3-40E9-BFAD-D2F8A7EAF055}"/>
              </a:ext>
            </a:extLst>
          </p:cNvPr>
          <p:cNvSpPr>
            <a:spLocks noGrp="1" noChangeArrowheads="1"/>
          </p:cNvSpPr>
          <p:nvPr>
            <p:ph type="subTitle" idx="4294967295"/>
          </p:nvPr>
        </p:nvSpPr>
        <p:spPr bwMode="auto">
          <a:xfrm>
            <a:off x="503808" y="531019"/>
            <a:ext cx="9359900" cy="43195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4400" rIns="0" bIns="0">
            <a:normAutofit/>
          </a:bodyPr>
          <a:lstStyle/>
          <a:p>
            <a:pPr marL="0" indent="36000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800" b="1" dirty="0">
                <a:solidFill>
                  <a:srgbClr val="168253"/>
                </a:solidFill>
                <a:latin typeface="Times New Roman" panose="02020603050405020304" pitchFamily="18" charset="0"/>
                <a:cs typeface="Times New Roman" panose="02020603050405020304" pitchFamily="18" charset="0"/>
              </a:rPr>
              <a:t>Ислам возник в VII в</a:t>
            </a:r>
            <a:r>
              <a:rPr lang="ru-RU" altLang="ru-RU" sz="1800" dirty="0">
                <a:latin typeface="Times New Roman" panose="02020603050405020304" pitchFamily="18" charset="0"/>
                <a:cs typeface="Times New Roman" panose="02020603050405020304" pitchFamily="18" charset="0"/>
              </a:rPr>
              <a:t>. в среде арабов, коренных жителей Западной Аравии. Его возникновение было обусловлено социальными предпосылками, к которым можно отнести следующие кризисные явления, возникшие в Аравии в начале VII в. Экономический упадок, обострение внутренних противоречий, опасность внешних вторжений делали жизнь большинства населения Аравии неустойчивой и необеспеченной. В исторических условиях Средневековья выработать новые идеи, которые могли бы объединить племена, создать централизованное государство, смягчить социальные противоречия, было возможно лишь в рамках новой религиозной идеологии. Ею и стал ислам.</a:t>
            </a:r>
          </a:p>
          <a:p>
            <a:pPr marL="0" indent="36000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800" dirty="0">
                <a:latin typeface="Times New Roman" panose="02020603050405020304" pitchFamily="18" charset="0"/>
                <a:cs typeface="Times New Roman" panose="02020603050405020304" pitchFamily="18" charset="0"/>
              </a:rPr>
              <a:t>На формирование ислама огромное влияние оказали такие религии, как иудаизм и христианство. Из этих религий ислам заимствовал немало идей и установлений. Это, прежде всего, идея единого Бога, идея посредника между Богом и людьми, идея </a:t>
            </a:r>
            <a:r>
              <a:rPr lang="ru-RU" altLang="ru-RU" sz="1800" dirty="0" err="1">
                <a:latin typeface="Times New Roman" panose="02020603050405020304" pitchFamily="18" charset="0"/>
                <a:cs typeface="Times New Roman" panose="02020603050405020304" pitchFamily="18" charset="0"/>
              </a:rPr>
              <a:t>богодуховности</a:t>
            </a:r>
            <a:r>
              <a:rPr lang="ru-RU" altLang="ru-RU" sz="1800" dirty="0">
                <a:latin typeface="Times New Roman" panose="02020603050405020304" pitchFamily="18" charset="0"/>
                <a:cs typeface="Times New Roman" panose="02020603050405020304" pitchFamily="18" charset="0"/>
              </a:rPr>
              <a:t> Священного Писания, идея загробного воздаяния и др. Все эти идеи трансформировались в духе самого ислама и лишь затем становились элементами мусульманских религиозных, политических, культурных, правовых и других структур.</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C7216B4-9291-4010-988C-3302BDBE3DA8}"/>
              </a:ext>
            </a:extLst>
          </p:cNvPr>
          <p:cNvSpPr>
            <a:spLocks noGrp="1" noChangeArrowheads="1"/>
          </p:cNvSpPr>
          <p:nvPr>
            <p:ph type="subTitle" idx="4294967295"/>
          </p:nvPr>
        </p:nvSpPr>
        <p:spPr bwMode="auto">
          <a:xfrm>
            <a:off x="287784" y="0"/>
            <a:ext cx="9359900" cy="5571579"/>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3320" rIns="0" bIns="0">
            <a:noAutofit/>
          </a:bodyPr>
          <a:lstStyle/>
          <a:p>
            <a:pPr marL="0" indent="360000" algn="just">
              <a:spcBef>
                <a:spcPts val="0"/>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b="1" dirty="0">
                <a:solidFill>
                  <a:srgbClr val="C9211E"/>
                </a:solidFill>
                <a:latin typeface="Times New Roman" panose="02020603050405020304" pitchFamily="18" charset="0"/>
                <a:cs typeface="Times New Roman" panose="02020603050405020304" pitchFamily="18" charset="0"/>
              </a:rPr>
              <a:t>Ислам</a:t>
            </a:r>
          </a:p>
          <a:p>
            <a:pPr marL="0" indent="360000" algn="just">
              <a:spcBef>
                <a:spcPts val="0"/>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С самого начала развития ислама действует </a:t>
            </a:r>
            <a:r>
              <a:rPr lang="ru-RU" altLang="ru-RU" sz="1600" dirty="0">
                <a:solidFill>
                  <a:srgbClr val="168253"/>
                </a:solidFill>
                <a:latin typeface="Times New Roman" panose="02020603050405020304" pitchFamily="18" charset="0"/>
                <a:cs typeface="Times New Roman" panose="02020603050405020304" pitchFamily="18" charset="0"/>
              </a:rPr>
              <a:t>принцип строгой регламентации жизни</a:t>
            </a:r>
            <a:r>
              <a:rPr lang="ru-RU" altLang="ru-RU" sz="1600" dirty="0">
                <a:latin typeface="Times New Roman" panose="02020603050405020304" pitchFamily="18" charset="0"/>
                <a:cs typeface="Times New Roman" panose="02020603050405020304" pitchFamily="18" charset="0"/>
              </a:rPr>
              <a:t> каждого мусульманина. Ислам является монотеистической религией, и поэтому единый Бог ислама – Аллах. У </a:t>
            </a:r>
            <a:r>
              <a:rPr lang="ru-RU" altLang="ru-RU" sz="1600" dirty="0">
                <a:solidFill>
                  <a:srgbClr val="168253"/>
                </a:solidFill>
                <a:latin typeface="Times New Roman" panose="02020603050405020304" pitchFamily="18" charset="0"/>
                <a:cs typeface="Times New Roman" panose="02020603050405020304" pitchFamily="18" charset="0"/>
              </a:rPr>
              <a:t>Аллаха 99 имен, он всевидящий и </a:t>
            </a:r>
            <a:r>
              <a:rPr lang="ru-RU" altLang="ru-RU" sz="1600" dirty="0" err="1">
                <a:solidFill>
                  <a:srgbClr val="168253"/>
                </a:solidFill>
                <a:latin typeface="Times New Roman" panose="02020603050405020304" pitchFamily="18" charset="0"/>
                <a:cs typeface="Times New Roman" panose="02020603050405020304" pitchFamily="18" charset="0"/>
              </a:rPr>
              <a:t>всеслышащий</a:t>
            </a:r>
            <a:r>
              <a:rPr lang="ru-RU" altLang="ru-RU" sz="1600" dirty="0">
                <a:solidFill>
                  <a:srgbClr val="168253"/>
                </a:solidFill>
                <a:latin typeface="Times New Roman" panose="02020603050405020304" pitchFamily="18" charset="0"/>
                <a:cs typeface="Times New Roman" panose="02020603050405020304" pitchFamily="18" charset="0"/>
              </a:rPr>
              <a:t> Бог, который в отличие от христианского Бога никогда не рожал и не был рожден – он вечен</a:t>
            </a:r>
            <a:r>
              <a:rPr lang="ru-RU" altLang="ru-RU" sz="1600" dirty="0">
                <a:latin typeface="Times New Roman" panose="02020603050405020304" pitchFamily="18" charset="0"/>
                <a:cs typeface="Times New Roman" panose="02020603050405020304" pitchFamily="18" charset="0"/>
              </a:rPr>
              <a:t>. В исламе Аллах (Всевышний) требует от каждого мусульманина беспрекословного подчинения и управляет миром. В исламе каждого верующего называют «мусульманин», то есть покорный Аллаху.</a:t>
            </a:r>
          </a:p>
          <a:p>
            <a:pPr marL="0" indent="360000" algn="just">
              <a:spcBef>
                <a:spcPts val="0"/>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В исламе </a:t>
            </a:r>
            <a:r>
              <a:rPr lang="ru-RU" altLang="ru-RU" sz="1600" dirty="0">
                <a:solidFill>
                  <a:srgbClr val="168253"/>
                </a:solidFill>
                <a:latin typeface="Times New Roman" panose="02020603050405020304" pitchFamily="18" charset="0"/>
                <a:cs typeface="Times New Roman" panose="02020603050405020304" pitchFamily="18" charset="0"/>
              </a:rPr>
              <a:t>принцип единобожия доведен до логического завершени</a:t>
            </a:r>
            <a:r>
              <a:rPr lang="ru-RU" altLang="ru-RU" sz="1600" dirty="0">
                <a:latin typeface="Times New Roman" panose="02020603050405020304" pitchFamily="18" charset="0"/>
                <a:cs typeface="Times New Roman" panose="02020603050405020304" pitchFamily="18" charset="0"/>
              </a:rPr>
              <a:t>я, поэтому каждый мусульманин соблюдает жесткую регламентацию трех священных писаний. Священной книгой и источником вероучения для мусульманина является</a:t>
            </a:r>
            <a:r>
              <a:rPr lang="ru-RU" altLang="ru-RU" sz="1600" dirty="0">
                <a:solidFill>
                  <a:srgbClr val="168253"/>
                </a:solidFill>
                <a:latin typeface="Times New Roman" panose="02020603050405020304" pitchFamily="18" charset="0"/>
                <a:cs typeface="Times New Roman" panose="02020603050405020304" pitchFamily="18" charset="0"/>
              </a:rPr>
              <a:t> Коран,</a:t>
            </a:r>
            <a:r>
              <a:rPr lang="ru-RU" altLang="ru-RU" sz="1600" dirty="0">
                <a:latin typeface="Times New Roman" panose="02020603050405020304" pitchFamily="18" charset="0"/>
                <a:cs typeface="Times New Roman" panose="02020603050405020304" pitchFamily="18" charset="0"/>
              </a:rPr>
              <a:t> также важнейшим </a:t>
            </a:r>
            <a:r>
              <a:rPr lang="ru-RU" altLang="ru-RU" sz="1600" dirty="0" err="1">
                <a:latin typeface="Times New Roman" panose="02020603050405020304" pitchFamily="18" charset="0"/>
                <a:cs typeface="Times New Roman" panose="02020603050405020304" pitchFamily="18" charset="0"/>
              </a:rPr>
              <a:t>вероучительным</a:t>
            </a:r>
            <a:r>
              <a:rPr lang="ru-RU" altLang="ru-RU" sz="1600" dirty="0">
                <a:latin typeface="Times New Roman" panose="02020603050405020304" pitchFamily="18" charset="0"/>
                <a:cs typeface="Times New Roman" panose="02020603050405020304" pitchFamily="18" charset="0"/>
              </a:rPr>
              <a:t> документом выступает </a:t>
            </a:r>
            <a:r>
              <a:rPr lang="ru-RU" altLang="ru-RU" sz="1600" dirty="0">
                <a:solidFill>
                  <a:srgbClr val="168253"/>
                </a:solidFill>
                <a:latin typeface="Times New Roman" panose="02020603050405020304" pitchFamily="18" charset="0"/>
                <a:cs typeface="Times New Roman" panose="02020603050405020304" pitchFamily="18" charset="0"/>
              </a:rPr>
              <a:t>Сунна</a:t>
            </a:r>
            <a:r>
              <a:rPr lang="ru-RU" altLang="ru-RU" sz="1600" dirty="0">
                <a:latin typeface="Times New Roman" panose="02020603050405020304" pitchFamily="18" charset="0"/>
                <a:cs typeface="Times New Roman" panose="02020603050405020304" pitchFamily="18" charset="0"/>
              </a:rPr>
              <a:t> (свод текстов, описывающих поступки пророка, его высказывания по различным вопросам жизни). Слово «</a:t>
            </a:r>
            <a:r>
              <a:rPr lang="ru-RU" altLang="ru-RU" sz="1600" dirty="0" err="1">
                <a:latin typeface="Times New Roman" panose="02020603050405020304" pitchFamily="18" charset="0"/>
                <a:cs typeface="Times New Roman" panose="02020603050405020304" pitchFamily="18" charset="0"/>
              </a:rPr>
              <a:t>коран</a:t>
            </a:r>
            <a:r>
              <a:rPr lang="ru-RU" altLang="ru-RU" sz="1600" dirty="0">
                <a:latin typeface="Times New Roman" panose="02020603050405020304" pitchFamily="18" charset="0"/>
                <a:cs typeface="Times New Roman" panose="02020603050405020304" pitchFamily="18" charset="0"/>
              </a:rPr>
              <a:t>» означает то, что читают вслух, декламируют (то есть то, что было сказано Мухаммеду, а он повторил). По мусульманской традиции Коран не сотворен, он существует </a:t>
            </a:r>
            <a:r>
              <a:rPr lang="ru-RU" altLang="ru-RU" sz="1600" dirty="0" err="1">
                <a:latin typeface="Times New Roman" panose="02020603050405020304" pitchFamily="18" charset="0"/>
                <a:cs typeface="Times New Roman" panose="02020603050405020304" pitchFamily="18" charset="0"/>
              </a:rPr>
              <a:t>предвечно</a:t>
            </a:r>
            <a:r>
              <a:rPr lang="ru-RU" altLang="ru-RU" sz="1600" dirty="0">
                <a:latin typeface="Times New Roman" panose="02020603050405020304" pitchFamily="18" charset="0"/>
                <a:cs typeface="Times New Roman" panose="02020603050405020304" pitchFamily="18" charset="0"/>
              </a:rPr>
              <a:t>. Его оригинал хранится у Аллаха, который частями в виде откровений передал Коран Мухаммеду через архангела Джебраила. Первое Божественное откровение пророк получил в месяце рамадан, поэтому рамадан был определен месяцем поста.</a:t>
            </a:r>
          </a:p>
          <a:p>
            <a:pPr marL="0" indent="360000" algn="just">
              <a:spcBef>
                <a:spcPts val="0"/>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Содержание Священной книги Мухаммед провозглашал в форме пророчеств в Мекке и Медине между 610 и 632 гг.</a:t>
            </a:r>
          </a:p>
          <a:p>
            <a:pPr marL="0" indent="360000" algn="just">
              <a:spcBef>
                <a:spcPts val="0"/>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При жизни пророка содержание Корана передавалось главным образом по памяти. Первые систематизированные записи полного текста Священной книги были сделаны ближайшими сподвижниками Мухаммеда вскоре после его смерти. Затем по приказу халифа Османа группа авторитетных соратников Пророка создала единый сводный текст Корана.</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9BC0DB6-C1CE-4E59-A7CC-11A7D52D7671}"/>
              </a:ext>
            </a:extLst>
          </p:cNvPr>
          <p:cNvSpPr>
            <a:spLocks noGrp="1" noChangeArrowheads="1"/>
          </p:cNvSpPr>
          <p:nvPr>
            <p:ph type="subTitle" idx="4294967295"/>
          </p:nvPr>
        </p:nvSpPr>
        <p:spPr bwMode="auto">
          <a:xfrm>
            <a:off x="360362" y="170979"/>
            <a:ext cx="9359900" cy="554461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3320" rIns="0" bIns="0">
            <a:noAutofit/>
          </a:bodyPr>
          <a:lstStyle/>
          <a:p>
            <a:pPr marL="0" indent="360000" algn="just">
              <a:lnSpc>
                <a:spcPct val="110000"/>
              </a:lnSpc>
              <a:spcBef>
                <a:spcPts val="38"/>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b="1" dirty="0">
                <a:solidFill>
                  <a:srgbClr val="C9211E"/>
                </a:solidFill>
                <a:latin typeface="Times New Roman" panose="02020603050405020304" pitchFamily="18" charset="0"/>
                <a:cs typeface="Times New Roman" panose="02020603050405020304" pitchFamily="18" charset="0"/>
              </a:rPr>
              <a:t>Ислам</a:t>
            </a:r>
          </a:p>
          <a:p>
            <a:pPr marL="0" indent="360000" algn="just">
              <a:lnSpc>
                <a:spcPct val="110000"/>
              </a:lnSpc>
              <a:spcBef>
                <a:spcPts val="13"/>
              </a:spcBef>
              <a:spcAft>
                <a:spcPts val="13"/>
              </a:spcAft>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solidFill>
                  <a:srgbClr val="168253"/>
                </a:solidFill>
                <a:latin typeface="Times New Roman" panose="02020603050405020304" pitchFamily="18" charset="0"/>
                <a:cs typeface="Times New Roman" panose="02020603050405020304" pitchFamily="18" charset="0"/>
              </a:rPr>
              <a:t>Коран </a:t>
            </a:r>
            <a:r>
              <a:rPr lang="ru-RU" altLang="ru-RU" sz="1600" dirty="0">
                <a:latin typeface="Times New Roman" panose="02020603050405020304" pitchFamily="18" charset="0"/>
                <a:cs typeface="Times New Roman" panose="02020603050405020304" pitchFamily="18" charset="0"/>
              </a:rPr>
              <a:t>– это книга, включающая более 500 страниц текста на арабском языке. Он состоит из 114 сур (глав) – 90 «</a:t>
            </a:r>
            <a:r>
              <a:rPr lang="ru-RU" altLang="ru-RU" sz="1600" dirty="0" err="1">
                <a:latin typeface="Times New Roman" panose="02020603050405020304" pitchFamily="18" charset="0"/>
                <a:cs typeface="Times New Roman" panose="02020603050405020304" pitchFamily="18" charset="0"/>
              </a:rPr>
              <a:t>мекканских</a:t>
            </a:r>
            <a:r>
              <a:rPr lang="ru-RU" altLang="ru-RU" sz="1600" dirty="0">
                <a:latin typeface="Times New Roman" panose="02020603050405020304" pitchFamily="18" charset="0"/>
                <a:cs typeface="Times New Roman" panose="02020603050405020304" pitchFamily="18" charset="0"/>
              </a:rPr>
              <a:t>» и 24 «</a:t>
            </a:r>
            <a:r>
              <a:rPr lang="ru-RU" altLang="ru-RU" sz="1600" dirty="0" err="1">
                <a:latin typeface="Times New Roman" panose="02020603050405020304" pitchFamily="18" charset="0"/>
                <a:cs typeface="Times New Roman" panose="02020603050405020304" pitchFamily="18" charset="0"/>
              </a:rPr>
              <a:t>мединских</a:t>
            </a:r>
            <a:r>
              <a:rPr lang="ru-RU" altLang="ru-RU" sz="1600" dirty="0">
                <a:latin typeface="Times New Roman" panose="02020603050405020304" pitchFamily="18" charset="0"/>
                <a:cs typeface="Times New Roman" panose="02020603050405020304" pitchFamily="18" charset="0"/>
              </a:rPr>
              <a:t>». Суры, в свою очередь, включают определенное количество стихов – </a:t>
            </a:r>
            <a:r>
              <a:rPr lang="ru-RU" altLang="ru-RU" sz="1600" dirty="0" err="1">
                <a:latin typeface="Times New Roman" panose="02020603050405020304" pitchFamily="18" charset="0"/>
                <a:cs typeface="Times New Roman" panose="02020603050405020304" pitchFamily="18" charset="0"/>
              </a:rPr>
              <a:t>айятов</a:t>
            </a:r>
            <a:r>
              <a:rPr lang="ru-RU" altLang="ru-RU" sz="1600" dirty="0">
                <a:latin typeface="Times New Roman" panose="02020603050405020304" pitchFamily="18" charset="0"/>
                <a:cs typeface="Times New Roman" panose="02020603050405020304" pitchFamily="18" charset="0"/>
              </a:rPr>
              <a:t> (араб. – знамение, чудо). Всего Коран имеет 6 236 </a:t>
            </a:r>
            <a:r>
              <a:rPr lang="ru-RU" altLang="ru-RU" sz="1600" dirty="0" err="1">
                <a:latin typeface="Times New Roman" panose="02020603050405020304" pitchFamily="18" charset="0"/>
                <a:cs typeface="Times New Roman" panose="02020603050405020304" pitchFamily="18" charset="0"/>
              </a:rPr>
              <a:t>айят</a:t>
            </a:r>
            <a:r>
              <a:rPr lang="ru-RU" altLang="ru-RU" sz="1600" dirty="0">
                <a:latin typeface="Times New Roman" panose="02020603050405020304" pitchFamily="18" charset="0"/>
                <a:cs typeface="Times New Roman" panose="02020603050405020304" pitchFamily="18" charset="0"/>
              </a:rPr>
              <a:t> (77 934 слова), которые разделены для удобства пользования и в связи с потребностями культа на 30 частей – </a:t>
            </a:r>
            <a:r>
              <a:rPr lang="ru-RU" altLang="ru-RU" sz="1600" dirty="0" err="1">
                <a:latin typeface="Times New Roman" panose="02020603050405020304" pitchFamily="18" charset="0"/>
                <a:cs typeface="Times New Roman" panose="02020603050405020304" pitchFamily="18" charset="0"/>
              </a:rPr>
              <a:t>джузов</a:t>
            </a:r>
            <a:r>
              <a:rPr lang="ru-RU" altLang="ru-RU" sz="1600" dirty="0">
                <a:latin typeface="Times New Roman" panose="02020603050405020304" pitchFamily="18" charset="0"/>
                <a:cs typeface="Times New Roman" panose="02020603050405020304" pitchFamily="18" charset="0"/>
              </a:rPr>
              <a:t> и 60 разделов – </a:t>
            </a:r>
            <a:r>
              <a:rPr lang="ru-RU" altLang="ru-RU" sz="1600" dirty="0" err="1">
                <a:latin typeface="Times New Roman" panose="02020603050405020304" pitchFamily="18" charset="0"/>
                <a:cs typeface="Times New Roman" panose="02020603050405020304" pitchFamily="18" charset="0"/>
              </a:rPr>
              <a:t>хизбов</a:t>
            </a:r>
            <a:r>
              <a:rPr lang="ru-RU" altLang="ru-RU" sz="1600" dirty="0">
                <a:latin typeface="Times New Roman" panose="02020603050405020304" pitchFamily="18" charset="0"/>
                <a:cs typeface="Times New Roman" panose="02020603050405020304" pitchFamily="18" charset="0"/>
              </a:rPr>
              <a:t>. Мусульманская традиция запрещает перевод Корана на другие языки, поскольку арабский язык считается божественным. Провозглашать суры или </a:t>
            </a:r>
            <a:r>
              <a:rPr lang="ru-RU" altLang="ru-RU" sz="1600" dirty="0" err="1">
                <a:latin typeface="Times New Roman" panose="02020603050405020304" pitchFamily="18" charset="0"/>
                <a:cs typeface="Times New Roman" panose="02020603050405020304" pitchFamily="18" charset="0"/>
              </a:rPr>
              <a:t>айяты</a:t>
            </a:r>
            <a:r>
              <a:rPr lang="ru-RU" altLang="ru-RU" sz="1600" dirty="0">
                <a:latin typeface="Times New Roman" panose="02020603050405020304" pitchFamily="18" charset="0"/>
                <a:cs typeface="Times New Roman" panose="02020603050405020304" pitchFamily="18" charset="0"/>
              </a:rPr>
              <a:t> Корана во время молитвы также необходимо на арабском языке.</a:t>
            </a:r>
          </a:p>
          <a:p>
            <a:pPr marL="0" indent="360000" algn="just">
              <a:lnSpc>
                <a:spcPct val="110000"/>
              </a:lnSpc>
              <a:spcBef>
                <a:spcPts val="13"/>
              </a:spcBef>
              <a:spcAft>
                <a:spcPts val="13"/>
              </a:spcAft>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Второй источник – </a:t>
            </a:r>
            <a:r>
              <a:rPr lang="ru-RU" altLang="ru-RU" sz="1600" dirty="0">
                <a:solidFill>
                  <a:srgbClr val="168253"/>
                </a:solidFill>
                <a:latin typeface="Times New Roman" panose="02020603050405020304" pitchFamily="18" charset="0"/>
                <a:cs typeface="Times New Roman" panose="02020603050405020304" pitchFamily="18" charset="0"/>
              </a:rPr>
              <a:t>Сунна</a:t>
            </a:r>
            <a:r>
              <a:rPr lang="ru-RU" altLang="ru-RU" sz="1600" dirty="0">
                <a:latin typeface="Times New Roman" panose="02020603050405020304" pitchFamily="18" charset="0"/>
                <a:cs typeface="Times New Roman" panose="02020603050405020304" pitchFamily="18" charset="0"/>
              </a:rPr>
              <a:t> (араб. – обыкновение, образец действий, поведение). Это мусульманское Священное предание, совокупность сказаний (хадисов) о жизни пророка. Различают поступки (фил) Мухаммеда, его высказывания (</a:t>
            </a:r>
            <a:r>
              <a:rPr lang="ru-RU" altLang="ru-RU" sz="1600" dirty="0" err="1">
                <a:latin typeface="Times New Roman" panose="02020603050405020304" pitchFamily="18" charset="0"/>
                <a:cs typeface="Times New Roman" panose="02020603050405020304" pitchFamily="18" charset="0"/>
              </a:rPr>
              <a:t>каул</a:t>
            </a:r>
            <a:r>
              <a:rPr lang="ru-RU" altLang="ru-RU" sz="1600" dirty="0">
                <a:latin typeface="Times New Roman" panose="02020603050405020304" pitchFamily="18" charset="0"/>
                <a:cs typeface="Times New Roman" panose="02020603050405020304" pitchFamily="18" charset="0"/>
              </a:rPr>
              <a:t>) и молчаливое одобрение (</a:t>
            </a:r>
            <a:r>
              <a:rPr lang="ru-RU" altLang="ru-RU" sz="1600" dirty="0" err="1">
                <a:latin typeface="Times New Roman" panose="02020603050405020304" pitchFamily="18" charset="0"/>
                <a:cs typeface="Times New Roman" panose="02020603050405020304" pitchFamily="18" charset="0"/>
              </a:rPr>
              <a:t>такрир</a:t>
            </a:r>
            <a:r>
              <a:rPr lang="ru-RU" altLang="ru-RU" sz="1600" dirty="0">
                <a:latin typeface="Times New Roman" panose="02020603050405020304" pitchFamily="18" charset="0"/>
                <a:cs typeface="Times New Roman" panose="02020603050405020304" pitchFamily="18" charset="0"/>
              </a:rPr>
              <a:t>), с которыми он встречал некоторые поступки и высказывания окружающих.</a:t>
            </a:r>
          </a:p>
          <a:p>
            <a:pPr marL="0" indent="360000" algn="just">
              <a:lnSpc>
                <a:spcPct val="110000"/>
              </a:lnSpc>
              <a:spcBef>
                <a:spcPts val="13"/>
              </a:spcBef>
              <a:spcAft>
                <a:spcPts val="13"/>
              </a:spcAft>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Каждый мусульманин должен осмысленно и беспрекословно следовать</a:t>
            </a:r>
            <a:r>
              <a:rPr lang="ru-RU" altLang="ru-RU" sz="1600" dirty="0">
                <a:solidFill>
                  <a:srgbClr val="168253"/>
                </a:solidFill>
                <a:latin typeface="Times New Roman" panose="02020603050405020304" pitchFamily="18" charset="0"/>
                <a:cs typeface="Times New Roman" panose="02020603050405020304" pitchFamily="18" charset="0"/>
              </a:rPr>
              <a:t> основным столпам ислама</a:t>
            </a:r>
            <a:r>
              <a:rPr lang="ru-RU" altLang="ru-RU" sz="1600" dirty="0">
                <a:latin typeface="Times New Roman" panose="02020603050405020304" pitchFamily="18" charset="0"/>
                <a:cs typeface="Times New Roman" panose="02020603050405020304" pitchFamily="18" charset="0"/>
              </a:rPr>
              <a:t>, их всего пять. Первый столп – </a:t>
            </a:r>
            <a:r>
              <a:rPr lang="ru-RU" altLang="ru-RU" sz="1600" dirty="0" err="1">
                <a:latin typeface="Times New Roman" panose="02020603050405020304" pitchFamily="18" charset="0"/>
                <a:cs typeface="Times New Roman" panose="02020603050405020304" pitchFamily="18" charset="0"/>
              </a:rPr>
              <a:t>шахада</a:t>
            </a:r>
            <a:r>
              <a:rPr lang="ru-RU" altLang="ru-RU" sz="1600" dirty="0">
                <a:latin typeface="Times New Roman" panose="02020603050405020304" pitchFamily="18" charset="0"/>
                <a:cs typeface="Times New Roman" panose="02020603050405020304" pitchFamily="18" charset="0"/>
              </a:rPr>
              <a:t> (Свидетельство каждого мусульманина о том, что нет божества, кроме Аллаха, и Мухаммед – посланник его и раб). Второй столп – это намаз (обязательная, ежедневная пятиразовая молитва каждого верующего). Третий столп – закят (уплата в пользу бедных 1/40 годового заработка мусульманина). Четвертый столп – ураза (строгий пост каждого верующего мусульманина в священный месяц Рамадан). Пятый столп – хадж (паломничество в Мекку в мечеть аль-Харам к могиле пророка Мухаммеда) должен совершить хотя бы раз в жизни каждый верующий мусульманин, поэтому культ в исламе получил большее распространение, нежели само вероучение.</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87C5B5F-6D8E-4061-BF21-B805D2984F11}"/>
              </a:ext>
            </a:extLst>
          </p:cNvPr>
          <p:cNvSpPr>
            <a:spLocks noGrp="1" noChangeArrowheads="1"/>
          </p:cNvSpPr>
          <p:nvPr>
            <p:ph type="subTitle" idx="4294967295"/>
          </p:nvPr>
        </p:nvSpPr>
        <p:spPr bwMode="auto">
          <a:xfrm>
            <a:off x="360362" y="98971"/>
            <a:ext cx="9359900" cy="532859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3320" rIns="0" bIns="0">
            <a:noAutofit/>
          </a:bodyPr>
          <a:lstStyle/>
          <a:p>
            <a:pPr marL="0" indent="457200" algn="just">
              <a:spcBef>
                <a:spcPts val="38"/>
              </a:spcBef>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b="1" dirty="0">
                <a:solidFill>
                  <a:srgbClr val="C9211E"/>
                </a:solidFill>
                <a:latin typeface="Times New Roman" panose="02020603050405020304" pitchFamily="18" charset="0"/>
                <a:cs typeface="Times New Roman" panose="02020603050405020304" pitchFamily="18" charset="0"/>
              </a:rPr>
              <a:t>Ислам</a:t>
            </a:r>
          </a:p>
          <a:p>
            <a:pPr marL="0" indent="457200" algn="just">
              <a:spcBef>
                <a:spcPts val="13"/>
              </a:spcBef>
              <a:spcAft>
                <a:spcPts val="13"/>
              </a:spcAft>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В исламском мире </a:t>
            </a:r>
            <a:r>
              <a:rPr lang="ru-RU" altLang="ru-RU" sz="1600" dirty="0">
                <a:solidFill>
                  <a:srgbClr val="168253"/>
                </a:solidFill>
                <a:latin typeface="Times New Roman" panose="02020603050405020304" pitchFamily="18" charset="0"/>
                <a:cs typeface="Times New Roman" panose="02020603050405020304" pitchFamily="18" charset="0"/>
              </a:rPr>
              <a:t>не сформировалось единого организационного центра,</a:t>
            </a:r>
            <a:r>
              <a:rPr lang="ru-RU" altLang="ru-RU" sz="1600" dirty="0">
                <a:latin typeface="Times New Roman" panose="02020603050405020304" pitchFamily="18" charset="0"/>
                <a:cs typeface="Times New Roman" panose="02020603050405020304" pitchFamily="18" charset="0"/>
              </a:rPr>
              <a:t> объединяющего всех мусульман. </a:t>
            </a:r>
            <a:r>
              <a:rPr lang="ru-RU" altLang="ru-RU" sz="1600" dirty="0">
                <a:solidFill>
                  <a:srgbClr val="168253"/>
                </a:solidFill>
                <a:latin typeface="Times New Roman" panose="02020603050405020304" pitchFamily="18" charset="0"/>
                <a:cs typeface="Times New Roman" panose="02020603050405020304" pitchFamily="18" charset="0"/>
              </a:rPr>
              <a:t>Верующие составляют общину – </a:t>
            </a:r>
            <a:r>
              <a:rPr lang="ru-RU" altLang="ru-RU" sz="1600" dirty="0" err="1">
                <a:solidFill>
                  <a:srgbClr val="168253"/>
                </a:solidFill>
                <a:latin typeface="Times New Roman" panose="02020603050405020304" pitchFamily="18" charset="0"/>
                <a:cs typeface="Times New Roman" panose="02020603050405020304" pitchFamily="18" charset="0"/>
              </a:rPr>
              <a:t>умму</a:t>
            </a:r>
            <a:r>
              <a:rPr lang="ru-RU" altLang="ru-RU" sz="1600" dirty="0">
                <a:latin typeface="Times New Roman" panose="02020603050405020304" pitchFamily="18" charset="0"/>
                <a:cs typeface="Times New Roman" panose="02020603050405020304" pitchFamily="18" charset="0"/>
              </a:rPr>
              <a:t>. Исторически в исламе сформировалось два основных направления. Примерно 90 % мусульман относятся к</a:t>
            </a:r>
            <a:r>
              <a:rPr lang="ru-RU" altLang="ru-RU" sz="1600" dirty="0">
                <a:solidFill>
                  <a:srgbClr val="168253"/>
                </a:solidFill>
                <a:latin typeface="Times New Roman" panose="02020603050405020304" pitchFamily="18" charset="0"/>
                <a:cs typeface="Times New Roman" panose="02020603050405020304" pitchFamily="18" charset="0"/>
              </a:rPr>
              <a:t> суннитам.</a:t>
            </a:r>
            <a:r>
              <a:rPr lang="ru-RU" altLang="ru-RU" sz="1600" dirty="0">
                <a:latin typeface="Times New Roman" panose="02020603050405020304" pitchFamily="18" charset="0"/>
                <a:cs typeface="Times New Roman" panose="02020603050405020304" pitchFamily="18" charset="0"/>
              </a:rPr>
              <a:t> Они признают авторитет Корана и Сунны, легитимируют передачу власти после смерти пророка Мухаммеда его ближайшим сподвижникам, которые не являлись Посланнику Аллаха родственниками. Часть последователей ислама (примерно 10 %) принадлежит к</a:t>
            </a:r>
            <a:r>
              <a:rPr lang="ru-RU" altLang="ru-RU" sz="1600" dirty="0">
                <a:solidFill>
                  <a:srgbClr val="168253"/>
                </a:solidFill>
                <a:latin typeface="Times New Roman" panose="02020603050405020304" pitchFamily="18" charset="0"/>
                <a:cs typeface="Times New Roman" panose="02020603050405020304" pitchFamily="18" charset="0"/>
              </a:rPr>
              <a:t> шиитам</a:t>
            </a:r>
            <a:r>
              <a:rPr lang="ru-RU" altLang="ru-RU" sz="1600" dirty="0">
                <a:latin typeface="Times New Roman" panose="02020603050405020304" pitchFamily="18" charset="0"/>
                <a:cs typeface="Times New Roman" panose="02020603050405020304" pitchFamily="18" charset="0"/>
              </a:rPr>
              <a:t> – сторонникам восхождения линии наследования власти к имаму Али (родственник Мухаммеда) и его потомкам. Они признают только те части Сунны, авторство которых принадлежит прямым потомкам Пророка.</a:t>
            </a:r>
          </a:p>
          <a:p>
            <a:pPr marL="0" indent="457200" algn="just">
              <a:spcBef>
                <a:spcPts val="13"/>
              </a:spcBef>
              <a:spcAft>
                <a:spcPts val="13"/>
              </a:spcAft>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Распространение ислама на территории России было связано в первую очередь с торговыми отношениями. Для России торговые отношения с Востоком имели большое экономическое значение. Первые мусульманские купцы из Арабского халифата появились на Руси в VIII–IX вв. В России в настоящее время последователи ислама проживают практически во всех субъектах Российской Федерации и принадлежат к 40 этносам России, а основными регионами распространения ислама на территории Российской Федерации являются Среднее и Нижнее Поволжье, Приуралье, Сибирь, Северный Кавказ, крупные города – Москва, Санкт-Петербург и ряд других. Большая часть мусульман России проживают в девяти республиках: Адыгея, Башкирия, Дагестан, Ингушетия, Кабардино-Балкария, Карачаево-Черкесия, Северная Осетия, Татарстан, Чечня.</a:t>
            </a:r>
          </a:p>
          <a:p>
            <a:pPr marL="0" indent="457200" algn="just">
              <a:spcBef>
                <a:spcPts val="13"/>
              </a:spcBef>
              <a:spcAft>
                <a:spcPts val="13"/>
              </a:spcAft>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В настоящее время количество этнических мусульман в России 5714,5 миллиона – примерно 12 % населения страны (5 миллионов нелегальных иммигрантов и сезонных рабочих исповедуют ислам), а к 2030 г. численность российских мусульман может приблизиться к 30 миллионам человек.</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5D587318-A3E9-406B-B6FA-E625CC5F4201}"/>
              </a:ext>
            </a:extLst>
          </p:cNvPr>
          <p:cNvSpPr>
            <a:spLocks noGrp="1" noChangeArrowheads="1"/>
          </p:cNvSpPr>
          <p:nvPr>
            <p:ph type="subTitle" idx="4294967295"/>
          </p:nvPr>
        </p:nvSpPr>
        <p:spPr bwMode="auto">
          <a:xfrm>
            <a:off x="360362" y="242987"/>
            <a:ext cx="9359900" cy="54275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3320" rIns="0" bIns="0">
            <a:noAutofit/>
          </a:bodyPr>
          <a:lstStyle/>
          <a:p>
            <a:pPr marL="0" indent="0" algn="just">
              <a:spcBef>
                <a:spcPts val="38"/>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b="1" dirty="0">
                <a:solidFill>
                  <a:srgbClr val="C9211E"/>
                </a:solidFill>
                <a:latin typeface="Times New Roman" panose="02020603050405020304" pitchFamily="18" charset="0"/>
                <a:cs typeface="Times New Roman" panose="02020603050405020304" pitchFamily="18" charset="0"/>
              </a:rPr>
              <a:t>Буддизм</a:t>
            </a:r>
          </a:p>
          <a:p>
            <a:pPr marL="0" indent="457200" algn="just">
              <a:spcBef>
                <a:spcPts val="13"/>
              </a:spcBef>
              <a:spcAft>
                <a:spcPts val="13"/>
              </a:spcAft>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800" dirty="0">
                <a:solidFill>
                  <a:srgbClr val="168253"/>
                </a:solidFill>
                <a:latin typeface="Times New Roman" panose="02020603050405020304" pitchFamily="18" charset="0"/>
                <a:cs typeface="Times New Roman" panose="02020603050405020304" pitchFamily="18" charset="0"/>
              </a:rPr>
              <a:t>Б</a:t>
            </a:r>
            <a:r>
              <a:rPr lang="ru-RU" altLang="ru-RU" sz="1800" dirty="0">
                <a:latin typeface="Times New Roman" panose="02020603050405020304" pitchFamily="18" charset="0"/>
                <a:cs typeface="Times New Roman" panose="02020603050405020304" pitchFamily="18" charset="0"/>
              </a:rPr>
              <a:t>у</a:t>
            </a:r>
            <a:r>
              <a:rPr lang="ru-RU" altLang="ru-RU" sz="1800" dirty="0">
                <a:solidFill>
                  <a:srgbClr val="168253"/>
                </a:solidFill>
                <a:latin typeface="Times New Roman" panose="02020603050405020304" pitchFamily="18" charset="0"/>
                <a:cs typeface="Times New Roman" panose="02020603050405020304" pitchFamily="18" charset="0"/>
              </a:rPr>
              <a:t>ддизм возник в VI в. до н. э. на территории Индии.</a:t>
            </a:r>
            <a:r>
              <a:rPr lang="ru-RU" altLang="ru-RU" sz="1800" dirty="0">
                <a:latin typeface="Times New Roman" panose="02020603050405020304" pitchFamily="18" charset="0"/>
                <a:cs typeface="Times New Roman" panose="02020603050405020304" pitchFamily="18" charset="0"/>
              </a:rPr>
              <a:t> Нет сомнения в том, что буддизм воспринял многие положения и мифологические конструкции из распространенных тогда на территории Индостана ведических учений и практик брахманизма, но при этом он им активно противостоит. Основателем буддизма считается Сиддхартха Гаутама. Достигнув высшей степени духовного и физического совершенства, он стал Буддой (Просветленным).</a:t>
            </a:r>
          </a:p>
          <a:p>
            <a:pPr marL="0" indent="0" algn="just">
              <a:spcBef>
                <a:spcPts val="13"/>
              </a:spcBef>
              <a:spcAft>
                <a:spcPts val="13"/>
              </a:spcAft>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800" dirty="0">
                <a:latin typeface="Times New Roman" panose="02020603050405020304" pitchFamily="18" charset="0"/>
                <a:cs typeface="Times New Roman" panose="02020603050405020304" pitchFamily="18" charset="0"/>
              </a:rPr>
              <a:t>Бог в буддизме понимается как некое безликое духовное начало, никак не связанное с какими-либо материальными объектами. </a:t>
            </a:r>
            <a:r>
              <a:rPr lang="ru-RU" altLang="ru-RU" sz="1800" dirty="0">
                <a:solidFill>
                  <a:srgbClr val="168253"/>
                </a:solidFill>
                <a:latin typeface="Times New Roman" panose="02020603050405020304" pitchFamily="18" charset="0"/>
                <a:cs typeface="Times New Roman" panose="02020603050405020304" pitchFamily="18" charset="0"/>
              </a:rPr>
              <a:t>Не следует смешивать Будду и Бога</a:t>
            </a:r>
            <a:r>
              <a:rPr lang="ru-RU" altLang="ru-RU" sz="1800" dirty="0">
                <a:latin typeface="Times New Roman" panose="02020603050405020304" pitchFamily="18" charset="0"/>
                <a:cs typeface="Times New Roman" panose="02020603050405020304" pitchFamily="18" charset="0"/>
              </a:rPr>
              <a:t>. Просветленный не является Творцом мира. Он только указывает путь к спасению. В буддизме сложилось видение двух основных путей спасения, соответствующие </a:t>
            </a:r>
            <a:r>
              <a:rPr lang="ru-RU" altLang="ru-RU" sz="1800" dirty="0">
                <a:solidFill>
                  <a:srgbClr val="168253"/>
                </a:solidFill>
                <a:latin typeface="Times New Roman" panose="02020603050405020304" pitchFamily="18" charset="0"/>
                <a:cs typeface="Times New Roman" panose="02020603050405020304" pitchFamily="18" charset="0"/>
              </a:rPr>
              <a:t>двум основным направлениям: хинаяна и махаяна. </a:t>
            </a:r>
          </a:p>
          <a:p>
            <a:pPr marL="0" indent="457200" algn="just">
              <a:lnSpc>
                <a:spcPct val="110000"/>
              </a:lnSpc>
              <a:spcBef>
                <a:spcPts val="0"/>
              </a:spcBef>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800" dirty="0">
                <a:solidFill>
                  <a:srgbClr val="168253"/>
                </a:solidFill>
                <a:latin typeface="Times New Roman" panose="02020603050405020304" pitchFamily="18" charset="0"/>
                <a:cs typeface="Times New Roman" panose="02020603050405020304" pitchFamily="18" charset="0"/>
              </a:rPr>
              <a:t>Хинаяна (санскр. – малая колесница, или узкий путь к спасению)</a:t>
            </a:r>
            <a:r>
              <a:rPr lang="ru-RU" altLang="ru-RU" sz="1800" dirty="0">
                <a:latin typeface="Times New Roman" panose="02020603050405020304" pitchFamily="18" charset="0"/>
                <a:cs typeface="Times New Roman" panose="02020603050405020304" pitchFamily="18" charset="0"/>
              </a:rPr>
              <a:t> – древнейшая форма буддизма. В настоящее время она распространена в странах Южной и Юго-Восточной Азии, поэтому ее называют южным буддизмом. Достигнуть состояния Будды (просветления) смогут лишь те, кто обладает высокими моральными качествами, кто отказался от мирской жизни, от всякой деятельности. Отсюда и название – малая (узкая) колесница, то есть на этой колеснице, направляющейся к спасению, уготовлено место далеко не для всех. Для того чтобы попасть на эту колесницу, необходимо вступить в монашескую общину (сангху).</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9FF4F4B-B09F-4A60-B397-BB824299DC0B}"/>
              </a:ext>
            </a:extLst>
          </p:cNvPr>
          <p:cNvSpPr>
            <a:spLocks noGrp="1" noChangeArrowheads="1"/>
          </p:cNvSpPr>
          <p:nvPr>
            <p:ph type="subTitle" idx="4294967295"/>
          </p:nvPr>
        </p:nvSpPr>
        <p:spPr bwMode="auto">
          <a:xfrm>
            <a:off x="360362" y="314995"/>
            <a:ext cx="9359900" cy="511256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3320" rIns="0" bIns="0">
            <a:normAutofit/>
          </a:bodyPr>
          <a:lstStyle/>
          <a:p>
            <a:pPr marL="0" indent="457200" algn="just">
              <a:lnSpc>
                <a:spcPct val="110000"/>
              </a:lnSpc>
              <a:spcBef>
                <a:spcPts val="38"/>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500" b="1" dirty="0">
                <a:solidFill>
                  <a:srgbClr val="C9211E"/>
                </a:solidFill>
                <a:latin typeface="Times New Roman" panose="02020603050405020304" pitchFamily="18" charset="0"/>
                <a:cs typeface="Times New Roman" panose="02020603050405020304" pitchFamily="18" charset="0"/>
              </a:rPr>
              <a:t>Буддизм</a:t>
            </a:r>
          </a:p>
          <a:p>
            <a:pPr marL="0" indent="457200" algn="just">
              <a:lnSpc>
                <a:spcPct val="110000"/>
              </a:lnSpc>
              <a:spcBef>
                <a:spcPts val="13"/>
              </a:spcBef>
              <a:spcAft>
                <a:spcPts val="13"/>
              </a:spcAft>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solidFill>
                  <a:srgbClr val="168253"/>
                </a:solidFill>
                <a:latin typeface="Times New Roman" panose="02020603050405020304" pitchFamily="18" charset="0"/>
                <a:cs typeface="Times New Roman" panose="02020603050405020304" pitchFamily="18" charset="0"/>
              </a:rPr>
              <a:t>Махаяна (санскр. – большая колесница, или широкий путь спасения)</a:t>
            </a:r>
            <a:r>
              <a:rPr lang="ru-RU" altLang="ru-RU" sz="1600" dirty="0">
                <a:latin typeface="Times New Roman" panose="02020603050405020304" pitchFamily="18" charset="0"/>
                <a:cs typeface="Times New Roman" panose="02020603050405020304" pitchFamily="18" charset="0"/>
              </a:rPr>
              <a:t>. Махаяну часто называют северным буддизмом. Именно этот вариант буддийского учения распространился в Тибете, Китае, Корее, Японии и других странах. Не изменяя основных догматов буддизма, содержащихся в хинаяне, махаяна сформировала ряд особенностей. Махаяна предоставляет возможность спасения не только монахам, но и всем верующим. Любой мирянин может достигнуть нирваны. Самым важным отличием махаяны от хинаяны является учение о бодхисатвах (санскр. – тот, чья сущность – знание). Бодхисатва – это тот, кто почти достиг нирваны, но из сострадания добровольно отказался от своих достижений, чтобы помочь другим людям найти путь к спасению.</a:t>
            </a:r>
          </a:p>
          <a:p>
            <a:pPr marL="0" indent="457200" algn="just">
              <a:lnSpc>
                <a:spcPct val="110000"/>
              </a:lnSpc>
              <a:spcBef>
                <a:spcPts val="13"/>
              </a:spcBef>
              <a:spcAft>
                <a:spcPts val="13"/>
              </a:spcAft>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Вероучение в буддизме развито слабее, нежели культ. Основные положения вероучения собраны в письменный свод, который называется </a:t>
            </a:r>
            <a:r>
              <a:rPr lang="ru-RU" altLang="ru-RU" sz="1600" dirty="0" err="1">
                <a:latin typeface="Times New Roman" panose="02020603050405020304" pitchFamily="18" charset="0"/>
                <a:cs typeface="Times New Roman" panose="02020603050405020304" pitchFamily="18" charset="0"/>
              </a:rPr>
              <a:t>Трипитака</a:t>
            </a:r>
            <a:r>
              <a:rPr lang="ru-RU" altLang="ru-RU" sz="1600" dirty="0">
                <a:latin typeface="Times New Roman" panose="02020603050405020304" pitchFamily="18" charset="0"/>
                <a:cs typeface="Times New Roman" panose="02020603050405020304" pitchFamily="18" charset="0"/>
              </a:rPr>
              <a:t> (дословно – «три корзины») – канонические собрания текстов школ классического буддизма, включавшие Виная-</a:t>
            </a:r>
            <a:r>
              <a:rPr lang="ru-RU" altLang="ru-RU" sz="1600" dirty="0" err="1">
                <a:latin typeface="Times New Roman" panose="02020603050405020304" pitchFamily="18" charset="0"/>
                <a:cs typeface="Times New Roman" panose="02020603050405020304" pitchFamily="18" charset="0"/>
              </a:rPr>
              <a:t>питаку</a:t>
            </a:r>
            <a:r>
              <a:rPr lang="ru-RU" altLang="ru-RU" sz="1600" dirty="0">
                <a:latin typeface="Times New Roman" panose="02020603050405020304" pitchFamily="18" charset="0"/>
                <a:cs typeface="Times New Roman" panose="02020603050405020304" pitchFamily="18" charset="0"/>
              </a:rPr>
              <a:t> («корзину дисциплинарных правил»), Сутра-</a:t>
            </a:r>
            <a:r>
              <a:rPr lang="ru-RU" altLang="ru-RU" sz="1600" dirty="0" err="1">
                <a:latin typeface="Times New Roman" panose="02020603050405020304" pitchFamily="18" charset="0"/>
                <a:cs typeface="Times New Roman" panose="02020603050405020304" pitchFamily="18" charset="0"/>
              </a:rPr>
              <a:t>питаку</a:t>
            </a:r>
            <a:r>
              <a:rPr lang="ru-RU" altLang="ru-RU" sz="1600" dirty="0">
                <a:latin typeface="Times New Roman" panose="02020603050405020304" pitchFamily="18" charset="0"/>
                <a:cs typeface="Times New Roman" panose="02020603050405020304" pitchFamily="18" charset="0"/>
              </a:rPr>
              <a:t> («корзину наставлений») и </a:t>
            </a:r>
            <a:r>
              <a:rPr lang="ru-RU" altLang="ru-RU" sz="1600" dirty="0" err="1">
                <a:latin typeface="Times New Roman" panose="02020603050405020304" pitchFamily="18" charset="0"/>
                <a:cs typeface="Times New Roman" panose="02020603050405020304" pitchFamily="18" charset="0"/>
              </a:rPr>
              <a:t>Абхидхарма-питаку</a:t>
            </a:r>
            <a:r>
              <a:rPr lang="ru-RU" altLang="ru-RU" sz="1600" dirty="0">
                <a:latin typeface="Times New Roman" panose="02020603050405020304" pitchFamily="18" charset="0"/>
                <a:cs typeface="Times New Roman" panose="02020603050405020304" pitchFamily="18" charset="0"/>
              </a:rPr>
              <a:t> («корзину доктрин»). Эту трехчастную структуру канонических собраний текстов можно считать линией демаркации между классическим буддизмом (который принято называть хинаяной) и теми реформаторскими течениями, которые обозначали себя как махаяна и создавали иные собрания авторитетных текстов, в значительной мере имитировавшие текст </a:t>
            </a:r>
            <a:r>
              <a:rPr lang="ru-RU" altLang="ru-RU" sz="1600" dirty="0" err="1">
                <a:latin typeface="Times New Roman" panose="02020603050405020304" pitchFamily="18" charset="0"/>
                <a:cs typeface="Times New Roman" panose="02020603050405020304" pitchFamily="18" charset="0"/>
              </a:rPr>
              <a:t>Трипитаки</a:t>
            </a:r>
            <a:r>
              <a:rPr lang="ru-RU" altLang="ru-RU" sz="1600" dirty="0">
                <a:latin typeface="Times New Roman" panose="02020603050405020304" pitchFamily="18" charset="0"/>
                <a:cs typeface="Times New Roman" panose="02020603050405020304" pitchFamily="18" charset="0"/>
              </a:rPr>
              <a:t>.</a:t>
            </a:r>
          </a:p>
          <a:p>
            <a:pPr marL="0" indent="457200" algn="just">
              <a:lnSpc>
                <a:spcPct val="110000"/>
              </a:lnSpc>
              <a:spcBef>
                <a:spcPts val="13"/>
              </a:spcBef>
              <a:spcAft>
                <a:spcPts val="13"/>
              </a:spcAft>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Современный буддизм – комплекс религий, часто существенно отличающихся одна от другой («Дзэн-буддизм», «Ламаизм»), хотя исходные принципы вероучения одни и те же.</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06DE210-2AA7-4D61-AF40-7FE241795825}"/>
              </a:ext>
            </a:extLst>
          </p:cNvPr>
          <p:cNvSpPr>
            <a:spLocks noGrp="1" noChangeArrowheads="1"/>
          </p:cNvSpPr>
          <p:nvPr>
            <p:ph type="subTitle" idx="4294967295"/>
          </p:nvPr>
        </p:nvSpPr>
        <p:spPr bwMode="auto">
          <a:xfrm>
            <a:off x="791840" y="314995"/>
            <a:ext cx="8352680" cy="43195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5840" rIns="0" bIns="0"/>
          <a:lstStyle/>
          <a:p>
            <a:pPr marL="0" indent="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800" dirty="0">
                <a:latin typeface="Times New Roman" panose="02020603050405020304" pitchFamily="18" charset="0"/>
                <a:cs typeface="Times New Roman" panose="02020603050405020304" pitchFamily="18" charset="0"/>
              </a:rPr>
              <a:t>С развитием истории к IV в. сложились объективные условия для расхождения западной и восточной христианских культур, несмотря на то, что именно тогда произошло окончательное формирование и официальное утверждение на вселенских соборах христианской Церкви </a:t>
            </a:r>
            <a:r>
              <a:rPr lang="ru-RU" altLang="ru-RU" sz="1800" dirty="0" err="1">
                <a:latin typeface="Times New Roman" panose="02020603050405020304" pitchFamily="18" charset="0"/>
                <a:cs typeface="Times New Roman" panose="02020603050405020304" pitchFamily="18" charset="0"/>
              </a:rPr>
              <a:t>Никойско</a:t>
            </a:r>
            <a:r>
              <a:rPr lang="ru-RU" altLang="ru-RU" sz="1800" dirty="0">
                <a:latin typeface="Times New Roman" panose="02020603050405020304" pitchFamily="18" charset="0"/>
                <a:cs typeface="Times New Roman" panose="02020603050405020304" pitchFamily="18" charset="0"/>
              </a:rPr>
              <a:t>-Царьградского символа веры, но в философско-мировоззренческом аспекте уже в трудах Отцов Церкви проявляется разница культур. Не случайно в христианстве говорят о восточных (византийских) и западных (римских) Отцах Церкви, чье творчество в совокупном результате положило начало формированию западной и восточной картин мира.</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54634DB4-23A3-4969-A213-0C02E64EA51A}"/>
              </a:ext>
            </a:extLst>
          </p:cNvPr>
          <p:cNvSpPr>
            <a:spLocks noGrp="1" noChangeArrowheads="1"/>
          </p:cNvSpPr>
          <p:nvPr>
            <p:ph type="subTitle" idx="4294967295"/>
          </p:nvPr>
        </p:nvSpPr>
        <p:spPr bwMode="auto">
          <a:xfrm>
            <a:off x="503808" y="459011"/>
            <a:ext cx="9359900" cy="44989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3320" rIns="0" bIns="0"/>
          <a:lstStyle/>
          <a:p>
            <a:pPr marL="0" indent="457200" algn="just">
              <a:spcBef>
                <a:spcPts val="0"/>
              </a:spcBef>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500" b="1" dirty="0">
                <a:solidFill>
                  <a:srgbClr val="C9211E"/>
                </a:solidFill>
                <a:latin typeface="Times New Roman" panose="02020603050405020304" pitchFamily="18" charset="0"/>
                <a:cs typeface="Times New Roman" panose="02020603050405020304" pitchFamily="18" charset="0"/>
              </a:rPr>
              <a:t>Буддизм</a:t>
            </a:r>
          </a:p>
          <a:p>
            <a:pPr marL="0" indent="457200" algn="just">
              <a:spcBef>
                <a:spcPts val="0"/>
              </a:spcBef>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ru-RU" altLang="ru-RU" sz="1600" dirty="0">
                <a:latin typeface="Times New Roman" panose="02020603050405020304" pitchFamily="18" charset="0"/>
                <a:cs typeface="Times New Roman" panose="02020603050405020304" pitchFamily="18" charset="0"/>
              </a:rPr>
              <a:t>Распространен и на территории России, в частности в республиках Тыва, Бурятия и Калмыкия, на региональном уровне в этих субъектах Российской Федерации буддизм является доминирующей религией. Конечно, представительства буддистских общин есть и во многих других регионах, например в Санкт-Петербурге и Москве, но здесь присутствуют лишь малые группы его последователей. В России преобладают представители ламаизма, их духовным наставником является далай-лама.</a:t>
            </a:r>
          </a:p>
          <a:p>
            <a:pPr marL="0" indent="457200" algn="just">
              <a:spcBef>
                <a:spcPts val="0"/>
              </a:spcBef>
              <a:spcAft>
                <a:spcPts val="13"/>
              </a:spcAft>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endParaRPr lang="ru-RU" altLang="ru-RU" sz="1600" dirty="0">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A475D20-63EC-4B61-8BB5-4FF99AA6F0B3}"/>
              </a:ext>
            </a:extLst>
          </p:cNvPr>
          <p:cNvSpPr>
            <a:spLocks noGrp="1" noChangeArrowheads="1"/>
          </p:cNvSpPr>
          <p:nvPr>
            <p:ph type="subTitle" idx="4294967295"/>
          </p:nvPr>
        </p:nvSpPr>
        <p:spPr bwMode="auto">
          <a:xfrm>
            <a:off x="431800" y="459011"/>
            <a:ext cx="9359900" cy="43195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3320" rIns="0" bIns="0">
            <a:normAutofit/>
          </a:bodyPr>
          <a:lstStyle/>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dirty="0">
                <a:solidFill>
                  <a:srgbClr val="C9211E"/>
                </a:solidFill>
                <a:latin typeface="Times New Roman" panose="02020603050405020304" pitchFamily="18" charset="0"/>
                <a:cs typeface="Times New Roman" panose="02020603050405020304" pitchFamily="18" charset="0"/>
              </a:rPr>
              <a:t>Сегодня мы живем в эпоху постмодерна</a:t>
            </a:r>
            <a:r>
              <a:rPr lang="ru-RU" altLang="ru-RU" sz="1600" dirty="0">
                <a:latin typeface="Times New Roman" panose="02020603050405020304" pitchFamily="18" charset="0"/>
                <a:cs typeface="Times New Roman" panose="02020603050405020304" pitchFamily="18" charset="0"/>
              </a:rPr>
              <a:t>. Она началась примерно со второй половины ХХ в. Это переходная эпоха. Здесь осуществляется отход от прежнего новоевропейского мировоззрения. Идет поиск новых основ и форм, поэтому современная эпоха характеризуется поляризацией, неопределенностью, неустойчивостью, радикальностью изменений, альтернативностью процессов, многофакторностью и двойственностью системы. Это те условия, при которых сегодня осуществляется деятельность сотрудников органов внутренних дел. При рассмотрении объективной стороны духовно-нравственной основы этой деятельности необходимо учитывать следующее. Происходит взаимодействие различных культурных групп и укладов. Это взаимодействие, имея конкурентный характер, приобретает разные оттенки конфликта, сотрудничества, нейтралитета и складывается в альтернативность всего процесса в целом.</a:t>
            </a:r>
          </a:p>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dirty="0">
                <a:latin typeface="Times New Roman" panose="02020603050405020304" pitchFamily="18" charset="0"/>
                <a:cs typeface="Times New Roman" panose="02020603050405020304" pitchFamily="18" charset="0"/>
              </a:rPr>
              <a:t>Противоречивость старого мировоззрения и потенции нового являются основой для другой характеристики – двойственности (факторов и системы в целом). Двойственность включает в себя этнические (национальные) традиции, развившиеся в предыдущие эпохи, и общечеловеческие (глобальные) инновации, рождающиеся сегодня, что приводит к поляризации: ориентация факторов на глобальный или локальный полюс. На сегодняшний момент подобная поляризация приобретает крайнее значение. Крайняя поляризация ведет к крайнему противостоянию, выраженному в терроре, вооруженном сопротивлении или в других формах протестных движений в защиту этнокультурной идентичности.</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2FB241F-31F6-46B9-9DCA-A54F18D11984}"/>
              </a:ext>
            </a:extLst>
          </p:cNvPr>
          <p:cNvSpPr>
            <a:spLocks noGrp="1" noChangeArrowheads="1"/>
          </p:cNvSpPr>
          <p:nvPr>
            <p:ph type="subTitle" idx="4294967295"/>
          </p:nvPr>
        </p:nvSpPr>
        <p:spPr bwMode="auto">
          <a:xfrm>
            <a:off x="431800" y="531019"/>
            <a:ext cx="9359900" cy="43195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3320" rIns="0" bIns="0">
            <a:normAutofit/>
          </a:bodyPr>
          <a:lstStyle/>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800" dirty="0">
                <a:latin typeface="Times New Roman" panose="02020603050405020304" pitchFamily="18" charset="0"/>
                <a:cs typeface="Times New Roman" panose="02020603050405020304" pitchFamily="18" charset="0"/>
              </a:rPr>
              <a:t>В Российской Федерации, как и в любом крупном и многонациональном государстве, насчитывается большое количество религиозных конфессий. Исторически сложилось так, что на достаточно большой территории нашей страны активно функционировали, развивались и вели свою религиозную деятельность различные группы народностей, которые представляли разнообразные религиозные верования.</a:t>
            </a:r>
          </a:p>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800" dirty="0">
                <a:latin typeface="Times New Roman" panose="02020603050405020304" pitchFamily="18" charset="0"/>
                <a:cs typeface="Times New Roman" panose="02020603050405020304" pitchFamily="18" charset="0"/>
              </a:rPr>
              <a:t>В преамбуле действующего в настоящее время</a:t>
            </a:r>
            <a:r>
              <a:rPr lang="ru-RU" altLang="ru-RU" sz="1800" dirty="0">
                <a:solidFill>
                  <a:srgbClr val="C9211E"/>
                </a:solidFill>
                <a:latin typeface="Times New Roman" panose="02020603050405020304" pitchFamily="18" charset="0"/>
                <a:cs typeface="Times New Roman" panose="02020603050405020304" pitchFamily="18" charset="0"/>
              </a:rPr>
              <a:t> Федерального закона от 26 сентября 1997 г. №o 125-ФЗ</a:t>
            </a:r>
            <a:r>
              <a:rPr lang="ru-RU" altLang="ru-RU" sz="1800" dirty="0">
                <a:latin typeface="Times New Roman" panose="02020603050405020304" pitchFamily="18" charset="0"/>
                <a:cs typeface="Times New Roman" panose="02020603050405020304" pitchFamily="18" charset="0"/>
              </a:rPr>
              <a:t> </a:t>
            </a:r>
            <a:r>
              <a:rPr lang="ru-RU" altLang="ru-RU" sz="1800" dirty="0">
                <a:solidFill>
                  <a:srgbClr val="C9211E"/>
                </a:solidFill>
                <a:latin typeface="Times New Roman" panose="02020603050405020304" pitchFamily="18" charset="0"/>
                <a:cs typeface="Times New Roman" panose="02020603050405020304" pitchFamily="18" charset="0"/>
              </a:rPr>
              <a:t>«О свободе совести и о религиозных объединениях»</a:t>
            </a:r>
            <a:r>
              <a:rPr lang="ru-RU" altLang="ru-RU" sz="1800" dirty="0">
                <a:latin typeface="Times New Roman" panose="02020603050405020304" pitchFamily="18" charset="0"/>
                <a:cs typeface="Times New Roman" panose="02020603050405020304" pitchFamily="18" charset="0"/>
              </a:rPr>
              <a:t> законодатель указал, что принимает закон, «подтверждая право каждого гражданина нашей страны на свободу совести и свободу вероисповедания, а также на равенство перед законом независимо от отношения к религии и убеждений, основываясь на том, что Российская Федерация является светским государством, признавая особую роль православия в истории России, в становлении и развитии ее духовности и культуры, уважая христианство, ислам, буддизм, иудаизм и другие религии, составляющие неотъемлемую часть исторического наследия народов России, считая важным содействовать достижению взаимного понимания, терпимости и уважения в вопросах свободы совести и свободы вероисповедания...».</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E0684CB-A007-417C-BED8-71744A514E5E}"/>
              </a:ext>
            </a:extLst>
          </p:cNvPr>
          <p:cNvSpPr>
            <a:spLocks noGrp="1" noChangeArrowheads="1"/>
          </p:cNvSpPr>
          <p:nvPr>
            <p:ph type="subTitle" idx="4294967295"/>
          </p:nvPr>
        </p:nvSpPr>
        <p:spPr bwMode="auto">
          <a:xfrm>
            <a:off x="360362" y="98971"/>
            <a:ext cx="9359900" cy="50405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2600" rIns="0" bIns="0">
            <a:noAutofit/>
          </a:bodyPr>
          <a:lstStyle/>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b="1" dirty="0" err="1">
                <a:solidFill>
                  <a:srgbClr val="C9211E"/>
                </a:solidFill>
                <a:latin typeface="Times New Roman" panose="02020603050405020304" pitchFamily="18" charset="0"/>
                <a:cs typeface="Times New Roman" panose="02020603050405020304" pitchFamily="18" charset="0"/>
              </a:rPr>
              <a:t>Каппадокийцы</a:t>
            </a:r>
            <a:r>
              <a:rPr lang="ru-RU" altLang="ru-RU" sz="1600" dirty="0">
                <a:latin typeface="Times New Roman" panose="02020603050405020304" pitchFamily="18" charset="0"/>
                <a:cs typeface="Times New Roman" panose="02020603050405020304" pitchFamily="18" charset="0"/>
              </a:rPr>
              <a:t> </a:t>
            </a:r>
            <a:r>
              <a:rPr lang="ru-RU" altLang="ru-RU" sz="1600" b="1" dirty="0">
                <a:solidFill>
                  <a:srgbClr val="C9211E"/>
                </a:solidFill>
                <a:latin typeface="Times New Roman" panose="02020603050405020304" pitchFamily="18" charset="0"/>
                <a:cs typeface="Times New Roman" panose="02020603050405020304" pitchFamily="18" charset="0"/>
              </a:rPr>
              <a:t>(вселенские Отцы восточной Церкви)</a:t>
            </a:r>
            <a:r>
              <a:rPr lang="ru-RU" altLang="ru-RU" sz="1600" dirty="0">
                <a:latin typeface="Times New Roman" panose="02020603050405020304" pitchFamily="18" charset="0"/>
                <a:cs typeface="Times New Roman" panose="02020603050405020304" pitchFamily="18" charset="0"/>
              </a:rPr>
              <a:t> «эллинскую мудрость» (по сути знание) и христианскую веру считали средствами на пути человеческой души к Богу. Важно не только утверждение веры, но и «гордость знаний». Следствием «гордости знаний» стала не уничижительная (как на западе), а достойная по значимости оценка всего природного и человеческого. Смысловую периодизацию имеет история: сначала эволюция смысла происходит в творении и в движении от природы до человека (Адама); второй смысловой период блаженная жизнь человека с Богом в раю, концом ее стало грехопадение; третий смысловой период – греховная земная жизнь человека без Бога, которая заканчивается первым пришествием Бога; далее короткая, но значимая эпоха </a:t>
            </a:r>
            <a:r>
              <a:rPr lang="ru-RU" altLang="ru-RU" sz="1600" dirty="0" err="1">
                <a:latin typeface="Times New Roman" panose="02020603050405020304" pitchFamily="18" charset="0"/>
                <a:cs typeface="Times New Roman" panose="02020603050405020304" pitchFamily="18" charset="0"/>
              </a:rPr>
              <a:t>пришестви</a:t>
            </a:r>
            <a:r>
              <a:rPr lang="ru-RU" altLang="ru-RU" sz="1600" dirty="0">
                <a:latin typeface="Times New Roman" panose="02020603050405020304" pitchFamily="18" charset="0"/>
                <a:cs typeface="Times New Roman" panose="02020603050405020304" pitchFamily="18" charset="0"/>
              </a:rPr>
              <a:t> Спасителя, смыл ее в том, что человеку Бог показал путь его спасения и Христос своей жертвой искупил прежние грехи человечества; в пятом смысловом периоде мы живем и сейчас –это путь человечества к Богу, на нем возможно индивидуальное спасение души; последний этап – второе пришествие, апокалипсис и через них возвращение человека в Царство Божие, но уже на земле.</a:t>
            </a:r>
          </a:p>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b="1" dirty="0">
                <a:solidFill>
                  <a:srgbClr val="C9211E"/>
                </a:solidFill>
                <a:latin typeface="Times New Roman" panose="02020603050405020304" pitchFamily="18" charset="0"/>
                <a:cs typeface="Times New Roman" panose="02020603050405020304" pitchFamily="18" charset="0"/>
              </a:rPr>
              <a:t>Представитель западной патристики Августин Блаженный</a:t>
            </a:r>
            <a:r>
              <a:rPr lang="ru-RU" altLang="ru-RU" sz="1600" dirty="0">
                <a:latin typeface="Times New Roman" panose="02020603050405020304" pitchFamily="18" charset="0"/>
                <a:cs typeface="Times New Roman" panose="02020603050405020304" pitchFamily="18" charset="0"/>
              </a:rPr>
              <a:t> закладывает начало развитию догмата о Божественном предопределении и благодати, согласно которому каждому человеку Богом предопределено спасение и блаженство, если его жизнь соответствует Божественным нормам, а если человек грешен, то он предопределен ко злу, погибели и мучениям. Причем судьба каждого уже предначертана, но Бог подарил человеку Добрую волю (волю к спасению), грешник может использовать этот дар для своего спасения. Оно возможно только в вере, на практике человек должен выполнять все предписания Церкви, чтобы не попасть в число </a:t>
            </a:r>
            <a:r>
              <a:rPr lang="ru-RU" altLang="ru-RU" sz="1600" dirty="0" err="1">
                <a:latin typeface="Times New Roman" panose="02020603050405020304" pitchFamily="18" charset="0"/>
                <a:cs typeface="Times New Roman" panose="02020603050405020304" pitchFamily="18" charset="0"/>
              </a:rPr>
              <a:t>грешников.При</a:t>
            </a:r>
            <a:r>
              <a:rPr lang="ru-RU" altLang="ru-RU" sz="1600" dirty="0">
                <a:latin typeface="Times New Roman" panose="02020603050405020304" pitchFamily="18" charset="0"/>
                <a:cs typeface="Times New Roman" panose="02020603050405020304" pitchFamily="18" charset="0"/>
              </a:rPr>
              <a:t> таком подходе уничижается роль разума. Хотя также признается два пути к Богу – путь знания и путь веры. Периодизация истории Августина имеет формальный характер. У него исторические вехи полностью повторяют </a:t>
            </a:r>
            <a:r>
              <a:rPr lang="ru-RU" altLang="ru-RU" sz="1600" dirty="0" err="1">
                <a:latin typeface="Times New Roman" panose="02020603050405020304" pitchFamily="18" charset="0"/>
                <a:cs typeface="Times New Roman" panose="02020603050405020304" pitchFamily="18" charset="0"/>
              </a:rPr>
              <a:t>библейские:от</a:t>
            </a:r>
            <a:r>
              <a:rPr lang="ru-RU" altLang="ru-RU" sz="1600" dirty="0">
                <a:latin typeface="Times New Roman" panose="02020603050405020304" pitchFamily="18" charset="0"/>
                <a:cs typeface="Times New Roman" panose="02020603050405020304" pitchFamily="18" charset="0"/>
              </a:rPr>
              <a:t> Адама до Ноя, от Ноя до Авраама, от Авраама до Давида, от Давида до Вавилонского плена, от Вавилонского плена до первого прихода Христа, от первого до второго прихода и страшного суда. Из этой периодизации полностью исключен период творения природы, так как он не относится к человеческой истории.</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BD66E57-BB3A-43C3-B6E7-A855BD581EF0}"/>
              </a:ext>
            </a:extLst>
          </p:cNvPr>
          <p:cNvSpPr>
            <a:spLocks noGrp="1" noChangeArrowheads="1"/>
          </p:cNvSpPr>
          <p:nvPr>
            <p:ph type="subTitle" idx="4294967295"/>
          </p:nvPr>
        </p:nvSpPr>
        <p:spPr bwMode="auto">
          <a:xfrm>
            <a:off x="503808" y="314995"/>
            <a:ext cx="9359900" cy="43195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2600" rIns="0" bIns="0">
            <a:normAutofit/>
          </a:bodyPr>
          <a:lstStyle/>
          <a:p>
            <a:pPr marL="0" indent="360000" algn="ctr">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b="1" dirty="0">
                <a:latin typeface="Times New Roman" panose="02020603050405020304" pitchFamily="18" charset="0"/>
                <a:cs typeface="Times New Roman" panose="02020603050405020304" pitchFamily="18" charset="0"/>
              </a:rPr>
              <a:t>В VI–IX вв. расхождение культур усугубилось</a:t>
            </a:r>
            <a:r>
              <a:rPr lang="ru-RU" altLang="ru-RU" sz="1600" dirty="0">
                <a:latin typeface="Times New Roman" panose="02020603050405020304" pitchFamily="18" charset="0"/>
                <a:cs typeface="Times New Roman" panose="02020603050405020304" pitchFamily="18" charset="0"/>
              </a:rPr>
              <a:t>. </a:t>
            </a:r>
          </a:p>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ru-RU" altLang="ru-RU" sz="1600" dirty="0">
              <a:latin typeface="Times New Roman" panose="02020603050405020304" pitchFamily="18" charset="0"/>
              <a:cs typeface="Times New Roman" panose="02020603050405020304" pitchFamily="18" charset="0"/>
            </a:endParaRPr>
          </a:p>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dirty="0" err="1">
                <a:latin typeface="Times New Roman" panose="02020603050405020304" pitchFamily="18" charset="0"/>
                <a:cs typeface="Times New Roman" panose="02020603050405020304" pitchFamily="18" charset="0"/>
              </a:rPr>
              <a:t>Знаковыммоментом</a:t>
            </a:r>
            <a:r>
              <a:rPr lang="ru-RU" altLang="ru-RU" sz="1600" dirty="0">
                <a:latin typeface="Times New Roman" panose="02020603050405020304" pitchFamily="18" charset="0"/>
                <a:cs typeface="Times New Roman" panose="02020603050405020304" pitchFamily="18" charset="0"/>
              </a:rPr>
              <a:t> можно считать</a:t>
            </a:r>
            <a:r>
              <a:rPr lang="ru-RU" altLang="ru-RU" sz="1600" dirty="0">
                <a:solidFill>
                  <a:srgbClr val="C9211E"/>
                </a:solidFill>
                <a:latin typeface="Times New Roman" panose="02020603050405020304" pitchFamily="18" charset="0"/>
                <a:cs typeface="Times New Roman" panose="02020603050405020304" pitchFamily="18" charset="0"/>
              </a:rPr>
              <a:t> спор о </a:t>
            </a:r>
            <a:r>
              <a:rPr lang="ru-RU" altLang="ru-RU" sz="1600" dirty="0" err="1">
                <a:solidFill>
                  <a:srgbClr val="C9211E"/>
                </a:solidFill>
                <a:latin typeface="Times New Roman" panose="02020603050405020304" pitchFamily="18" charset="0"/>
                <a:cs typeface="Times New Roman" panose="02020603050405020304" pitchFamily="18" charset="0"/>
              </a:rPr>
              <a:t>филиокове</a:t>
            </a:r>
            <a:r>
              <a:rPr lang="ru-RU" altLang="ru-RU" sz="1600" dirty="0">
                <a:solidFill>
                  <a:srgbClr val="C9211E"/>
                </a:solidFill>
                <a:latin typeface="Times New Roman" panose="02020603050405020304" pitchFamily="18" charset="0"/>
                <a:cs typeface="Times New Roman" panose="02020603050405020304" pitchFamily="18" charset="0"/>
              </a:rPr>
              <a:t> (Сыне Божьем</a:t>
            </a:r>
            <a:r>
              <a:rPr lang="ru-RU" altLang="ru-RU" sz="1600" dirty="0">
                <a:latin typeface="Times New Roman" panose="02020603050405020304" pitchFamily="18" charset="0"/>
                <a:cs typeface="Times New Roman" panose="02020603050405020304" pitchFamily="18" charset="0"/>
              </a:rPr>
              <a:t>). Он возник вокруг интерпретации легенды об </a:t>
            </a:r>
            <a:r>
              <a:rPr lang="ru-RU" altLang="ru-RU" sz="1600" dirty="0" err="1">
                <a:latin typeface="Times New Roman" panose="02020603050405020304" pitchFamily="18" charset="0"/>
                <a:cs typeface="Times New Roman" panose="02020603050405020304" pitchFamily="18" charset="0"/>
              </a:rPr>
              <a:t>исхождении</a:t>
            </a:r>
            <a:r>
              <a:rPr lang="ru-RU" altLang="ru-RU" sz="1600" dirty="0">
                <a:latin typeface="Times New Roman" panose="02020603050405020304" pitchFamily="18" charset="0"/>
                <a:cs typeface="Times New Roman" panose="02020603050405020304" pitchFamily="18" charset="0"/>
              </a:rPr>
              <a:t> Святого Духа.</a:t>
            </a:r>
          </a:p>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dirty="0">
                <a:solidFill>
                  <a:srgbClr val="C9211E"/>
                </a:solidFill>
                <a:latin typeface="Times New Roman" panose="02020603050405020304" pitchFamily="18" charset="0"/>
                <a:cs typeface="Times New Roman" panose="02020603050405020304" pitchFamily="18" charset="0"/>
              </a:rPr>
              <a:t>На Западе</a:t>
            </a:r>
            <a:r>
              <a:rPr lang="ru-RU" altLang="ru-RU" sz="1600" dirty="0">
                <a:latin typeface="Times New Roman" panose="02020603050405020304" pitchFamily="18" charset="0"/>
                <a:cs typeface="Times New Roman" panose="02020603050405020304" pitchFamily="18" charset="0"/>
              </a:rPr>
              <a:t> считают, что он исходит не только от Отца, но и от Сына и через него. В реальной жизни это оправдывало светскую власть папы римского и его священство, так как по легенде именно он остался преемником главенства в Церкви после смерти Христа на кресте. В совокупности с представлениями о Божественной иерархии все это обеспечило окончательную легитимацию верховной светской власти и посреднической роли Церкви между Богом и людьми.</a:t>
            </a:r>
          </a:p>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dirty="0">
                <a:solidFill>
                  <a:srgbClr val="C9211E"/>
                </a:solidFill>
                <a:latin typeface="Times New Roman" panose="02020603050405020304" pitchFamily="18" charset="0"/>
                <a:cs typeface="Times New Roman" panose="02020603050405020304" pitchFamily="18" charset="0"/>
              </a:rPr>
              <a:t>На Востоке </a:t>
            </a:r>
            <a:r>
              <a:rPr lang="ru-RU" altLang="ru-RU" sz="1600" dirty="0">
                <a:latin typeface="Times New Roman" panose="02020603050405020304" pitchFamily="18" charset="0"/>
                <a:cs typeface="Times New Roman" panose="02020603050405020304" pitchFamily="18" charset="0"/>
              </a:rPr>
              <a:t>считали, что Святой Дух исходит только от Отца, а он олицетворяет единство Бога, поэтому на земле не нужен преемник Христа, Бог не покинул людей. Роль Церкви не посредническая, не пастырская, а объединительная – для коллективного восхождения верующих к Богу. Здесь в полной мере осуществляется общехристианский принцип соборности.</a:t>
            </a:r>
          </a:p>
          <a:p>
            <a:pPr marL="0" indent="360000" algn="just">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ru-RU" altLang="ru-RU" sz="1600" dirty="0">
              <a:latin typeface="Times New Roman" panose="02020603050405020304" pitchFamily="18" charset="0"/>
              <a:cs typeface="Times New Roman" panose="02020603050405020304" pitchFamily="18" charset="0"/>
            </a:endParaRPr>
          </a:p>
          <a:p>
            <a:pPr marL="0" indent="360000" algn="ctr">
              <a:spcBef>
                <a:spcPts val="0"/>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800" dirty="0">
                <a:solidFill>
                  <a:srgbClr val="C9211E"/>
                </a:solidFill>
                <a:latin typeface="Times New Roman" panose="02020603050405020304" pitchFamily="18" charset="0"/>
                <a:cs typeface="Times New Roman" panose="02020603050405020304" pitchFamily="18" charset="0"/>
              </a:rPr>
              <a:t>Сформировались славянская христианская культура (православие), а также германская и англосакская христианская культура (католицизм).</a:t>
            </a: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B073740-A07E-486F-9746-CC78310741C0}"/>
              </a:ext>
            </a:extLst>
          </p:cNvPr>
          <p:cNvSpPr>
            <a:spLocks noGrp="1" noChangeArrowheads="1"/>
          </p:cNvSpPr>
          <p:nvPr>
            <p:ph type="subTitle" idx="4294967295"/>
          </p:nvPr>
        </p:nvSpPr>
        <p:spPr bwMode="auto">
          <a:xfrm>
            <a:off x="360362" y="314995"/>
            <a:ext cx="9359900" cy="4489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4400" rIns="0" bIns="0">
            <a:normAutofit/>
          </a:bodyPr>
          <a:lstStyle/>
          <a:p>
            <a:pPr marL="0" indent="36000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dirty="0">
                <a:latin typeface="Times New Roman" panose="02020603050405020304" pitchFamily="18" charset="0"/>
                <a:cs typeface="Times New Roman" panose="02020603050405020304" pitchFamily="18" charset="0"/>
              </a:rPr>
              <a:t>Этот процесс нашел свое закрепление в возникновении западного догматического и философского учения </a:t>
            </a:r>
            <a:r>
              <a:rPr lang="ru-RU" altLang="ru-RU" sz="1600" b="1" dirty="0">
                <a:solidFill>
                  <a:srgbClr val="FF3838"/>
                </a:solidFill>
                <a:latin typeface="Times New Roman" panose="02020603050405020304" pitchFamily="18" charset="0"/>
                <a:cs typeface="Times New Roman" panose="02020603050405020304" pitchFamily="18" charset="0"/>
              </a:rPr>
              <a:t>Фомы Аквинского</a:t>
            </a:r>
            <a:r>
              <a:rPr lang="ru-RU" altLang="ru-RU" sz="1600" dirty="0">
                <a:latin typeface="Times New Roman" panose="02020603050405020304" pitchFamily="18" charset="0"/>
                <a:cs typeface="Times New Roman" panose="02020603050405020304" pitchFamily="18" charset="0"/>
              </a:rPr>
              <a:t> и восточного философско-религиозного учения </a:t>
            </a:r>
            <a:r>
              <a:rPr lang="ru-RU" altLang="ru-RU" sz="1600" b="1" dirty="0">
                <a:solidFill>
                  <a:srgbClr val="FF3838"/>
                </a:solidFill>
                <a:latin typeface="Times New Roman" panose="02020603050405020304" pitchFamily="18" charset="0"/>
                <a:cs typeface="Times New Roman" panose="02020603050405020304" pitchFamily="18" charset="0"/>
              </a:rPr>
              <a:t>Григория </a:t>
            </a:r>
            <a:r>
              <a:rPr lang="ru-RU" altLang="ru-RU" sz="1600" b="1" dirty="0" err="1">
                <a:solidFill>
                  <a:srgbClr val="FF3838"/>
                </a:solidFill>
                <a:latin typeface="Times New Roman" panose="02020603050405020304" pitchFamily="18" charset="0"/>
                <a:cs typeface="Times New Roman" panose="02020603050405020304" pitchFamily="18" charset="0"/>
              </a:rPr>
              <a:t>Паламы</a:t>
            </a:r>
            <a:r>
              <a:rPr lang="ru-RU" altLang="ru-RU" sz="1600" b="1" dirty="0">
                <a:solidFill>
                  <a:srgbClr val="FF3838"/>
                </a:solidFill>
                <a:latin typeface="Times New Roman" panose="02020603050405020304" pitchFamily="18" charset="0"/>
                <a:cs typeface="Times New Roman" panose="02020603050405020304" pitchFamily="18" charset="0"/>
              </a:rPr>
              <a:t> в XIV в</a:t>
            </a:r>
            <a:r>
              <a:rPr lang="ru-RU" altLang="ru-RU" sz="1600" dirty="0">
                <a:latin typeface="Times New Roman" panose="02020603050405020304" pitchFamily="18" charset="0"/>
                <a:cs typeface="Times New Roman" panose="02020603050405020304" pitchFamily="18" charset="0"/>
              </a:rPr>
              <a:t>. Их доктрины были приняты в качестве официальных в католицизме и православии соответственно.</a:t>
            </a:r>
          </a:p>
          <a:p>
            <a:pPr marL="0" indent="36000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dirty="0">
                <a:solidFill>
                  <a:srgbClr val="069A2E"/>
                </a:solidFill>
                <a:latin typeface="Times New Roman" panose="02020603050405020304" pitchFamily="18" charset="0"/>
                <a:cs typeface="Times New Roman" panose="02020603050405020304" pitchFamily="18" charset="0"/>
              </a:rPr>
              <a:t>Учение Григория </a:t>
            </a:r>
            <a:r>
              <a:rPr lang="ru-RU" altLang="ru-RU" sz="1600" dirty="0" err="1">
                <a:solidFill>
                  <a:srgbClr val="069A2E"/>
                </a:solidFill>
                <a:latin typeface="Times New Roman" panose="02020603050405020304" pitchFamily="18" charset="0"/>
                <a:cs typeface="Times New Roman" panose="02020603050405020304" pitchFamily="18" charset="0"/>
              </a:rPr>
              <a:t>Паламы</a:t>
            </a:r>
            <a:r>
              <a:rPr lang="ru-RU" altLang="ru-RU" sz="1600" dirty="0">
                <a:latin typeface="Times New Roman" panose="02020603050405020304" pitchFamily="18" charset="0"/>
                <a:cs typeface="Times New Roman" panose="02020603050405020304" pitchFamily="18" charset="0"/>
              </a:rPr>
              <a:t> является развитием философии исихазма, где путь к Богу лежит через аскетизм, религиозно-мистическое созерцание и молитву, это называется «умным деланием». </a:t>
            </a:r>
            <a:r>
              <a:rPr lang="ru-RU" altLang="ru-RU" sz="1600" dirty="0" err="1">
                <a:latin typeface="Times New Roman" panose="02020603050405020304" pitchFamily="18" charset="0"/>
                <a:cs typeface="Times New Roman" panose="02020603050405020304" pitchFamily="18" charset="0"/>
              </a:rPr>
              <a:t>Палама</a:t>
            </a:r>
            <a:r>
              <a:rPr lang="ru-RU" altLang="ru-RU" sz="1600" dirty="0">
                <a:latin typeface="Times New Roman" panose="02020603050405020304" pitchFamily="18" charset="0"/>
                <a:cs typeface="Times New Roman" panose="02020603050405020304" pitchFamily="18" charset="0"/>
              </a:rPr>
              <a:t> на этом основании утверждает существование трех миров: Божественного, земного и мира Божественных энергий (деяния Бога). Третий мир соединяет первые два. В мире Божественных энергий возможно постижение Бога не только в молитве, но и разумом, так как он постигается по явлению божественной сущности. В этом мире человеческая душа может «</a:t>
            </a:r>
            <a:r>
              <a:rPr lang="ru-RU" altLang="ru-RU" sz="1600" dirty="0" err="1">
                <a:latin typeface="Times New Roman" panose="02020603050405020304" pitchFamily="18" charset="0"/>
                <a:cs typeface="Times New Roman" panose="02020603050405020304" pitchFamily="18" charset="0"/>
              </a:rPr>
              <a:t>обожиться</a:t>
            </a:r>
            <a:r>
              <a:rPr lang="ru-RU" altLang="ru-RU" sz="1600" dirty="0">
                <a:latin typeface="Times New Roman" panose="02020603050405020304" pitchFamily="18" charset="0"/>
                <a:cs typeface="Times New Roman" panose="02020603050405020304" pitchFamily="18" charset="0"/>
              </a:rPr>
              <a:t>» (соединиться с божественной благодатью), двигаясь к совершенству, поэтому первостепенное ценностное значение приобретает «дело», а не «слово» и красота. Знание и вера имеют равную ценность, они соединяются в Божественном смысле, проявившемся в деяниях Бога, так как третий мир «разлит» в земном.</a:t>
            </a:r>
          </a:p>
          <a:p>
            <a:pPr marL="0" indent="36000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r>
              <a:rPr lang="ru-RU" altLang="ru-RU" sz="1600" dirty="0">
                <a:latin typeface="Times New Roman" panose="02020603050405020304" pitchFamily="18" charset="0"/>
                <a:cs typeface="Times New Roman" panose="02020603050405020304" pitchFamily="18" charset="0"/>
              </a:rPr>
              <a:t>Для </a:t>
            </a:r>
            <a:r>
              <a:rPr lang="ru-RU" altLang="ru-RU" sz="1600" dirty="0">
                <a:solidFill>
                  <a:srgbClr val="069A2E"/>
                </a:solidFill>
                <a:latin typeface="Times New Roman" panose="02020603050405020304" pitchFamily="18" charset="0"/>
                <a:cs typeface="Times New Roman" panose="02020603050405020304" pitchFamily="18" charset="0"/>
              </a:rPr>
              <a:t>томизма</a:t>
            </a:r>
            <a:r>
              <a:rPr lang="ru-RU" altLang="ru-RU" sz="1600" dirty="0">
                <a:latin typeface="Times New Roman" panose="02020603050405020304" pitchFamily="18" charset="0"/>
                <a:cs typeface="Times New Roman" panose="02020603050405020304" pitchFamily="18" charset="0"/>
              </a:rPr>
              <a:t> существует два мира, Бога постичь нельзя, он не познаваем, но признаются и уравниваются два пути к нему – знание и вера. Оба они могут привести к истине, то есть к Богу, поэтому Фома Аквинский предлагает разуму доказательства бытия Бога. Так началась рационализация католической веры. Через сто лет это закончилось расколом и постепенным изменением формы мировоззрения.</a:t>
            </a:r>
          </a:p>
          <a:p>
            <a:pPr marL="0" indent="360000" algn="just">
              <a:spcBef>
                <a:spcPts val="38"/>
              </a:spcBef>
              <a:buClrTx/>
              <a:buFontTx/>
              <a:buNone/>
              <a:tabLst>
                <a:tab pos="0" algn="l"/>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 pos="9883775" algn="l"/>
                <a:tab pos="10333038" algn="l"/>
                <a:tab pos="10782300" algn="l"/>
              </a:tabLst>
            </a:pPr>
            <a:endParaRPr lang="ru-RU" altLang="ru-RU" sz="1600" dirty="0">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8FAE057-85E0-4FDF-913A-6E83367602F2}"/>
              </a:ext>
            </a:extLst>
          </p:cNvPr>
          <p:cNvSpPr>
            <a:spLocks noChangeArrowheads="1"/>
          </p:cNvSpPr>
          <p:nvPr/>
        </p:nvSpPr>
        <p:spPr bwMode="auto">
          <a:xfrm>
            <a:off x="1448964" y="258172"/>
            <a:ext cx="7371715" cy="1925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985" b="1" dirty="0" err="1">
                <a:latin typeface="Times New Roman" panose="02020603050405020304" pitchFamily="18" charset="0"/>
                <a:cs typeface="Times New Roman" panose="02020603050405020304" pitchFamily="18" charset="0"/>
              </a:rPr>
              <a:t>Христиа́нство</a:t>
            </a:r>
            <a:r>
              <a:rPr lang="ru-RU" altLang="ru-RU" sz="1985" dirty="0">
                <a:latin typeface="Times New Roman" panose="02020603050405020304" pitchFamily="18" charset="0"/>
                <a:cs typeface="Times New Roman" panose="02020603050405020304" pitchFamily="18" charset="0"/>
              </a:rPr>
              <a:t> (от греч. </a:t>
            </a:r>
            <a:r>
              <a:rPr lang="el-GR" altLang="ru-RU" sz="1985" dirty="0">
                <a:latin typeface="Times New Roman" panose="02020603050405020304" pitchFamily="18" charset="0"/>
                <a:cs typeface="Times New Roman" panose="02020603050405020304" pitchFamily="18" charset="0"/>
              </a:rPr>
              <a:t>Χριστός</a:t>
            </a:r>
            <a:r>
              <a:rPr lang="ru-RU" altLang="ru-RU" sz="1985" dirty="0">
                <a:latin typeface="Times New Roman" panose="02020603050405020304" pitchFamily="18" charset="0"/>
                <a:cs typeface="Times New Roman" panose="02020603050405020304" pitchFamily="18" charset="0"/>
              </a:rPr>
              <a:t> — «</a:t>
            </a:r>
            <a:r>
              <a:rPr lang="ru-RU" altLang="ru-RU" sz="1985" dirty="0" err="1">
                <a:latin typeface="Times New Roman" panose="02020603050405020304" pitchFamily="18" charset="0"/>
                <a:cs typeface="Times New Roman" panose="02020603050405020304" pitchFamily="18" charset="0"/>
              </a:rPr>
              <a:t>пома́занник</a:t>
            </a:r>
            <a:r>
              <a:rPr lang="ru-RU" altLang="ru-RU" sz="1985" dirty="0">
                <a:latin typeface="Times New Roman" panose="02020603050405020304" pitchFamily="18" charset="0"/>
                <a:cs typeface="Times New Roman" panose="02020603050405020304" pitchFamily="18" charset="0"/>
              </a:rPr>
              <a:t>», «</a:t>
            </a:r>
            <a:r>
              <a:rPr lang="ru-RU" altLang="ru-RU" sz="1985" dirty="0" err="1">
                <a:latin typeface="Times New Roman" panose="02020603050405020304" pitchFamily="18" charset="0"/>
                <a:cs typeface="Times New Roman" panose="02020603050405020304" pitchFamily="18" charset="0"/>
              </a:rPr>
              <a:t>месси́я</a:t>
            </a:r>
            <a:r>
              <a:rPr lang="ru-RU" altLang="ru-RU" sz="1985" dirty="0">
                <a:latin typeface="Times New Roman" panose="02020603050405020304" pitchFamily="18" charset="0"/>
                <a:cs typeface="Times New Roman" panose="02020603050405020304" pitchFamily="18" charset="0"/>
              </a:rPr>
              <a:t>») — авраамическая мировая религия, основанная на жизни и учении Иисуса Христа, описанных в Новом Завете. Христиане верят, что Иисус из Назарета есть </a:t>
            </a:r>
            <a:r>
              <a:rPr lang="ru-RU" altLang="ru-RU" sz="1985" b="1" dirty="0">
                <a:latin typeface="Times New Roman" panose="02020603050405020304" pitchFamily="18" charset="0"/>
                <a:cs typeface="Times New Roman" panose="02020603050405020304" pitchFamily="18" charset="0"/>
              </a:rPr>
              <a:t>Мессия,</a:t>
            </a:r>
            <a:r>
              <a:rPr lang="ru-RU" altLang="ru-RU" sz="1985" dirty="0">
                <a:latin typeface="Times New Roman" panose="02020603050405020304" pitchFamily="18" charset="0"/>
                <a:cs typeface="Times New Roman" panose="02020603050405020304" pitchFamily="18" charset="0"/>
              </a:rPr>
              <a:t> </a:t>
            </a:r>
            <a:r>
              <a:rPr lang="ru-RU" altLang="ru-RU" sz="1985" b="1" dirty="0">
                <a:latin typeface="Times New Roman" panose="02020603050405020304" pitchFamily="18" charset="0"/>
                <a:cs typeface="Times New Roman" panose="02020603050405020304" pitchFamily="18" charset="0"/>
              </a:rPr>
              <a:t>Сын Божий и Спаситель человечества</a:t>
            </a:r>
            <a:r>
              <a:rPr lang="ru-RU" altLang="ru-RU" sz="1985" dirty="0">
                <a:latin typeface="Times New Roman" panose="02020603050405020304" pitchFamily="18" charset="0"/>
                <a:cs typeface="Times New Roman" panose="02020603050405020304" pitchFamily="18" charset="0"/>
              </a:rPr>
              <a:t>. Христиане не сомневаются в историчности Иисуса Христа. </a:t>
            </a:r>
          </a:p>
        </p:txBody>
      </p:sp>
      <p:sp>
        <p:nvSpPr>
          <p:cNvPr id="3076" name="Rectangle 5">
            <a:extLst>
              <a:ext uri="{FF2B5EF4-FFF2-40B4-BE49-F238E27FC236}">
                <a16:creationId xmlns:a16="http://schemas.microsoft.com/office/drawing/2014/main" id="{34D98413-603A-483B-8EA2-28AE4129D898}"/>
              </a:ext>
            </a:extLst>
          </p:cNvPr>
          <p:cNvSpPr>
            <a:spLocks noChangeArrowheads="1"/>
          </p:cNvSpPr>
          <p:nvPr/>
        </p:nvSpPr>
        <p:spPr bwMode="auto">
          <a:xfrm>
            <a:off x="1574975" y="3094889"/>
            <a:ext cx="7245703" cy="131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985" dirty="0"/>
              <a:t>Самая крупная мировая религия как по численности приверженцев, которых </a:t>
            </a:r>
            <a:r>
              <a:rPr lang="ru-RU" altLang="ru-RU" sz="1985" b="1" dirty="0"/>
              <a:t>около 2,1 млрд</a:t>
            </a:r>
            <a:r>
              <a:rPr lang="ru-RU" altLang="ru-RU" sz="1985" dirty="0"/>
              <a:t>, так и по географической распространенности — почти в каждой стране мира есть хотя бы одна христианская община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934E69D-1547-4E78-A5EB-9447F1E591A7}"/>
              </a:ext>
            </a:extLst>
          </p:cNvPr>
          <p:cNvSpPr>
            <a:spLocks noChangeArrowheads="1"/>
          </p:cNvSpPr>
          <p:nvPr/>
        </p:nvSpPr>
        <p:spPr bwMode="auto">
          <a:xfrm>
            <a:off x="2205037" y="115927"/>
            <a:ext cx="5299849" cy="550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2977" b="1" dirty="0">
                <a:latin typeface="Times New Roman" panose="02020603050405020304" pitchFamily="18" charset="0"/>
                <a:cs typeface="Times New Roman" panose="02020603050405020304" pitchFamily="18" charset="0"/>
              </a:rPr>
              <a:t>Возникновение христианства</a:t>
            </a:r>
            <a:endParaRPr lang="ru-RU" altLang="ru-RU" sz="2977" dirty="0">
              <a:latin typeface="Times New Roman" panose="02020603050405020304" pitchFamily="18" charset="0"/>
              <a:cs typeface="Times New Roman" panose="02020603050405020304" pitchFamily="18" charset="0"/>
            </a:endParaRPr>
          </a:p>
        </p:txBody>
      </p:sp>
      <p:sp>
        <p:nvSpPr>
          <p:cNvPr id="4100" name="Rectangle 5">
            <a:extLst>
              <a:ext uri="{FF2B5EF4-FFF2-40B4-BE49-F238E27FC236}">
                <a16:creationId xmlns:a16="http://schemas.microsoft.com/office/drawing/2014/main" id="{D595A9A8-F3C6-44E3-9F9D-51112830406B}"/>
              </a:ext>
            </a:extLst>
          </p:cNvPr>
          <p:cNvSpPr>
            <a:spLocks noChangeArrowheads="1"/>
          </p:cNvSpPr>
          <p:nvPr/>
        </p:nvSpPr>
        <p:spPr bwMode="auto">
          <a:xfrm>
            <a:off x="1727944" y="988289"/>
            <a:ext cx="6624736" cy="550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488" dirty="0">
                <a:latin typeface="Times New Roman" panose="02020603050405020304" pitchFamily="18" charset="0"/>
                <a:cs typeface="Times New Roman" panose="02020603050405020304" pitchFamily="18" charset="0"/>
              </a:rPr>
              <a:t>Термин </a:t>
            </a:r>
            <a:r>
              <a:rPr lang="ru-RU" altLang="ru-RU" sz="1488" b="1" dirty="0">
                <a:latin typeface="Times New Roman" panose="02020603050405020304" pitchFamily="18" charset="0"/>
                <a:cs typeface="Times New Roman" panose="02020603050405020304" pitchFamily="18" charset="0"/>
              </a:rPr>
              <a:t>«Ветхий Завет»</a:t>
            </a:r>
            <a:r>
              <a:rPr lang="ru-RU" altLang="ru-RU" sz="1488" dirty="0">
                <a:latin typeface="Times New Roman" panose="02020603050405020304" pitchFamily="18" charset="0"/>
                <a:cs typeface="Times New Roman" panose="02020603050405020304" pitchFamily="18" charset="0"/>
              </a:rPr>
              <a:t> (др.-греч. Παλα</a:t>
            </a:r>
            <a:r>
              <a:rPr lang="ru-RU" altLang="ru-RU" sz="1488" dirty="0" err="1">
                <a:latin typeface="Times New Roman" panose="02020603050405020304" pitchFamily="18" charset="0"/>
                <a:cs typeface="Times New Roman" panose="02020603050405020304" pitchFamily="18" charset="0"/>
              </a:rPr>
              <a:t>ιὰ</a:t>
            </a:r>
            <a:r>
              <a:rPr lang="ru-RU" altLang="ru-RU" sz="1488" dirty="0">
                <a:latin typeface="Times New Roman" panose="02020603050405020304" pitchFamily="18" charset="0"/>
                <a:cs typeface="Times New Roman" panose="02020603050405020304" pitchFamily="18" charset="0"/>
              </a:rPr>
              <a:t> </a:t>
            </a:r>
            <a:r>
              <a:rPr lang="ru-RU" altLang="ru-RU" sz="1488" dirty="0" err="1">
                <a:latin typeface="Times New Roman" panose="02020603050405020304" pitchFamily="18" charset="0"/>
                <a:cs typeface="Times New Roman" panose="02020603050405020304" pitchFamily="18" charset="0"/>
              </a:rPr>
              <a:t>Δι</a:t>
            </a:r>
            <a:r>
              <a:rPr lang="ru-RU" altLang="ru-RU" sz="1488" dirty="0">
                <a:latin typeface="Times New Roman" panose="02020603050405020304" pitchFamily="18" charset="0"/>
                <a:cs typeface="Times New Roman" panose="02020603050405020304" pitchFamily="18" charset="0"/>
              </a:rPr>
              <a:t>αθήκη) означает </a:t>
            </a:r>
            <a:r>
              <a:rPr lang="ru-RU" altLang="ru-RU" sz="1488" b="1" dirty="0">
                <a:latin typeface="Times New Roman" panose="02020603050405020304" pitchFamily="18" charset="0"/>
                <a:cs typeface="Times New Roman" panose="02020603050405020304" pitchFamily="18" charset="0"/>
              </a:rPr>
              <a:t>обязательство</a:t>
            </a:r>
            <a:r>
              <a:rPr lang="ru-RU" altLang="ru-RU" sz="1488" dirty="0">
                <a:latin typeface="Times New Roman" panose="02020603050405020304" pitchFamily="18" charset="0"/>
                <a:cs typeface="Times New Roman" panose="02020603050405020304" pitchFamily="18" charset="0"/>
              </a:rPr>
              <a:t>, наложенные Богом на народ.</a:t>
            </a:r>
          </a:p>
        </p:txBody>
      </p:sp>
      <p:sp>
        <p:nvSpPr>
          <p:cNvPr id="4101" name="Rectangle 6">
            <a:extLst>
              <a:ext uri="{FF2B5EF4-FFF2-40B4-BE49-F238E27FC236}">
                <a16:creationId xmlns:a16="http://schemas.microsoft.com/office/drawing/2014/main" id="{86F0D4B9-BF98-4D0E-BFBB-654786D6C43D}"/>
              </a:ext>
            </a:extLst>
          </p:cNvPr>
          <p:cNvSpPr>
            <a:spLocks noChangeArrowheads="1"/>
          </p:cNvSpPr>
          <p:nvPr/>
        </p:nvSpPr>
        <p:spPr bwMode="auto">
          <a:xfrm>
            <a:off x="1731251" y="1666841"/>
            <a:ext cx="6434749" cy="77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488" dirty="0">
                <a:latin typeface="Times New Roman" panose="02020603050405020304" pitchFamily="18" charset="0"/>
                <a:cs typeface="Times New Roman" panose="02020603050405020304" pitchFamily="18" charset="0"/>
              </a:rPr>
              <a:t>Книги Ветхого Завета </a:t>
            </a:r>
            <a:r>
              <a:rPr lang="ru-RU" altLang="ru-RU" sz="1488" b="1" dirty="0">
                <a:latin typeface="Times New Roman" panose="02020603050405020304" pitchFamily="18" charset="0"/>
                <a:cs typeface="Times New Roman" panose="02020603050405020304" pitchFamily="18" charset="0"/>
              </a:rPr>
              <a:t>были написаны</a:t>
            </a:r>
            <a:r>
              <a:rPr lang="ru-RU" altLang="ru-RU" sz="1488" dirty="0">
                <a:latin typeface="Times New Roman" panose="02020603050405020304" pitchFamily="18" charset="0"/>
                <a:cs typeface="Times New Roman" panose="02020603050405020304" pitchFamily="18" charset="0"/>
              </a:rPr>
              <a:t> </a:t>
            </a:r>
            <a:r>
              <a:rPr lang="ru-RU" altLang="ru-RU" sz="1488" b="1" dirty="0">
                <a:latin typeface="Times New Roman" panose="02020603050405020304" pitchFamily="18" charset="0"/>
                <a:cs typeface="Times New Roman" panose="02020603050405020304" pitchFamily="18" charset="0"/>
              </a:rPr>
              <a:t>несколькими десятками авторов</a:t>
            </a:r>
            <a:r>
              <a:rPr lang="ru-RU" altLang="ru-RU" sz="1488" dirty="0">
                <a:latin typeface="Times New Roman" panose="02020603050405020304" pitchFamily="18" charset="0"/>
                <a:cs typeface="Times New Roman" panose="02020603050405020304" pitchFamily="18" charset="0"/>
              </a:rPr>
              <a:t> на протяжении многих веков. Большинство книг имели, согласно традиции, своих авторов, которые и были указаны в названии книги. </a:t>
            </a:r>
          </a:p>
        </p:txBody>
      </p:sp>
      <p:sp>
        <p:nvSpPr>
          <p:cNvPr id="7" name="Rectangle 3">
            <a:extLst>
              <a:ext uri="{FF2B5EF4-FFF2-40B4-BE49-F238E27FC236}">
                <a16:creationId xmlns:a16="http://schemas.microsoft.com/office/drawing/2014/main" id="{7004CEA8-E97B-45F2-A5BF-9A3AE2C35878}"/>
              </a:ext>
            </a:extLst>
          </p:cNvPr>
          <p:cNvSpPr>
            <a:spLocks noChangeArrowheads="1"/>
          </p:cNvSpPr>
          <p:nvPr/>
        </p:nvSpPr>
        <p:spPr bwMode="auto">
          <a:xfrm>
            <a:off x="1655936" y="2979291"/>
            <a:ext cx="7182697" cy="1262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488" dirty="0">
                <a:latin typeface="Times New Roman" panose="02020603050405020304" pitchFamily="18" charset="0"/>
                <a:cs typeface="Times New Roman" panose="02020603050405020304" pitchFamily="18" charset="0"/>
              </a:rPr>
              <a:t>Христианство принимает ветхозаветную, восходящую к Аврааму, традицию </a:t>
            </a:r>
            <a:r>
              <a:rPr lang="ru-RU" altLang="ru-RU" sz="1488" b="1" dirty="0">
                <a:latin typeface="Times New Roman" panose="02020603050405020304" pitchFamily="18" charset="0"/>
                <a:cs typeface="Times New Roman" panose="02020603050405020304" pitchFamily="18" charset="0"/>
              </a:rPr>
              <a:t>почитания единого Бога (монотеизм),</a:t>
            </a:r>
            <a:r>
              <a:rPr lang="ru-RU" altLang="ru-RU" sz="1488" dirty="0">
                <a:latin typeface="Times New Roman" panose="02020603050405020304" pitchFamily="18" charset="0"/>
                <a:cs typeface="Times New Roman" panose="02020603050405020304" pitchFamily="18" charset="0"/>
              </a:rPr>
              <a:t> творца Вселенной и человека. Вместе с тем основные направления христианства привносят в монотеизм </a:t>
            </a:r>
            <a:r>
              <a:rPr lang="ru-RU" altLang="ru-RU" sz="1488" b="1" dirty="0">
                <a:latin typeface="Times New Roman" panose="02020603050405020304" pitchFamily="18" charset="0"/>
                <a:cs typeface="Times New Roman" panose="02020603050405020304" pitchFamily="18" charset="0"/>
              </a:rPr>
              <a:t>идею Троицы:</a:t>
            </a:r>
            <a:r>
              <a:rPr lang="ru-RU" altLang="ru-RU" sz="1488" dirty="0">
                <a:latin typeface="Times New Roman" panose="02020603050405020304" pitchFamily="18" charset="0"/>
                <a:cs typeface="Times New Roman" panose="02020603050405020304" pitchFamily="18" charset="0"/>
              </a:rPr>
              <a:t> трёх ипостасей (</a:t>
            </a:r>
            <a:r>
              <a:rPr lang="ru-RU" altLang="ru-RU" sz="1654" b="1" u="sng" dirty="0">
                <a:latin typeface="Times New Roman" panose="02020603050405020304" pitchFamily="18" charset="0"/>
                <a:cs typeface="Times New Roman" panose="02020603050405020304" pitchFamily="18" charset="0"/>
              </a:rPr>
              <a:t>Бог Отец, Бог Сын, Бог Святой Дух</a:t>
            </a:r>
            <a:r>
              <a:rPr lang="ru-RU" altLang="ru-RU" sz="1488" dirty="0">
                <a:latin typeface="Times New Roman" panose="02020603050405020304" pitchFamily="18" charset="0"/>
                <a:cs typeface="Times New Roman" panose="02020603050405020304" pitchFamily="18" charset="0"/>
              </a:rPr>
              <a:t>), единых по своей божественной природе.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D308B311-A835-4B1C-8395-529AF9D88CF6}"/>
              </a:ext>
            </a:extLst>
          </p:cNvPr>
          <p:cNvSpPr>
            <a:spLocks noChangeArrowheads="1"/>
          </p:cNvSpPr>
          <p:nvPr/>
        </p:nvSpPr>
        <p:spPr bwMode="auto">
          <a:xfrm>
            <a:off x="1448964" y="712625"/>
            <a:ext cx="6993678" cy="3375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360000" algn="just" eaLnBrk="1" hangingPunct="1"/>
            <a:endParaRPr lang="ru-RU" altLang="ru-RU" sz="1488" dirty="0">
              <a:latin typeface="Times New Roman" panose="02020603050405020304" pitchFamily="18" charset="0"/>
              <a:cs typeface="Times New Roman" panose="02020603050405020304" pitchFamily="18" charset="0"/>
            </a:endParaRPr>
          </a:p>
          <a:p>
            <a:pPr marL="0" indent="360000" algn="just" eaLnBrk="1" hangingPunct="1">
              <a:buFontTx/>
              <a:buAutoNum type="arabicPeriod"/>
            </a:pPr>
            <a:r>
              <a:rPr lang="ru-RU" altLang="ru-RU" sz="1323" dirty="0">
                <a:latin typeface="Times New Roman" panose="02020603050405020304" pitchFamily="18" charset="0"/>
                <a:cs typeface="Times New Roman" panose="02020603050405020304" pitchFamily="18" charset="0"/>
              </a:rPr>
              <a:t>Единобожие с учением о троичности Ипостасей в едином существе божества (Троица);</a:t>
            </a:r>
          </a:p>
          <a:p>
            <a:pPr marL="0" indent="360000" algn="just" eaLnBrk="1" hangingPunct="1"/>
            <a:r>
              <a:rPr lang="ru-RU" altLang="ru-RU" sz="1323" dirty="0">
                <a:latin typeface="Times New Roman" panose="02020603050405020304" pitchFamily="18" charset="0"/>
                <a:cs typeface="Times New Roman" panose="02020603050405020304" pitchFamily="18" charset="0"/>
              </a:rPr>
              <a:t>2.   Понятие о Боге как абсолютно совершенном Духе, не только абсолютном разуме и всемогуществе, но и абсолютной благости и любви (Бог есть любовь)</a:t>
            </a:r>
          </a:p>
          <a:p>
            <a:pPr marL="0" indent="360000" algn="just" eaLnBrk="1" hangingPunct="1"/>
            <a:r>
              <a:rPr lang="ru-RU" altLang="ru-RU" sz="1323" dirty="0">
                <a:latin typeface="Times New Roman" panose="02020603050405020304" pitchFamily="18" charset="0"/>
                <a:cs typeface="Times New Roman" panose="02020603050405020304" pitchFamily="18" charset="0"/>
              </a:rPr>
              <a:t>3. Учение об </a:t>
            </a:r>
            <a:r>
              <a:rPr lang="ru-RU" altLang="ru-RU" sz="1323" i="1" dirty="0">
                <a:latin typeface="Times New Roman" panose="02020603050405020304" pitchFamily="18" charset="0"/>
                <a:cs typeface="Times New Roman" panose="02020603050405020304" pitchFamily="18" charset="0"/>
              </a:rPr>
              <a:t>абсолютной ценности человеческой личности</a:t>
            </a:r>
            <a:r>
              <a:rPr lang="ru-RU" altLang="ru-RU" sz="1323" dirty="0">
                <a:latin typeface="Times New Roman" panose="02020603050405020304" pitchFamily="18" charset="0"/>
                <a:cs typeface="Times New Roman" panose="02020603050405020304" pitchFamily="18" charset="0"/>
              </a:rPr>
              <a:t> как бессмертного, духовного существа, созданного Богом по своему образу и подобию, и учение о равенстве всех людей в их отношениях к Богу: все равно возлюблены им, как дети Отцом Небесным, все предназначены к вечному блаженному бытию в соединении с Богом, всем подаются средства к достижению этого предназначения — свободная воля и божественная благодать.</a:t>
            </a:r>
          </a:p>
          <a:p>
            <a:pPr marL="0" indent="360000" algn="just" eaLnBrk="1" hangingPunct="1"/>
            <a:r>
              <a:rPr lang="ru-RU" altLang="ru-RU" sz="1323" dirty="0">
                <a:latin typeface="Times New Roman" panose="02020603050405020304" pitchFamily="18" charset="0"/>
                <a:cs typeface="Times New Roman" panose="02020603050405020304" pitchFamily="18" charset="0"/>
              </a:rPr>
              <a:t>4. Учение об </a:t>
            </a:r>
            <a:r>
              <a:rPr lang="ru-RU" altLang="ru-RU" sz="1323" i="1" dirty="0">
                <a:latin typeface="Times New Roman" panose="02020603050405020304" pitchFamily="18" charset="0"/>
                <a:cs typeface="Times New Roman" panose="02020603050405020304" pitchFamily="18" charset="0"/>
              </a:rPr>
              <a:t>идеальном назначении человека,</a:t>
            </a:r>
            <a:r>
              <a:rPr lang="ru-RU" altLang="ru-RU" sz="1323" dirty="0">
                <a:latin typeface="Times New Roman" panose="02020603050405020304" pitchFamily="18" charset="0"/>
                <a:cs typeface="Times New Roman" panose="02020603050405020304" pitchFamily="18" charset="0"/>
              </a:rPr>
              <a:t> заключающемся в </a:t>
            </a:r>
            <a:r>
              <a:rPr lang="ru-RU" altLang="ru-RU" sz="1323" i="1" dirty="0">
                <a:latin typeface="Times New Roman" panose="02020603050405020304" pitchFamily="18" charset="0"/>
                <a:cs typeface="Times New Roman" panose="02020603050405020304" pitchFamily="18" charset="0"/>
              </a:rPr>
              <a:t>бесконечном,</a:t>
            </a:r>
            <a:r>
              <a:rPr lang="ru-RU" altLang="ru-RU" sz="1323" dirty="0">
                <a:latin typeface="Times New Roman" panose="02020603050405020304" pitchFamily="18" charset="0"/>
                <a:cs typeface="Times New Roman" panose="02020603050405020304" pitchFamily="18" charset="0"/>
              </a:rPr>
              <a:t> всестороннем, духовном </a:t>
            </a:r>
            <a:r>
              <a:rPr lang="ru-RU" altLang="ru-RU" sz="1323" i="1" dirty="0">
                <a:latin typeface="Times New Roman" panose="02020603050405020304" pitchFamily="18" charset="0"/>
                <a:cs typeface="Times New Roman" panose="02020603050405020304" pitchFamily="18" charset="0"/>
              </a:rPr>
              <a:t>усовершенствовании</a:t>
            </a:r>
            <a:r>
              <a:rPr lang="ru-RU" altLang="ru-RU" sz="1323" dirty="0">
                <a:latin typeface="Times New Roman" panose="02020603050405020304" pitchFamily="18" charset="0"/>
                <a:cs typeface="Times New Roman" panose="02020603050405020304" pitchFamily="18" charset="0"/>
              </a:rPr>
              <a:t> («..будьте совершенны, как совершенен Отец ваш Небесный»)</a:t>
            </a:r>
          </a:p>
          <a:p>
            <a:pPr marL="0" indent="360000" algn="just" eaLnBrk="1" hangingPunct="1"/>
            <a:r>
              <a:rPr lang="ru-RU" altLang="ru-RU" sz="1323" dirty="0">
                <a:latin typeface="Times New Roman" panose="02020603050405020304" pitchFamily="18" charset="0"/>
                <a:cs typeface="Times New Roman" panose="02020603050405020304" pitchFamily="18" charset="0"/>
              </a:rPr>
              <a:t>5. Учение о полном господстве духовного начала над материей: Бог — безусловный владыка материи, как её творец: человеку им вручено господство над материальным миром, чтобы через материальное тело и в материальном мире осуществить своё идеальное назначение. </a:t>
            </a:r>
          </a:p>
        </p:txBody>
      </p:sp>
      <p:sp>
        <p:nvSpPr>
          <p:cNvPr id="7171" name="Rectangle 4">
            <a:extLst>
              <a:ext uri="{FF2B5EF4-FFF2-40B4-BE49-F238E27FC236}">
                <a16:creationId xmlns:a16="http://schemas.microsoft.com/office/drawing/2014/main" id="{78915DFA-837D-462B-AFA0-ABF765EA785D}"/>
              </a:ext>
            </a:extLst>
          </p:cNvPr>
          <p:cNvSpPr>
            <a:spLocks noChangeArrowheads="1"/>
          </p:cNvSpPr>
          <p:nvPr/>
        </p:nvSpPr>
        <p:spPr bwMode="auto">
          <a:xfrm>
            <a:off x="2835099" y="1"/>
            <a:ext cx="3783408" cy="39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985" b="1" dirty="0">
                <a:latin typeface="Times New Roman" panose="02020603050405020304" pitchFamily="18" charset="0"/>
                <a:cs typeface="Times New Roman" panose="02020603050405020304" pitchFamily="18" charset="0"/>
              </a:rPr>
              <a:t>Основные черты христианства</a:t>
            </a:r>
          </a:p>
        </p:txBody>
      </p:sp>
      <p:sp>
        <p:nvSpPr>
          <p:cNvPr id="7172" name="Rectangle 5">
            <a:extLst>
              <a:ext uri="{FF2B5EF4-FFF2-40B4-BE49-F238E27FC236}">
                <a16:creationId xmlns:a16="http://schemas.microsoft.com/office/drawing/2014/main" id="{FD6632D9-3B42-4F93-B3D2-2E7A95426AA2}"/>
              </a:ext>
            </a:extLst>
          </p:cNvPr>
          <p:cNvSpPr>
            <a:spLocks noChangeArrowheads="1"/>
          </p:cNvSpPr>
          <p:nvPr/>
        </p:nvSpPr>
        <p:spPr bwMode="auto">
          <a:xfrm>
            <a:off x="1471279" y="4087651"/>
            <a:ext cx="7097376" cy="49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indent="360000" algn="just" eaLnBrk="1" hangingPunct="1"/>
            <a:r>
              <a:rPr lang="ru-RU" altLang="ru-RU" sz="1323" dirty="0">
                <a:latin typeface="Times New Roman" panose="02020603050405020304" pitchFamily="18" charset="0"/>
                <a:cs typeface="Times New Roman" panose="02020603050405020304" pitchFamily="18" charset="0"/>
              </a:rPr>
              <a:t>6. Учение о воскресении плоти и о блаженстве воскресшей плоти праведников вместе с их душами в просветлённом, вечном, материальном мире </a:t>
            </a:r>
          </a:p>
        </p:txBody>
      </p:sp>
      <p:sp>
        <p:nvSpPr>
          <p:cNvPr id="7173" name="Rectangle 6">
            <a:extLst>
              <a:ext uri="{FF2B5EF4-FFF2-40B4-BE49-F238E27FC236}">
                <a16:creationId xmlns:a16="http://schemas.microsoft.com/office/drawing/2014/main" id="{7263610C-ABD1-4EAD-98C1-74F057D892A7}"/>
              </a:ext>
            </a:extLst>
          </p:cNvPr>
          <p:cNvSpPr>
            <a:spLocks noChangeArrowheads="1"/>
          </p:cNvSpPr>
          <p:nvPr/>
        </p:nvSpPr>
        <p:spPr bwMode="auto">
          <a:xfrm>
            <a:off x="1489655" y="4567992"/>
            <a:ext cx="7119691" cy="499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indent="360000" algn="just" eaLnBrk="1" hangingPunct="1"/>
            <a:r>
              <a:rPr lang="ru-RU" altLang="ru-RU" sz="1323" dirty="0">
                <a:latin typeface="Times New Roman" panose="02020603050405020304" pitchFamily="18" charset="0"/>
                <a:cs typeface="Times New Roman" panose="02020603050405020304" pitchFamily="18" charset="0"/>
              </a:rPr>
              <a:t>7. Учение о Богочеловеке — воплотившемся и вочеловечившемся для спасения людей от греха, проклятия и смерти.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81028B3-6769-4D71-9C7E-1F96C8416FB4}"/>
              </a:ext>
            </a:extLst>
          </p:cNvPr>
          <p:cNvSpPr>
            <a:spLocks noChangeArrowheads="1"/>
          </p:cNvSpPr>
          <p:nvPr/>
        </p:nvSpPr>
        <p:spPr bwMode="auto">
          <a:xfrm>
            <a:off x="2376016" y="555012"/>
            <a:ext cx="7054059"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600" b="1" dirty="0">
                <a:latin typeface="Times New Roman" panose="02020603050405020304" pitchFamily="18" charset="0"/>
                <a:cs typeface="Times New Roman" panose="02020603050405020304" pitchFamily="18" charset="0"/>
              </a:rPr>
              <a:t>Крещение</a:t>
            </a:r>
            <a:r>
              <a:rPr lang="ru-RU" altLang="ru-RU" sz="1600" dirty="0">
                <a:latin typeface="Times New Roman" panose="02020603050405020304" pitchFamily="18" charset="0"/>
                <a:cs typeface="Times New Roman" panose="02020603050405020304" pitchFamily="18" charset="0"/>
              </a:rPr>
              <a:t> — погружение </a:t>
            </a:r>
            <a:r>
              <a:rPr lang="ru-RU" altLang="ru-RU" sz="1600" dirty="0" err="1">
                <a:latin typeface="Times New Roman" panose="02020603050405020304" pitchFamily="18" charset="0"/>
                <a:cs typeface="Times New Roman" panose="02020603050405020304" pitchFamily="18" charset="0"/>
              </a:rPr>
              <a:t>крещаемого</a:t>
            </a:r>
            <a:r>
              <a:rPr lang="ru-RU" altLang="ru-RU" sz="1600" dirty="0">
                <a:latin typeface="Times New Roman" panose="02020603050405020304" pitchFamily="18" charset="0"/>
                <a:cs typeface="Times New Roman" panose="02020603050405020304" pitchFamily="18" charset="0"/>
              </a:rPr>
              <a:t> в воду или обливание его водой, совершаемое в знак приобщения его к Церкви и очищающее от грехов; </a:t>
            </a:r>
          </a:p>
          <a:p>
            <a:pPr algn="just" eaLnBrk="1" hangingPunct="1"/>
            <a:r>
              <a:rPr lang="ru-RU" altLang="ru-RU" sz="1600" dirty="0">
                <a:latin typeface="Times New Roman" panose="02020603050405020304" pitchFamily="18" charset="0"/>
                <a:cs typeface="Times New Roman" panose="02020603050405020304" pitchFamily="18" charset="0"/>
              </a:rPr>
              <a:t>      </a:t>
            </a:r>
            <a:r>
              <a:rPr lang="ru-RU" altLang="ru-RU" sz="1600" b="1" dirty="0">
                <a:latin typeface="Times New Roman" panose="02020603050405020304" pitchFamily="18" charset="0"/>
                <a:cs typeface="Times New Roman" panose="02020603050405020304" pitchFamily="18" charset="0"/>
              </a:rPr>
              <a:t>Миропомазание </a:t>
            </a:r>
            <a:r>
              <a:rPr lang="ru-RU" altLang="ru-RU" sz="1600" dirty="0">
                <a:latin typeface="Times New Roman" panose="02020603050405020304" pitchFamily="18" charset="0"/>
                <a:cs typeface="Times New Roman" panose="02020603050405020304" pitchFamily="18" charset="0"/>
              </a:rPr>
              <a:t>— освящение человека путем смазывания его ароматической смесью (миро), заменило наложение рук архиереем на головы верующих по мере роста численности христианских общин; </a:t>
            </a:r>
          </a:p>
          <a:p>
            <a:pPr algn="just" eaLnBrk="1" hangingPunct="1"/>
            <a:r>
              <a:rPr lang="ru-RU" altLang="ru-RU" sz="1600" dirty="0">
                <a:latin typeface="Times New Roman" panose="02020603050405020304" pitchFamily="18" charset="0"/>
                <a:cs typeface="Times New Roman" panose="02020603050405020304" pitchFamily="18" charset="0"/>
              </a:rPr>
              <a:t>      </a:t>
            </a:r>
            <a:r>
              <a:rPr lang="ru-RU" altLang="ru-RU" sz="1600" b="1" dirty="0">
                <a:latin typeface="Times New Roman" panose="02020603050405020304" pitchFamily="18" charset="0"/>
                <a:cs typeface="Times New Roman" panose="02020603050405020304" pitchFamily="18" charset="0"/>
              </a:rPr>
              <a:t>Евхаристия (причащение),</a:t>
            </a:r>
            <a:r>
              <a:rPr lang="ru-RU" altLang="ru-RU" sz="1600" dirty="0">
                <a:latin typeface="Times New Roman" panose="02020603050405020304" pitchFamily="18" charset="0"/>
                <a:cs typeface="Times New Roman" panose="02020603050405020304" pitchFamily="18" charset="0"/>
              </a:rPr>
              <a:t> при совершении которого верующие, согласно христианскому вероучению, приобщаются к Христу (в Православной церкви и миряне, и духовенство причащаются Телом и Кровью, в Католической: духовенство — всегда Телом и Кровью; миряне, либо Телом и Кровью, либо только Телом); </a:t>
            </a:r>
          </a:p>
          <a:p>
            <a:pPr algn="just" eaLnBrk="1" hangingPunct="1"/>
            <a:r>
              <a:rPr lang="ru-RU" altLang="ru-RU" sz="1600" dirty="0">
                <a:latin typeface="Times New Roman" panose="02020603050405020304" pitchFamily="18" charset="0"/>
                <a:cs typeface="Times New Roman" panose="02020603050405020304" pitchFamily="18" charset="0"/>
              </a:rPr>
              <a:t>     </a:t>
            </a:r>
            <a:r>
              <a:rPr lang="ru-RU" altLang="ru-RU" sz="1600" b="1" dirty="0">
                <a:latin typeface="Times New Roman" panose="02020603050405020304" pitchFamily="18" charset="0"/>
                <a:cs typeface="Times New Roman" panose="02020603050405020304" pitchFamily="18" charset="0"/>
              </a:rPr>
              <a:t>Исповедь (покаяние)</a:t>
            </a:r>
            <a:r>
              <a:rPr lang="ru-RU" altLang="ru-RU" sz="1600" dirty="0">
                <a:latin typeface="Times New Roman" panose="02020603050405020304" pitchFamily="18" charset="0"/>
                <a:cs typeface="Times New Roman" panose="02020603050405020304" pitchFamily="18" charset="0"/>
              </a:rPr>
              <a:t> — раскрытие верующим своих грехов Богу в присутствии священника и получение «отпущения грехов» от имени Христа; </a:t>
            </a:r>
          </a:p>
          <a:p>
            <a:pPr algn="just" eaLnBrk="1" hangingPunct="1"/>
            <a:r>
              <a:rPr lang="ru-RU" altLang="ru-RU" sz="1600" dirty="0">
                <a:latin typeface="Times New Roman" panose="02020603050405020304" pitchFamily="18" charset="0"/>
                <a:cs typeface="Times New Roman" panose="02020603050405020304" pitchFamily="18" charset="0"/>
              </a:rPr>
              <a:t>    </a:t>
            </a:r>
            <a:r>
              <a:rPr lang="ru-RU" altLang="ru-RU" sz="1600" b="1" dirty="0">
                <a:latin typeface="Times New Roman" panose="02020603050405020304" pitchFamily="18" charset="0"/>
                <a:cs typeface="Times New Roman" panose="02020603050405020304" pitchFamily="18" charset="0"/>
              </a:rPr>
              <a:t>Брак (венчание) </a:t>
            </a:r>
          </a:p>
          <a:p>
            <a:pPr algn="just" eaLnBrk="1" hangingPunct="1"/>
            <a:r>
              <a:rPr lang="ru-RU" altLang="ru-RU" sz="1600" dirty="0">
                <a:latin typeface="Times New Roman" panose="02020603050405020304" pitchFamily="18" charset="0"/>
                <a:cs typeface="Times New Roman" panose="02020603050405020304" pitchFamily="18" charset="0"/>
              </a:rPr>
              <a:t>    </a:t>
            </a:r>
            <a:r>
              <a:rPr lang="ru-RU" altLang="ru-RU" sz="1600" b="1" dirty="0">
                <a:latin typeface="Times New Roman" panose="02020603050405020304" pitchFamily="18" charset="0"/>
                <a:cs typeface="Times New Roman" panose="02020603050405020304" pitchFamily="18" charset="0"/>
              </a:rPr>
              <a:t>Елеосвящение (соборование)</a:t>
            </a:r>
            <a:r>
              <a:rPr lang="ru-RU" altLang="ru-RU" sz="1600" dirty="0">
                <a:latin typeface="Times New Roman" panose="02020603050405020304" pitchFamily="18" charset="0"/>
                <a:cs typeface="Times New Roman" panose="02020603050405020304" pitchFamily="18" charset="0"/>
              </a:rPr>
              <a:t> больного (согласно православному учению, больному прощаются грехи, которые он забыл или не успел исповедать); </a:t>
            </a:r>
          </a:p>
          <a:p>
            <a:pPr algn="just" eaLnBrk="1" hangingPunct="1"/>
            <a:r>
              <a:rPr lang="ru-RU" altLang="ru-RU" sz="1600" dirty="0">
                <a:latin typeface="Times New Roman" panose="02020603050405020304" pitchFamily="18" charset="0"/>
                <a:cs typeface="Times New Roman" panose="02020603050405020304" pitchFamily="18" charset="0"/>
              </a:rPr>
              <a:t>    </a:t>
            </a:r>
            <a:r>
              <a:rPr lang="ru-RU" altLang="ru-RU" sz="1600" b="1" dirty="0">
                <a:latin typeface="Times New Roman" panose="02020603050405020304" pitchFamily="18" charset="0"/>
                <a:cs typeface="Times New Roman" panose="02020603050405020304" pitchFamily="18" charset="0"/>
              </a:rPr>
              <a:t>Священство (рукоположение)</a:t>
            </a:r>
            <a:r>
              <a:rPr lang="ru-RU" altLang="ru-RU" sz="1600" dirty="0">
                <a:latin typeface="Times New Roman" panose="02020603050405020304" pitchFamily="18" charset="0"/>
                <a:cs typeface="Times New Roman" panose="02020603050405020304" pitchFamily="18" charset="0"/>
              </a:rPr>
              <a:t> — посвящение в священнослужители, совершаемое епископом (сложилось в процессе образования сословия духовенства). </a:t>
            </a:r>
          </a:p>
        </p:txBody>
      </p:sp>
      <p:sp>
        <p:nvSpPr>
          <p:cNvPr id="12291" name="WordArt 3">
            <a:extLst>
              <a:ext uri="{FF2B5EF4-FFF2-40B4-BE49-F238E27FC236}">
                <a16:creationId xmlns:a16="http://schemas.microsoft.com/office/drawing/2014/main" id="{E771F5EA-BA8A-4A52-B898-D51AEC3E37F1}"/>
              </a:ext>
            </a:extLst>
          </p:cNvPr>
          <p:cNvSpPr>
            <a:spLocks noChangeArrowheads="1" noChangeShapeType="1" noTextEdit="1"/>
          </p:cNvSpPr>
          <p:nvPr/>
        </p:nvSpPr>
        <p:spPr bwMode="auto">
          <a:xfrm rot="5400000">
            <a:off x="-355762" y="2646256"/>
            <a:ext cx="3969385" cy="378037"/>
          </a:xfrm>
          <a:prstGeom prst="rect">
            <a:avLst/>
          </a:prstGeom>
        </p:spPr>
        <p:txBody>
          <a:bodyPr vert="wordArtVert" wrap="none" fromWordArt="1">
            <a:prstTxWarp prst="textPlain">
              <a:avLst>
                <a:gd name="adj" fmla="val 50000"/>
              </a:avLst>
            </a:prstTxWarp>
          </a:bodyPr>
          <a:lstStyle/>
          <a:p>
            <a:pPr algn="ctr" fontAlgn="auto"/>
            <a:r>
              <a:rPr lang="ru-RU" sz="2977" b="1" kern="10" dirty="0">
                <a:ln w="9525">
                  <a:solidFill>
                    <a:srgbClr val="000000"/>
                  </a:solidFill>
                  <a:round/>
                  <a:headEnd/>
                  <a:tailEnd/>
                </a:ln>
                <a:cs typeface="Arial" panose="020B0604020202020204" pitchFamily="34" charset="0"/>
              </a:rPr>
              <a:t>таинства</a:t>
            </a:r>
          </a:p>
        </p:txBody>
      </p:sp>
    </p:spTree>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199</TotalTime>
  <Words>4114</Words>
  <Application>Microsoft Office PowerPoint</Application>
  <PresentationFormat>Произвольный</PresentationFormat>
  <Paragraphs>104</Paragraphs>
  <Slides>22</Slides>
  <Notes>15</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Times New Roman</vt:lpstr>
      <vt:lpstr>Arial</vt:lpstr>
      <vt:lpstr>Droid Sans Fallback</vt:lpstr>
      <vt:lpstr>DejaVu Sans</vt:lpstr>
      <vt:lpstr>StarSymbol</vt:lpstr>
      <vt:lpstr>Легкий дым</vt:lpstr>
      <vt:lpstr>Тема № 3. Традиционные религии и конфессии России и их роль в истории и жизни страны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Зубкевич Лада Альбертовна Тема № 2. Традиционные конфессии как основа духовности России</dc:title>
  <dc:creator>Сергей</dc:creator>
  <cp:lastModifiedBy>Сергей Хохрин</cp:lastModifiedBy>
  <cp:revision>65</cp:revision>
  <cp:lastPrinted>1601-01-01T00:00:00Z</cp:lastPrinted>
  <dcterms:created xsi:type="dcterms:W3CDTF">2022-09-04T16:31:25Z</dcterms:created>
  <dcterms:modified xsi:type="dcterms:W3CDTF">2025-09-14T05:54:44Z</dcterms:modified>
</cp:coreProperties>
</file>