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458200" cy="1470025"/>
          </a:xfrm>
        </p:spPr>
        <p:txBody>
          <a:bodyPr/>
          <a:lstStyle/>
          <a:p>
            <a:r>
              <a:rPr lang="ru-RU" dirty="0" smtClean="0"/>
              <a:t>Функции маркетинга персонала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осуществления коммуникативной функции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Для осуществления коммуникационной функции маркетинга персонала предлагается четыре вида мероприятий: </a:t>
            </a:r>
          </a:p>
          <a:p>
            <a:r>
              <a:rPr lang="ru-RU" dirty="0" smtClean="0"/>
              <a:t>сегментирование;</a:t>
            </a:r>
          </a:p>
          <a:p>
            <a:r>
              <a:rPr lang="ru-RU" dirty="0" smtClean="0"/>
              <a:t>внутренние связи; </a:t>
            </a:r>
          </a:p>
          <a:p>
            <a:r>
              <a:rPr lang="ru-RU" dirty="0" smtClean="0"/>
              <a:t>рекламно-презентационные мероприятия;</a:t>
            </a:r>
          </a:p>
          <a:p>
            <a:r>
              <a:rPr lang="ru-RU" dirty="0" smtClean="0"/>
              <a:t>связи с общественностью.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>
              <a:buNone/>
            </a:pPr>
            <a:r>
              <a:rPr lang="ru-RU" dirty="0" smtClean="0"/>
              <a:t>Маркетинг </a:t>
            </a:r>
            <a:r>
              <a:rPr lang="ru-RU" dirty="0" smtClean="0"/>
              <a:t>персонала становится одним из важнейших факторов выживания предприятий в условиях рыночных отношений. Порой минимальные вложения и максимальное использование персонала позволяют предприятию выиграть в конкурентной борьбе.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Маркетинг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Маркетинг персонала - это вид деятельности, который направлен на выявление потребности в персонале, а также удовлетворение этих потребностей, то есть покрытие потребности организации в персонале.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С одной стороны, маркетинг персонала, можно рассматривать как философию организации и стратегию управления человеческими ресурсами компании, а с другой стороны, маркетинг персонала - это одна из функций кадровой службы организации.</a:t>
            </a:r>
          </a:p>
          <a:p>
            <a:pPr algn="just">
              <a:buNone/>
            </a:pPr>
            <a:r>
              <a:rPr lang="ru-RU" dirty="0" smtClean="0"/>
              <a:t>Маркетинговая деятельность в сфере управления персоналом включает в себя: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Анализ внешних и внутренних факторов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Разработку требований к персоналу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Выявление потребности в персонале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Расчет затрат на персонал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/>
              <a:t>Разработка мероприятий, необходимых для покрытия потребности в персонале.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Аналитическая.</a:t>
            </a:r>
          </a:p>
          <a:p>
            <a:pPr marL="4763" indent="355600">
              <a:buNone/>
            </a:pPr>
            <a:r>
              <a:rPr lang="ru-RU" dirty="0" smtClean="0"/>
              <a:t>Исследование внутреннего и внешнего рынка труда;</a:t>
            </a:r>
          </a:p>
          <a:p>
            <a:pPr lvl="0"/>
            <a:r>
              <a:rPr lang="ru-RU" dirty="0" smtClean="0"/>
              <a:t>Информационная функция маркетинга персонала.</a:t>
            </a:r>
          </a:p>
          <a:p>
            <a:pPr marL="4763" indent="354013">
              <a:buNone/>
            </a:pPr>
            <a:r>
              <a:rPr lang="ru-RU" dirty="0" smtClean="0"/>
              <a:t>Состоит в создании информационного базиса, который представляет собой основу планирования в области сегментирования рынка и коммуникаций по целевым группам (сегментам рынка). Она может быть дифференцирована на следующие более частные функции: изучение требований, предъявляемых к должностям и рабочим местам; исследование внешней и внутренней среды организации; исследование рынка труда; изучение имиджа организации как работодателя;</a:t>
            </a:r>
          </a:p>
          <a:p>
            <a:r>
              <a:rPr lang="ru-RU" dirty="0" smtClean="0"/>
              <a:t>Коммуникационная.</a:t>
            </a:r>
          </a:p>
          <a:p>
            <a:pPr marL="4763" indent="355600">
              <a:buNone/>
            </a:pPr>
            <a:r>
              <a:rPr lang="ru-RU" dirty="0" smtClean="0"/>
              <a:t>Цель всех коммуникационных мероприятий в рамках маркетинга персонала — установление и реализация путей покрытия потребности в персонале, а также представление преимуществ организации как работодателя.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Аналитическая функция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ru-RU" dirty="0" smtClean="0"/>
              <a:t>Аналитическая функция маркетинга заключается в изучении:</a:t>
            </a:r>
          </a:p>
          <a:p>
            <a:pPr fontAlgn="base"/>
            <a:r>
              <a:rPr lang="ru-RU" dirty="0" smtClean="0"/>
              <a:t>потребителей;</a:t>
            </a:r>
          </a:p>
          <a:p>
            <a:pPr fontAlgn="base"/>
            <a:r>
              <a:rPr lang="ru-RU" dirty="0" smtClean="0"/>
              <a:t>рынка отдельно;</a:t>
            </a:r>
          </a:p>
          <a:p>
            <a:pPr fontAlgn="base"/>
            <a:r>
              <a:rPr lang="ru-RU" dirty="0" smtClean="0"/>
              <a:t>структуры рынка;</a:t>
            </a:r>
          </a:p>
          <a:p>
            <a:pPr fontAlgn="base"/>
            <a:r>
              <a:rPr lang="ru-RU" dirty="0" smtClean="0"/>
              <a:t>товара, а также в анализе внутренней среды компании.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функция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325112"/>
          </a:xfrm>
        </p:spPr>
        <p:txBody>
          <a:bodyPr numCol="1"/>
          <a:lstStyle/>
          <a:p>
            <a:pPr marL="0" indent="360363" algn="just">
              <a:buNone/>
            </a:pPr>
            <a:endParaRPr lang="ru-RU" sz="3600" dirty="0" smtClean="0"/>
          </a:p>
          <a:p>
            <a:pPr marL="0" indent="360363" algn="just">
              <a:buNone/>
            </a:pPr>
            <a:r>
              <a:rPr lang="ru-RU" sz="3600" dirty="0" smtClean="0"/>
              <a:t>Информационная функция маркетинга персонала позволяет выделять области, в которых могут возникнуть проблемы с человеческими ресурсами и вовремя предпринимать профилактические меры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функция маркетинга персонала. Источники маркетинговой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>
            <a:normAutofit fontScale="62500" lnSpcReduction="20000"/>
          </a:bodyPr>
          <a:lstStyle/>
          <a:p>
            <a:pPr marL="0" indent="360363">
              <a:buNone/>
            </a:pPr>
            <a:r>
              <a:rPr lang="ru-RU" dirty="0" smtClean="0"/>
              <a:t>Основой системы маркетинговой информации по персоналу являются источники этой информации, а именно:</a:t>
            </a:r>
          </a:p>
          <a:p>
            <a:r>
              <a:rPr lang="ru-RU" dirty="0" smtClean="0"/>
              <a:t>учебные программы и планы выпуска специалистов в учебных заведениях;</a:t>
            </a:r>
          </a:p>
          <a:p>
            <a:r>
              <a:rPr lang="ru-RU" dirty="0" smtClean="0"/>
              <a:t>учебные программы дополнительного обучения в коммерческих учебных центрах и для курсов переобучения при биржах труда;</a:t>
            </a:r>
          </a:p>
          <a:p>
            <a:r>
              <a:rPr lang="ru-RU" dirty="0" smtClean="0"/>
              <a:t>аналитические материалы, публикуемые государственными органами по труду и занятости (такие материалы могут готовиться по заявкам организаций);</a:t>
            </a:r>
          </a:p>
          <a:p>
            <a:r>
              <a:rPr lang="ru-RU" dirty="0" smtClean="0"/>
              <a:t>информационные сообщения служб занятости (бирж труда);</a:t>
            </a:r>
          </a:p>
          <a:p>
            <a:r>
              <a:rPr lang="ru-RU" dirty="0" smtClean="0"/>
              <a:t>специализированные журналы и специальные издания, посвященные вопросам трудоустройства, а также общим проблемам управления персоналом;</a:t>
            </a:r>
          </a:p>
          <a:p>
            <a:r>
              <a:rPr lang="ru-RU" dirty="0" smtClean="0"/>
              <a:t>рекламные материалы других организаций в особенности организаций-конкурентов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Состав информационной функции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Информационная функция маркетинга персонала включает в себя:</a:t>
            </a:r>
          </a:p>
          <a:p>
            <a:pPr lvl="0" algn="just"/>
            <a:r>
              <a:rPr lang="ru-RU" dirty="0" smtClean="0"/>
              <a:t>Изучение требований, предъявляемых к должностям и рабочим местам;</a:t>
            </a:r>
          </a:p>
          <a:p>
            <a:pPr lvl="0" algn="just"/>
            <a:r>
              <a:rPr lang="ru-RU" dirty="0" smtClean="0"/>
              <a:t>Изучение рынка труда;</a:t>
            </a:r>
          </a:p>
          <a:p>
            <a:pPr lvl="0" algn="just"/>
            <a:r>
              <a:rPr lang="ru-RU" dirty="0" smtClean="0"/>
              <a:t>Изучение имиджа организации как работодателя.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Коммуникационная функция маркетинга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0363">
              <a:buNone/>
            </a:pPr>
            <a:endParaRPr lang="ru-RU" dirty="0" smtClean="0"/>
          </a:p>
          <a:p>
            <a:pPr marL="0" indent="360363">
              <a:buNone/>
            </a:pPr>
            <a:r>
              <a:rPr lang="ru-RU" dirty="0" smtClean="0"/>
              <a:t>Цель этой функции - установить контакт с субъектами рынка труда таким образом, чтобы полностью удовлетворить потребность в персонале организации. Коммуникация налаживается как с внешним рынком труда, так и с сотрудниками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428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Georgia</vt:lpstr>
      <vt:lpstr>Trebuchet MS</vt:lpstr>
      <vt:lpstr>Wingdings</vt:lpstr>
      <vt:lpstr>Wingdings 2</vt:lpstr>
      <vt:lpstr>Городская</vt:lpstr>
      <vt:lpstr>Функции маркетинга персонала</vt:lpstr>
      <vt:lpstr>Маркетинг персонала</vt:lpstr>
      <vt:lpstr>Сущность маркетинга персонала</vt:lpstr>
      <vt:lpstr>Функции маркетинга персонала</vt:lpstr>
      <vt:lpstr>Аналитическая функция маркетинга персонала</vt:lpstr>
      <vt:lpstr>Информационная функция маркетинга персонала</vt:lpstr>
      <vt:lpstr>Информационная функция маркетинга персонала. Источники маркетинговой информации</vt:lpstr>
      <vt:lpstr>Состав информационной функции маркетинга персонала</vt:lpstr>
      <vt:lpstr>Коммуникационная функция маркетинга персонала</vt:lpstr>
      <vt:lpstr>Мероприятия осуществления коммуникативной функции маркетинга персонала</vt:lpstr>
      <vt:lpstr>Заключение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Функции маркетинга персонала</dc:title>
  <dc:creator>acer</dc:creator>
  <cp:lastModifiedBy>User</cp:lastModifiedBy>
  <cp:revision>3</cp:revision>
  <dcterms:created xsi:type="dcterms:W3CDTF">2017-04-21T18:04:15Z</dcterms:created>
  <dcterms:modified xsi:type="dcterms:W3CDTF">2025-11-24T11:27:29Z</dcterms:modified>
</cp:coreProperties>
</file>