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  <p:sldMasterId id="2147483664" r:id="rId6"/>
    <p:sldMasterId id="2147483665" r:id="rId7"/>
  </p:sldMasterIdLst>
  <p:notesMasterIdLst>
    <p:notesMasterId r:id="rId30"/>
  </p:notesMasterIdLst>
  <p:sldIdLst>
    <p:sldId id="256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x="9144000" cy="6858000" type="screen4x3"/>
  <p:notesSz cx="6858000" cy="9144000"/>
  <p:embeddedFontLst>
    <p:embeddedFont>
      <p:font typeface="Comic Sans MS" panose="030F0702030302020204" pitchFamily="66" charset="0"/>
      <p:regular r:id="rId31"/>
      <p:bold r:id="rId32"/>
      <p:italic r:id="rId33"/>
      <p:boldItalic r:id="rId34"/>
    </p:embeddedFont>
    <p:embeddedFont>
      <p:font typeface="Tahoma" panose="020B0604030504040204" pitchFamily="34" charset="0"/>
      <p:regular r:id="rId35"/>
      <p:bold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heme" Target="theme/theme1.xml"/><Relationship Id="rId21" Type="http://schemas.openxmlformats.org/officeDocument/2006/relationships/slide" Target="slides/slide14.xml"/><Relationship Id="rId34" Type="http://schemas.openxmlformats.org/officeDocument/2006/relationships/font" Target="fonts/font4.fntdata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font" Target="fonts/font6.fntdata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font" Target="fonts/font1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50758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1010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0496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6371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9486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509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" name="Google Shape;57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36935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4179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2356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52203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0634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1089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14391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1393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2347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6127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015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3428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5216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4042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7390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884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61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2"/>
            </a:gs>
          </a:gsLst>
          <a:lin ang="5400000" scaled="0"/>
        </a:gra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2"/>
          <p:cNvGrpSpPr/>
          <p:nvPr/>
        </p:nvGrpSpPr>
        <p:grpSpPr>
          <a:xfrm>
            <a:off x="3800475" y="1789112"/>
            <a:ext cx="5355117" cy="5056187"/>
            <a:chOff x="3800475" y="1789112"/>
            <a:chExt cx="5355117" cy="5056187"/>
          </a:xfrm>
        </p:grpSpPr>
        <p:sp>
          <p:nvSpPr>
            <p:cNvPr id="48" name="Google Shape;48;p2"/>
            <p:cNvSpPr/>
            <p:nvPr/>
          </p:nvSpPr>
          <p:spPr>
            <a:xfrm>
              <a:off x="6715125" y="2166937"/>
              <a:ext cx="312737" cy="16192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824662" y="1881187"/>
              <a:ext cx="74612" cy="74612"/>
            </a:xfrm>
            <a:prstGeom prst="ellipse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 rot="960000">
              <a:off x="8262937" y="2373312"/>
              <a:ext cx="9525" cy="3290887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7732712" y="5568950"/>
              <a:ext cx="104775" cy="152400"/>
            </a:xfrm>
            <a:custGeom>
              <a:avLst/>
              <a:gdLst/>
              <a:ahLst/>
              <a:cxnLst/>
              <a:rect l="l" t="t" r="r" b="b"/>
              <a:pathLst>
                <a:path w="66" h="96" extrusionOk="0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 rot="60000">
              <a:off x="8710612" y="2436812"/>
              <a:ext cx="9525" cy="317182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 rot="-960000">
              <a:off x="8953500" y="2414587"/>
              <a:ext cx="9525" cy="1398587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 rot="-1200000">
              <a:off x="5467350" y="2882900"/>
              <a:ext cx="9525" cy="3227387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 rot="1080000">
              <a:off x="4376737" y="2890837"/>
              <a:ext cx="9525" cy="3363912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 rot="240000">
              <a:off x="4818062" y="2968625"/>
              <a:ext cx="9525" cy="302577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361112" y="4795837"/>
              <a:ext cx="989012" cy="247650"/>
            </a:xfrm>
            <a:custGeom>
              <a:avLst/>
              <a:gdLst/>
              <a:ahLst/>
              <a:cxnLst/>
              <a:rect l="l" t="t" r="r" b="b"/>
              <a:pathLst>
                <a:path w="623" h="156" extrusionOk="0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7559675" y="5700712"/>
              <a:ext cx="1581150" cy="200025"/>
            </a:xfrm>
            <a:custGeom>
              <a:avLst/>
              <a:gdLst/>
              <a:ahLst/>
              <a:cxnLst/>
              <a:rect l="l" t="t" r="r" b="b"/>
              <a:pathLst>
                <a:path w="993" h="126" extrusionOk="0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597775" y="5786437"/>
              <a:ext cx="1543050" cy="388937"/>
            </a:xfrm>
            <a:custGeom>
              <a:avLst/>
              <a:gdLst/>
              <a:ahLst/>
              <a:cxnLst/>
              <a:rect l="l" t="t" r="r" b="b"/>
              <a:pathLst>
                <a:path w="969" h="245" extrusionOk="0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917C75"/>
                </a:gs>
                <a:gs pos="100000">
                  <a:schemeClr val="lt2"/>
                </a:gs>
              </a:gsLst>
              <a:lin ang="81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626350" y="5700712"/>
              <a:ext cx="1514475" cy="142875"/>
            </a:xfrm>
            <a:custGeom>
              <a:avLst/>
              <a:gdLst/>
              <a:ahLst/>
              <a:cxnLst/>
              <a:rect l="l" t="t" r="r" b="b"/>
              <a:pathLst>
                <a:path w="951" h="90" extrusionOk="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856162" y="2446337"/>
              <a:ext cx="161925" cy="246062"/>
            </a:xfrm>
            <a:custGeom>
              <a:avLst/>
              <a:gdLst/>
              <a:ahLst/>
              <a:cxnLst/>
              <a:rect l="l" t="t" r="r" b="b"/>
              <a:pathLst>
                <a:path w="102" h="155" extrusionOk="0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856162" y="2682875"/>
              <a:ext cx="142875" cy="152400"/>
            </a:xfrm>
            <a:custGeom>
              <a:avLst/>
              <a:gdLst/>
              <a:ahLst/>
              <a:cxnLst/>
              <a:rect l="l" t="t" r="r" b="b"/>
              <a:pathLst>
                <a:path w="90" h="96" extrusionOk="0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856162" y="2806700"/>
              <a:ext cx="142875" cy="171450"/>
            </a:xfrm>
            <a:custGeom>
              <a:avLst/>
              <a:gdLst/>
              <a:ahLst/>
              <a:cxnLst/>
              <a:rect l="l" t="t" r="r" b="b"/>
              <a:pathLst>
                <a:path w="90" h="108" extrusionOk="0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8683625" y="1912937"/>
              <a:ext cx="161925" cy="247650"/>
            </a:xfrm>
            <a:custGeom>
              <a:avLst/>
              <a:gdLst/>
              <a:ahLst/>
              <a:cxnLst/>
              <a:rect l="l" t="t" r="r" b="b"/>
              <a:pathLst>
                <a:path w="102" h="156" extrusionOk="0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8693150" y="2141537"/>
              <a:ext cx="133350" cy="152400"/>
            </a:xfrm>
            <a:custGeom>
              <a:avLst/>
              <a:gdLst/>
              <a:ahLst/>
              <a:cxnLst/>
              <a:rect l="l" t="t" r="r" b="b"/>
              <a:pathLst>
                <a:path w="84" h="96" extrusionOk="0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683625" y="2274887"/>
              <a:ext cx="142875" cy="171450"/>
            </a:xfrm>
            <a:custGeom>
              <a:avLst/>
              <a:gdLst/>
              <a:ahLst/>
              <a:cxnLst/>
              <a:rect l="l" t="t" r="r" b="b"/>
              <a:pathLst>
                <a:path w="90" h="108" extrusionOk="0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616950" y="5595937"/>
              <a:ext cx="104775" cy="152400"/>
            </a:xfrm>
            <a:custGeom>
              <a:avLst/>
              <a:gdLst/>
              <a:ahLst/>
              <a:cxnLst/>
              <a:rect l="l" t="t" r="r" b="b"/>
              <a:pathLst>
                <a:path w="66" h="96" extrusionOk="0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4789487" y="1789112"/>
              <a:ext cx="4132262" cy="704850"/>
            </a:xfrm>
            <a:custGeom>
              <a:avLst/>
              <a:gdLst/>
              <a:ahLst/>
              <a:cxnLst/>
              <a:rect l="l" t="t" r="r" b="b"/>
              <a:pathLst>
                <a:path w="2594" h="444" extrusionOk="0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4657725" y="5989637"/>
              <a:ext cx="133350" cy="150812"/>
            </a:xfrm>
            <a:custGeom>
              <a:avLst/>
              <a:gdLst/>
              <a:ahLst/>
              <a:cxnLst/>
              <a:rect l="l" t="t" r="r" b="b"/>
              <a:pathLst>
                <a:path w="84" h="95" extrusionOk="0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999162" y="6146800"/>
              <a:ext cx="142875" cy="171450"/>
            </a:xfrm>
            <a:custGeom>
              <a:avLst/>
              <a:gdLst/>
              <a:ahLst/>
              <a:cxnLst/>
              <a:rect l="l" t="t" r="r" b="b"/>
              <a:pathLst>
                <a:path w="90" h="108" extrusionOk="0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810000" y="6146800"/>
              <a:ext cx="114300" cy="142875"/>
            </a:xfrm>
            <a:custGeom>
              <a:avLst/>
              <a:gdLst/>
              <a:ahLst/>
              <a:cxnLst/>
              <a:rect l="l" t="t" r="r" b="b"/>
              <a:pathLst>
                <a:path w="71" h="90" extrusionOk="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3879850" y="6092825"/>
              <a:ext cx="2190750" cy="617537"/>
            </a:xfrm>
            <a:prstGeom prst="ellipse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800475" y="6086475"/>
              <a:ext cx="2384425" cy="457200"/>
            </a:xfrm>
            <a:prstGeom prst="ellipse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875087" y="6127750"/>
              <a:ext cx="2262187" cy="349250"/>
            </a:xfrm>
            <a:prstGeom prst="ellipse">
              <a:avLst/>
            </a:prstGeom>
            <a:gradFill>
              <a:gsLst>
                <a:gs pos="0">
                  <a:srgbClr val="917C75"/>
                </a:gs>
                <a:gs pos="100000">
                  <a:schemeClr val="lt2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5942012" y="6013450"/>
              <a:ext cx="142875" cy="152400"/>
            </a:xfrm>
            <a:custGeom>
              <a:avLst/>
              <a:gdLst/>
              <a:ahLst/>
              <a:cxnLst/>
              <a:rect l="l" t="t" r="r" b="b"/>
              <a:pathLst>
                <a:path w="90" h="96" extrusionOk="0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8607425" y="5719762"/>
              <a:ext cx="114300" cy="171450"/>
            </a:xfrm>
            <a:custGeom>
              <a:avLst/>
              <a:gdLst/>
              <a:ahLst/>
              <a:cxnLst/>
              <a:rect l="l" t="t" r="r" b="b"/>
              <a:pathLst>
                <a:path w="72" h="108" extrusionOk="0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6727825" y="2814637"/>
              <a:ext cx="274637" cy="4030662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6807200" y="2452687"/>
              <a:ext cx="120650" cy="381000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699250" y="2767012"/>
              <a:ext cx="325437" cy="8255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6835775" y="2427287"/>
              <a:ext cx="400050" cy="2501900"/>
            </a:xfrm>
            <a:custGeom>
              <a:avLst/>
              <a:gdLst/>
              <a:ahLst/>
              <a:cxnLst/>
              <a:rect l="l" t="t" r="r" b="b"/>
              <a:pathLst>
                <a:path w="252" h="1576" extrusionOk="0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6618287" y="2255837"/>
              <a:ext cx="503237" cy="219075"/>
            </a:xfrm>
            <a:custGeom>
              <a:avLst/>
              <a:gdLst/>
              <a:ahLst/>
              <a:cxnLst/>
              <a:rect l="l" t="t" r="r" b="b"/>
              <a:pathLst>
                <a:path w="316" h="138" extrusionOk="0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" name="Google Shape;82;p2"/>
          <p:cNvSpPr txBox="1">
            <a:spLocks noGrp="1"/>
          </p:cNvSpPr>
          <p:nvPr>
            <p:ph type="dt" idx="10"/>
          </p:nvPr>
        </p:nvSpPr>
        <p:spPr>
          <a:xfrm>
            <a:off x="457200" y="627856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ftr" idx="11"/>
          </p:nvPr>
        </p:nvSpPr>
        <p:spPr>
          <a:xfrm>
            <a:off x="3124200" y="6278562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2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56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85" name="Google Shape;85;p2"/>
          <p:cNvSpPr txBox="1">
            <a:spLocks noGrp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2"/>
          <p:cNvSpPr txBox="1">
            <a:spLocks noGrp="1"/>
          </p:cNvSpPr>
          <p:nvPr>
            <p:ph type="sldNum" idx="12"/>
          </p:nvPr>
        </p:nvSpPr>
        <p:spPr>
          <a:xfrm>
            <a:off x="6553200" y="627856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object on top, text on bottom" type="objOverTx">
  <p:cSld name="OBJECT_OVER_TEXT"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0" name="Google Shape;460;p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1" name="Google Shape;461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06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2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276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56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90" name="Google Shape;90;p3"/>
          <p:cNvSpPr txBox="1">
            <a:spLocks noGrp="1"/>
          </p:cNvSpPr>
          <p:nvPr>
            <p:ph type="dt" idx="10"/>
          </p:nvPr>
        </p:nvSpPr>
        <p:spPr>
          <a:xfrm>
            <a:off x="457200" y="627856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3"/>
          <p:cNvSpPr txBox="1">
            <a:spLocks noGrp="1"/>
          </p:cNvSpPr>
          <p:nvPr>
            <p:ph type="ftr" idx="11"/>
          </p:nvPr>
        </p:nvSpPr>
        <p:spPr>
          <a:xfrm>
            <a:off x="3124200" y="6278562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3"/>
          <p:cNvSpPr txBox="1">
            <a:spLocks noGrp="1"/>
          </p:cNvSpPr>
          <p:nvPr>
            <p:ph type="sldNum" idx="12"/>
          </p:nvPr>
        </p:nvSpPr>
        <p:spPr>
          <a:xfrm>
            <a:off x="6553200" y="627856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7" name="Google Shape;147;p5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0" name="Google Shape;150;p5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4" name="Google Shape;214;p7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5" name="Google Shape;215;p7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6" name="Google Shape;216;p7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7" name="Google Shape;217;p7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ext on right" type="twoColTx">
  <p:cSld name="TITLE_AND_TWO_COLUMNS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9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5" name="Google Shape;245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06" name="Google Shape;406;p11"/>
          <p:cNvSpPr txBox="1">
            <a:spLocks noGrp="1"/>
          </p:cNvSpPr>
          <p:nvPr>
            <p:ph type="body" idx="1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11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Char char="►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5051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Arial"/>
              <a:buChar char="►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07" name="Google Shape;407;p11"/>
          <p:cNvSpPr txBox="1">
            <a:spLocks noGrp="1"/>
          </p:cNvSpPr>
          <p:nvPr>
            <p:ph type="dt" idx="10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8" name="Google Shape;408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9" name="Google Shape;409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3"/>
          <p:cNvSpPr txBox="1"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4" name="Google Shape;434;p13"/>
          <p:cNvSpPr txBox="1">
            <a:spLocks noGrp="1"/>
          </p:cNvSpPr>
          <p:nvPr>
            <p:ph type="body" idx="1"/>
          </p:nvPr>
        </p:nvSpPr>
        <p:spPr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7973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□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972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750"/>
              <a:buFont typeface="Noto Sans Symbols"/>
              <a:buChar char="■"/>
              <a:defRPr sz="2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638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540"/>
              <a:buFont typeface="Noto Sans Symbols"/>
              <a:buChar char="•"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5" name="Google Shape;435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6" name="Google Shape;436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7" name="Google Shape;437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ext on right" type="twoColTx">
  <p:cSld name="TITLE_AND_TWO_COLUMNS"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0" name="Google Shape;440;p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1" name="Google Shape;441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ext on right" type="twoColTx">
  <p:cSld name="TITLE_AND_TWO_COLUMNS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6" name="Google Shape;456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7" name="Google Shape;457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2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00475" y="1789112"/>
            <a:ext cx="5355117" cy="5056187"/>
            <a:chOff x="3800475" y="1789112"/>
            <a:chExt cx="5355117" cy="5056187"/>
          </a:xfrm>
        </p:grpSpPr>
        <p:sp>
          <p:nvSpPr>
            <p:cNvPr id="7" name="Google Shape;7;p1"/>
            <p:cNvSpPr/>
            <p:nvPr/>
          </p:nvSpPr>
          <p:spPr>
            <a:xfrm>
              <a:off x="6715125" y="2166937"/>
              <a:ext cx="312737" cy="16192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6824662" y="1881187"/>
              <a:ext cx="74612" cy="74612"/>
            </a:xfrm>
            <a:prstGeom prst="ellipse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 rot="960000">
              <a:off x="8262937" y="2373312"/>
              <a:ext cx="9525" cy="3290887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7732712" y="5568950"/>
              <a:ext cx="104775" cy="152400"/>
            </a:xfrm>
            <a:custGeom>
              <a:avLst/>
              <a:gdLst/>
              <a:ahLst/>
              <a:cxnLst/>
              <a:rect l="l" t="t" r="r" b="b"/>
              <a:pathLst>
                <a:path w="66" h="96" extrusionOk="0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 rot="60000">
              <a:off x="8710612" y="2436812"/>
              <a:ext cx="9525" cy="317182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 rot="-960000">
              <a:off x="8953500" y="2414587"/>
              <a:ext cx="9525" cy="1398587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 rot="-1200000">
              <a:off x="5467350" y="2882900"/>
              <a:ext cx="9525" cy="3227387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 rot="1080000">
              <a:off x="4376737" y="2890837"/>
              <a:ext cx="9525" cy="3363912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 rot="240000">
              <a:off x="4818062" y="2968625"/>
              <a:ext cx="9525" cy="302577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6361112" y="4795837"/>
              <a:ext cx="989012" cy="247650"/>
            </a:xfrm>
            <a:custGeom>
              <a:avLst/>
              <a:gdLst/>
              <a:ahLst/>
              <a:cxnLst/>
              <a:rect l="l" t="t" r="r" b="b"/>
              <a:pathLst>
                <a:path w="623" h="156" extrusionOk="0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7559675" y="5700712"/>
              <a:ext cx="1581150" cy="200025"/>
            </a:xfrm>
            <a:custGeom>
              <a:avLst/>
              <a:gdLst/>
              <a:ahLst/>
              <a:cxnLst/>
              <a:rect l="l" t="t" r="r" b="b"/>
              <a:pathLst>
                <a:path w="993" h="126" extrusionOk="0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7597775" y="5786437"/>
              <a:ext cx="1543050" cy="388937"/>
            </a:xfrm>
            <a:custGeom>
              <a:avLst/>
              <a:gdLst/>
              <a:ahLst/>
              <a:cxnLst/>
              <a:rect l="l" t="t" r="r" b="b"/>
              <a:pathLst>
                <a:path w="969" h="245" extrusionOk="0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917C75"/>
                </a:gs>
                <a:gs pos="100000">
                  <a:schemeClr val="lt2"/>
                </a:gs>
              </a:gsLst>
              <a:lin ang="81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7626350" y="5700712"/>
              <a:ext cx="1514475" cy="142875"/>
            </a:xfrm>
            <a:custGeom>
              <a:avLst/>
              <a:gdLst/>
              <a:ahLst/>
              <a:cxnLst/>
              <a:rect l="l" t="t" r="r" b="b"/>
              <a:pathLst>
                <a:path w="951" h="90" extrusionOk="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4856162" y="2446337"/>
              <a:ext cx="161925" cy="246062"/>
            </a:xfrm>
            <a:custGeom>
              <a:avLst/>
              <a:gdLst/>
              <a:ahLst/>
              <a:cxnLst/>
              <a:rect l="l" t="t" r="r" b="b"/>
              <a:pathLst>
                <a:path w="102" h="155" extrusionOk="0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4856162" y="2682875"/>
              <a:ext cx="142875" cy="152400"/>
            </a:xfrm>
            <a:custGeom>
              <a:avLst/>
              <a:gdLst/>
              <a:ahLst/>
              <a:cxnLst/>
              <a:rect l="l" t="t" r="r" b="b"/>
              <a:pathLst>
                <a:path w="90" h="96" extrusionOk="0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4856162" y="2806700"/>
              <a:ext cx="142875" cy="171450"/>
            </a:xfrm>
            <a:custGeom>
              <a:avLst/>
              <a:gdLst/>
              <a:ahLst/>
              <a:cxnLst/>
              <a:rect l="l" t="t" r="r" b="b"/>
              <a:pathLst>
                <a:path w="90" h="108" extrusionOk="0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8683625" y="1912937"/>
              <a:ext cx="161925" cy="247650"/>
            </a:xfrm>
            <a:custGeom>
              <a:avLst/>
              <a:gdLst/>
              <a:ahLst/>
              <a:cxnLst/>
              <a:rect l="l" t="t" r="r" b="b"/>
              <a:pathLst>
                <a:path w="102" h="156" extrusionOk="0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8693150" y="2141537"/>
              <a:ext cx="133350" cy="152400"/>
            </a:xfrm>
            <a:custGeom>
              <a:avLst/>
              <a:gdLst/>
              <a:ahLst/>
              <a:cxnLst/>
              <a:rect l="l" t="t" r="r" b="b"/>
              <a:pathLst>
                <a:path w="84" h="96" extrusionOk="0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8683625" y="2274887"/>
              <a:ext cx="142875" cy="171450"/>
            </a:xfrm>
            <a:custGeom>
              <a:avLst/>
              <a:gdLst/>
              <a:ahLst/>
              <a:cxnLst/>
              <a:rect l="l" t="t" r="r" b="b"/>
              <a:pathLst>
                <a:path w="90" h="108" extrusionOk="0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8616950" y="5595937"/>
              <a:ext cx="104775" cy="152400"/>
            </a:xfrm>
            <a:custGeom>
              <a:avLst/>
              <a:gdLst/>
              <a:ahLst/>
              <a:cxnLst/>
              <a:rect l="l" t="t" r="r" b="b"/>
              <a:pathLst>
                <a:path w="66" h="96" extrusionOk="0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4789487" y="1789112"/>
              <a:ext cx="4132262" cy="704850"/>
            </a:xfrm>
            <a:custGeom>
              <a:avLst/>
              <a:gdLst/>
              <a:ahLst/>
              <a:cxnLst/>
              <a:rect l="l" t="t" r="r" b="b"/>
              <a:pathLst>
                <a:path w="2594" h="444" extrusionOk="0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4657725" y="5989637"/>
              <a:ext cx="133350" cy="150812"/>
            </a:xfrm>
            <a:custGeom>
              <a:avLst/>
              <a:gdLst/>
              <a:ahLst/>
              <a:cxnLst/>
              <a:rect l="l" t="t" r="r" b="b"/>
              <a:pathLst>
                <a:path w="84" h="95" extrusionOk="0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5999162" y="6146800"/>
              <a:ext cx="142875" cy="171450"/>
            </a:xfrm>
            <a:custGeom>
              <a:avLst/>
              <a:gdLst/>
              <a:ahLst/>
              <a:cxnLst/>
              <a:rect l="l" t="t" r="r" b="b"/>
              <a:pathLst>
                <a:path w="90" h="108" extrusionOk="0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3810000" y="6146800"/>
              <a:ext cx="114300" cy="142875"/>
            </a:xfrm>
            <a:custGeom>
              <a:avLst/>
              <a:gdLst/>
              <a:ahLst/>
              <a:cxnLst/>
              <a:rect l="l" t="t" r="r" b="b"/>
              <a:pathLst>
                <a:path w="71" h="90" extrusionOk="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3879850" y="6092825"/>
              <a:ext cx="2190750" cy="617537"/>
            </a:xfrm>
            <a:prstGeom prst="ellipse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3800475" y="6086475"/>
              <a:ext cx="2384425" cy="457200"/>
            </a:xfrm>
            <a:prstGeom prst="ellipse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3875087" y="6127750"/>
              <a:ext cx="2262187" cy="349250"/>
            </a:xfrm>
            <a:prstGeom prst="ellipse">
              <a:avLst/>
            </a:prstGeom>
            <a:gradFill>
              <a:gsLst>
                <a:gs pos="0">
                  <a:srgbClr val="917C75"/>
                </a:gs>
                <a:gs pos="100000">
                  <a:schemeClr val="lt2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5942012" y="6013450"/>
              <a:ext cx="142875" cy="152400"/>
            </a:xfrm>
            <a:custGeom>
              <a:avLst/>
              <a:gdLst/>
              <a:ahLst/>
              <a:cxnLst/>
              <a:rect l="l" t="t" r="r" b="b"/>
              <a:pathLst>
                <a:path w="90" h="96" extrusionOk="0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8607425" y="5719762"/>
              <a:ext cx="114300" cy="171450"/>
            </a:xfrm>
            <a:custGeom>
              <a:avLst/>
              <a:gdLst/>
              <a:ahLst/>
              <a:cxnLst/>
              <a:rect l="l" t="t" r="r" b="b"/>
              <a:pathLst>
                <a:path w="72" h="108" extrusionOk="0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6727825" y="2814637"/>
              <a:ext cx="274637" cy="4030662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6807200" y="2452687"/>
              <a:ext cx="120650" cy="381000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6699250" y="2767012"/>
              <a:ext cx="325437" cy="8255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6835775" y="2427287"/>
              <a:ext cx="400050" cy="2501900"/>
            </a:xfrm>
            <a:custGeom>
              <a:avLst/>
              <a:gdLst/>
              <a:ahLst/>
              <a:cxnLst/>
              <a:rect l="l" t="t" r="r" b="b"/>
              <a:pathLst>
                <a:path w="252" h="1576" extrusionOk="0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6618287" y="2255837"/>
              <a:ext cx="503237" cy="219075"/>
            </a:xfrm>
            <a:custGeom>
              <a:avLst/>
              <a:gdLst/>
              <a:ahLst/>
              <a:cxnLst/>
              <a:rect l="l" t="t" r="r" b="b"/>
              <a:pathLst>
                <a:path w="316" h="138" extrusionOk="0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917C75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" name="Google Shape;41;p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06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82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2766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56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3" name="Google Shape;43;p1"/>
          <p:cNvSpPr txBox="1">
            <a:spLocks noGrp="1"/>
          </p:cNvSpPr>
          <p:nvPr>
            <p:ph type="dt" idx="10"/>
          </p:nvPr>
        </p:nvSpPr>
        <p:spPr>
          <a:xfrm>
            <a:off x="457200" y="627856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1"/>
          <p:cNvSpPr txBox="1">
            <a:spLocks noGrp="1"/>
          </p:cNvSpPr>
          <p:nvPr>
            <p:ph type="ftr" idx="11"/>
          </p:nvPr>
        </p:nvSpPr>
        <p:spPr>
          <a:xfrm>
            <a:off x="3124200" y="6278562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1"/>
          <p:cNvSpPr txBox="1">
            <a:spLocks noGrp="1"/>
          </p:cNvSpPr>
          <p:nvPr>
            <p:ph type="sldNum" idx="12"/>
          </p:nvPr>
        </p:nvSpPr>
        <p:spPr>
          <a:xfrm>
            <a:off x="6553200" y="6278562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ahoma"/>
              <a:buNone/>
              <a:defRPr sz="12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/>
          <p:nvPr/>
        </p:nvSpPr>
        <p:spPr>
          <a:xfrm rot="-3180000">
            <a:off x="7777956" y="-15081"/>
            <a:ext cx="1162050" cy="2084387"/>
          </a:xfrm>
          <a:custGeom>
            <a:avLst/>
            <a:gdLst/>
            <a:ahLst/>
            <a:cxnLst/>
            <a:rect l="l" t="t" r="r" b="b"/>
            <a:pathLst>
              <a:path w="2903" h="3686" extrusionOk="0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96" name="Google Shape;96;p4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Char char="•"/>
              <a:defRPr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Char char="–"/>
              <a:defRPr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mic Sans MS"/>
              <a:buChar char="•"/>
              <a:defRPr sz="24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–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ic Sans MS"/>
              <a:buChar char="»"/>
              <a:defRPr sz="20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endParaRPr/>
          </a:p>
        </p:txBody>
      </p:sp>
      <p:sp>
        <p:nvSpPr>
          <p:cNvPr id="97" name="Google Shape;97;p4"/>
          <p:cNvSpPr txBox="1">
            <a:spLocks noGrp="1"/>
          </p:cNvSpPr>
          <p:nvPr>
            <p:ph type="dt" idx="10"/>
          </p:nvPr>
        </p:nvSpPr>
        <p:spPr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4"/>
          <p:cNvSpPr txBox="1">
            <a:spLocks noGrp="1"/>
          </p:cNvSpPr>
          <p:nvPr>
            <p:ph type="ftr" idx="11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4"/>
          <p:cNvSpPr txBox="1">
            <a:spLocks noGrp="1"/>
          </p:cNvSpPr>
          <p:nvPr>
            <p:ph type="sldNum" idx="12"/>
          </p:nvPr>
        </p:nvSpPr>
        <p:spPr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None/>
              <a:defRPr sz="14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"/>
          <p:cNvSpPr/>
          <p:nvPr/>
        </p:nvSpPr>
        <p:spPr>
          <a:xfrm rot="-3180000">
            <a:off x="7865268" y="24606"/>
            <a:ext cx="1165225" cy="2097087"/>
          </a:xfrm>
          <a:custGeom>
            <a:avLst/>
            <a:gdLst/>
            <a:ahLst/>
            <a:cxnLst/>
            <a:rect l="l" t="t" r="r" b="b"/>
            <a:pathLst>
              <a:path w="2911" h="3703" extrusionOk="0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4"/>
          <p:cNvSpPr/>
          <p:nvPr/>
        </p:nvSpPr>
        <p:spPr>
          <a:xfrm rot="-3180000">
            <a:off x="7831137" y="192087"/>
            <a:ext cx="1025525" cy="1571625"/>
          </a:xfrm>
          <a:custGeom>
            <a:avLst/>
            <a:gdLst/>
            <a:ahLst/>
            <a:cxnLst/>
            <a:rect l="l" t="t" r="r" b="b"/>
            <a:pathLst>
              <a:path w="2561" h="2777" extrusionOk="0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4"/>
          <p:cNvGrpSpPr/>
          <p:nvPr/>
        </p:nvGrpSpPr>
        <p:grpSpPr>
          <a:xfrm>
            <a:off x="7937" y="5540375"/>
            <a:ext cx="1784350" cy="1246187"/>
            <a:chOff x="7937" y="5540375"/>
            <a:chExt cx="1784350" cy="1246187"/>
          </a:xfrm>
        </p:grpSpPr>
        <p:sp>
          <p:nvSpPr>
            <p:cNvPr id="103" name="Google Shape;103;p4"/>
            <p:cNvSpPr/>
            <p:nvPr/>
          </p:nvSpPr>
          <p:spPr>
            <a:xfrm>
              <a:off x="38100" y="5564187"/>
              <a:ext cx="1728787" cy="1030287"/>
            </a:xfrm>
            <a:custGeom>
              <a:avLst/>
              <a:gdLst/>
              <a:ahLst/>
              <a:cxnLst/>
              <a:rect l="l" t="t" r="r" b="b"/>
              <a:pathLst>
                <a:path w="2177" h="1298" extrusionOk="0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1622425" y="5686425"/>
              <a:ext cx="112712" cy="204787"/>
            </a:xfrm>
            <a:custGeom>
              <a:avLst/>
              <a:gdLst/>
              <a:ahLst/>
              <a:cxnLst/>
              <a:rect l="l" t="t" r="r" b="b"/>
              <a:pathLst>
                <a:path w="143" h="258" extrusionOk="0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31750" y="5991225"/>
              <a:ext cx="1257300" cy="650875"/>
            </a:xfrm>
            <a:custGeom>
              <a:avLst/>
              <a:gdLst/>
              <a:ahLst/>
              <a:cxnLst/>
              <a:rect l="l" t="t" r="r" b="b"/>
              <a:pathLst>
                <a:path w="1586" h="821" extrusionOk="0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204787" y="6045200"/>
              <a:ext cx="833437" cy="593725"/>
            </a:xfrm>
            <a:custGeom>
              <a:avLst/>
              <a:gdLst/>
              <a:ahLst/>
              <a:cxnLst/>
              <a:rect l="l" t="t" r="r" b="b"/>
              <a:pathLst>
                <a:path w="1049" h="747" extrusionOk="0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769937" y="5607050"/>
              <a:ext cx="214312" cy="192087"/>
            </a:xfrm>
            <a:custGeom>
              <a:avLst/>
              <a:gdLst/>
              <a:ahLst/>
              <a:cxnLst/>
              <a:rect l="l" t="t" r="r" b="b"/>
              <a:pathLst>
                <a:path w="272" h="241" extrusionOk="0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1017587" y="6608762"/>
              <a:ext cx="120650" cy="177800"/>
            </a:xfrm>
            <a:custGeom>
              <a:avLst/>
              <a:gdLst/>
              <a:ahLst/>
              <a:cxnLst/>
              <a:rect l="l" t="t" r="r" b="b"/>
              <a:pathLst>
                <a:path w="152" h="224" extrusionOk="0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800100" y="5726112"/>
              <a:ext cx="306387" cy="608012"/>
            </a:xfrm>
            <a:custGeom>
              <a:avLst/>
              <a:gdLst/>
              <a:ahLst/>
              <a:cxnLst/>
              <a:rect l="l" t="t" r="r" b="b"/>
              <a:pathLst>
                <a:path w="386" h="764" extrusionOk="0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1060450" y="5699125"/>
              <a:ext cx="577850" cy="276225"/>
            </a:xfrm>
            <a:custGeom>
              <a:avLst/>
              <a:gdLst/>
              <a:ahLst/>
              <a:cxnLst/>
              <a:rect l="l" t="t" r="r" b="b"/>
              <a:pathLst>
                <a:path w="728" h="348" extrusionOk="0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50862" y="5862637"/>
              <a:ext cx="247650" cy="106362"/>
            </a:xfrm>
            <a:custGeom>
              <a:avLst/>
              <a:gdLst/>
              <a:ahLst/>
              <a:cxnLst/>
              <a:rect l="l" t="t" r="r" b="b"/>
              <a:pathLst>
                <a:path w="312" h="135" extrusionOk="0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" name="Google Shape;112;p4"/>
            <p:cNvGrpSpPr/>
            <p:nvPr/>
          </p:nvGrpSpPr>
          <p:grpSpPr>
            <a:xfrm>
              <a:off x="7937" y="5540375"/>
              <a:ext cx="1784350" cy="1238249"/>
              <a:chOff x="7937" y="5540375"/>
              <a:chExt cx="1784350" cy="1238249"/>
            </a:xfrm>
          </p:grpSpPr>
          <p:grpSp>
            <p:nvGrpSpPr>
              <p:cNvPr id="113" name="Google Shape;113;p4"/>
              <p:cNvGrpSpPr/>
              <p:nvPr/>
            </p:nvGrpSpPr>
            <p:grpSpPr>
              <a:xfrm>
                <a:off x="792162" y="5654675"/>
                <a:ext cx="869950" cy="1123949"/>
                <a:chOff x="792162" y="5654675"/>
                <a:chExt cx="869950" cy="1123949"/>
              </a:xfrm>
            </p:grpSpPr>
            <p:sp>
              <p:nvSpPr>
                <p:cNvPr id="114" name="Google Shape;114;p4"/>
                <p:cNvSpPr/>
                <p:nvPr/>
              </p:nvSpPr>
              <p:spPr>
                <a:xfrm>
                  <a:off x="792162" y="5694362"/>
                  <a:ext cx="249237" cy="138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3" h="175" extrusionOk="0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5" name="Google Shape;115;p4"/>
                <p:cNvSpPr/>
                <p:nvPr/>
              </p:nvSpPr>
              <p:spPr>
                <a:xfrm>
                  <a:off x="1009650" y="6567487"/>
                  <a:ext cx="182562" cy="2111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0" h="266" extrusionOk="0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6" name="Google Shape;116;p4"/>
                <p:cNvSpPr/>
                <p:nvPr/>
              </p:nvSpPr>
              <p:spPr>
                <a:xfrm>
                  <a:off x="1593850" y="5654675"/>
                  <a:ext cx="68262" cy="1857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234" extrusionOk="0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7" name="Google Shape;117;p4"/>
              <p:cNvSpPr/>
              <p:nvPr/>
            </p:nvSpPr>
            <p:spPr>
              <a:xfrm>
                <a:off x="120650" y="5924550"/>
                <a:ext cx="944562" cy="396875"/>
              </a:xfrm>
              <a:custGeom>
                <a:avLst/>
                <a:gdLst/>
                <a:ahLst/>
                <a:cxnLst/>
                <a:rect l="l" t="t" r="r" b="b"/>
                <a:pathLst>
                  <a:path w="1190" h="500" extrusionOk="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18;p4"/>
              <p:cNvSpPr/>
              <p:nvPr/>
            </p:nvSpPr>
            <p:spPr>
              <a:xfrm>
                <a:off x="412750" y="6169025"/>
                <a:ext cx="387350" cy="234950"/>
              </a:xfrm>
              <a:custGeom>
                <a:avLst/>
                <a:gdLst/>
                <a:ahLst/>
                <a:cxnLst/>
                <a:rect l="l" t="t" r="r" b="b"/>
                <a:pathLst>
                  <a:path w="489" h="296" extrusionOk="0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>
                <a:off x="896937" y="5842000"/>
                <a:ext cx="169862" cy="377825"/>
              </a:xfrm>
              <a:custGeom>
                <a:avLst/>
                <a:gdLst/>
                <a:ahLst/>
                <a:cxnLst/>
                <a:rect l="l" t="t" r="r" b="b"/>
                <a:pathLst>
                  <a:path w="213" h="478" extrusionOk="0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20" name="Google Shape;120;p4"/>
              <p:cNvGrpSpPr/>
              <p:nvPr/>
            </p:nvGrpSpPr>
            <p:grpSpPr>
              <a:xfrm>
                <a:off x="7937" y="5540375"/>
                <a:ext cx="1784350" cy="1076325"/>
                <a:chOff x="7937" y="5540375"/>
                <a:chExt cx="1784350" cy="1076325"/>
              </a:xfrm>
            </p:grpSpPr>
            <p:sp>
              <p:nvSpPr>
                <p:cNvPr id="121" name="Google Shape;121;p4"/>
                <p:cNvSpPr/>
                <p:nvPr/>
              </p:nvSpPr>
              <p:spPr>
                <a:xfrm>
                  <a:off x="1062037" y="6426200"/>
                  <a:ext cx="119062" cy="138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" h="173" extrusionOk="0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2" name="Google Shape;122;p4"/>
                <p:cNvSpPr/>
                <p:nvPr/>
              </p:nvSpPr>
              <p:spPr>
                <a:xfrm>
                  <a:off x="7937" y="5918200"/>
                  <a:ext cx="133667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84" h="880" extrusionOk="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3" name="Google Shape;123;p4"/>
                <p:cNvSpPr/>
                <p:nvPr/>
              </p:nvSpPr>
              <p:spPr>
                <a:xfrm>
                  <a:off x="168275" y="5984875"/>
                  <a:ext cx="127000" cy="265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" h="335" extrusionOk="0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4" name="Google Shape;124;p4"/>
                <p:cNvSpPr/>
                <p:nvPr/>
              </p:nvSpPr>
              <p:spPr>
                <a:xfrm>
                  <a:off x="712787" y="5540375"/>
                  <a:ext cx="511175" cy="942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" h="1188" extrusionOk="0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5" name="Google Shape;125;p4"/>
                <p:cNvSpPr/>
                <p:nvPr/>
              </p:nvSpPr>
              <p:spPr>
                <a:xfrm>
                  <a:off x="917575" y="5794375"/>
                  <a:ext cx="152400" cy="400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" h="504" extrusionOk="0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6" name="Google Shape;126;p4"/>
                <p:cNvSpPr/>
                <p:nvPr/>
              </p:nvSpPr>
              <p:spPr>
                <a:xfrm>
                  <a:off x="520700" y="5762625"/>
                  <a:ext cx="309562" cy="2143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" h="269" extrusionOk="0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7" name="Google Shape;127;p4"/>
                <p:cNvSpPr/>
                <p:nvPr/>
              </p:nvSpPr>
              <p:spPr>
                <a:xfrm>
                  <a:off x="1044575" y="5616575"/>
                  <a:ext cx="747712" cy="336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" h="424" extrusionOk="0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8" name="Google Shape;128;p4"/>
                <p:cNvSpPr/>
                <p:nvPr/>
              </p:nvSpPr>
              <p:spPr>
                <a:xfrm>
                  <a:off x="1138237" y="5724525"/>
                  <a:ext cx="388937" cy="136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" h="173" extrusionOk="0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129" name="Google Shape;129;p4"/>
          <p:cNvGrpSpPr/>
          <p:nvPr/>
        </p:nvGrpSpPr>
        <p:grpSpPr>
          <a:xfrm>
            <a:off x="8680450" y="2116137"/>
            <a:ext cx="385762" cy="4308475"/>
            <a:chOff x="8680450" y="2116137"/>
            <a:chExt cx="385762" cy="4308475"/>
          </a:xfrm>
        </p:grpSpPr>
        <p:sp>
          <p:nvSpPr>
            <p:cNvPr id="130" name="Google Shape;130;p4"/>
            <p:cNvSpPr/>
            <p:nvPr/>
          </p:nvSpPr>
          <p:spPr>
            <a:xfrm flipH="1">
              <a:off x="8680450" y="4159250"/>
              <a:ext cx="325437" cy="2265362"/>
            </a:xfrm>
            <a:custGeom>
              <a:avLst/>
              <a:gdLst/>
              <a:ahLst/>
              <a:cxnLst/>
              <a:rect l="l" t="t" r="r" b="b"/>
              <a:pathLst>
                <a:path w="772" h="3266" extrusionOk="0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4"/>
            <p:cNvSpPr/>
            <p:nvPr/>
          </p:nvSpPr>
          <p:spPr>
            <a:xfrm flipH="1">
              <a:off x="8740775" y="2116137"/>
              <a:ext cx="325437" cy="2592387"/>
            </a:xfrm>
            <a:custGeom>
              <a:avLst/>
              <a:gdLst/>
              <a:ahLst/>
              <a:cxnLst/>
              <a:rect l="l" t="t" r="r" b="b"/>
              <a:pathLst>
                <a:path w="772" h="3266" extrusionOk="0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" name="Google Shape;132;p4"/>
          <p:cNvGrpSpPr/>
          <p:nvPr/>
        </p:nvGrpSpPr>
        <p:grpSpPr>
          <a:xfrm>
            <a:off x="7171101" y="-85887"/>
            <a:ext cx="2428148" cy="2245051"/>
            <a:chOff x="7171101" y="-85887"/>
            <a:chExt cx="2428148" cy="2245051"/>
          </a:xfrm>
        </p:grpSpPr>
        <p:grpSp>
          <p:nvGrpSpPr>
            <p:cNvPr id="133" name="Google Shape;133;p4"/>
            <p:cNvGrpSpPr/>
            <p:nvPr/>
          </p:nvGrpSpPr>
          <p:grpSpPr>
            <a:xfrm>
              <a:off x="7171101" y="-85887"/>
              <a:ext cx="2428148" cy="2245051"/>
              <a:chOff x="7171101" y="-85887"/>
              <a:chExt cx="2428148" cy="2245051"/>
            </a:xfrm>
          </p:grpSpPr>
          <p:sp>
            <p:nvSpPr>
              <p:cNvPr id="134" name="Google Shape;134;p4"/>
              <p:cNvSpPr/>
              <p:nvPr/>
            </p:nvSpPr>
            <p:spPr>
              <a:xfrm rot="-3180000">
                <a:off x="8620125" y="1724025"/>
                <a:ext cx="98425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245" h="806" extrusionOk="0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35" name="Google Shape;135;p4"/>
              <p:cNvGrpSpPr/>
              <p:nvPr/>
            </p:nvGrpSpPr>
            <p:grpSpPr>
              <a:xfrm>
                <a:off x="7171101" y="-85887"/>
                <a:ext cx="2428148" cy="2245051"/>
                <a:chOff x="7171101" y="-85887"/>
                <a:chExt cx="2428148" cy="2245051"/>
              </a:xfrm>
            </p:grpSpPr>
            <p:sp>
              <p:nvSpPr>
                <p:cNvPr id="136" name="Google Shape;136;p4"/>
                <p:cNvSpPr/>
                <p:nvPr/>
              </p:nvSpPr>
              <p:spPr>
                <a:xfrm rot="-3180000">
                  <a:off x="7883525" y="112712"/>
                  <a:ext cx="242887" cy="1984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4" h="349" extrusionOk="0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7" name="Google Shape;137;p4"/>
                <p:cNvSpPr/>
                <p:nvPr/>
              </p:nvSpPr>
              <p:spPr>
                <a:xfrm rot="-3180000">
                  <a:off x="8014493" y="526256"/>
                  <a:ext cx="427037" cy="695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4" h="1230" extrusionOk="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8" name="Google Shape;138;p4"/>
                <p:cNvSpPr/>
                <p:nvPr/>
              </p:nvSpPr>
              <p:spPr>
                <a:xfrm rot="-3180000">
                  <a:off x="7712868" y="288131"/>
                  <a:ext cx="801687" cy="142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2" h="2521" extrusionOk="0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9" name="Google Shape;139;p4"/>
                <p:cNvSpPr/>
                <p:nvPr/>
              </p:nvSpPr>
              <p:spPr>
                <a:xfrm rot="-3180000">
                  <a:off x="7783512" y="-30162"/>
                  <a:ext cx="1203325" cy="213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" h="3771" extrusionOk="0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0" name="Google Shape;140;p4"/>
                <p:cNvSpPr/>
                <p:nvPr/>
              </p:nvSpPr>
              <p:spPr>
                <a:xfrm rot="-3180000">
                  <a:off x="8409781" y="1423193"/>
                  <a:ext cx="268287" cy="19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3" h="342" extrusionOk="0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1" name="Google Shape;141;p4"/>
                <p:cNvSpPr/>
                <p:nvPr/>
              </p:nvSpPr>
              <p:spPr>
                <a:xfrm rot="-3180000">
                  <a:off x="8339931" y="1278731"/>
                  <a:ext cx="287337" cy="22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" h="403" extrusionOk="0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2" name="Google Shape;142;p4"/>
                <p:cNvSpPr/>
                <p:nvPr/>
              </p:nvSpPr>
              <p:spPr>
                <a:xfrm rot="-3180000">
                  <a:off x="7913687" y="333375"/>
                  <a:ext cx="287337" cy="2333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" h="411" extrusionOk="0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3" name="Google Shape;143;p4"/>
                <p:cNvSpPr/>
                <p:nvPr/>
              </p:nvSpPr>
              <p:spPr>
                <a:xfrm rot="-3180000">
                  <a:off x="7855743" y="224631"/>
                  <a:ext cx="284162" cy="21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9" h="386" extrusionOk="0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144" name="Google Shape;144;p4"/>
            <p:cNvCxnSpPr/>
            <p:nvPr/>
          </p:nvCxnSpPr>
          <p:spPr>
            <a:xfrm>
              <a:off x="7731125" y="133350"/>
              <a:ext cx="66675" cy="152400"/>
            </a:xfrm>
            <a:prstGeom prst="straightConnector1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6"/>
          <p:cNvGrpSpPr/>
          <p:nvPr/>
        </p:nvGrpSpPr>
        <p:grpSpPr>
          <a:xfrm>
            <a:off x="0" y="0"/>
            <a:ext cx="9159875" cy="6870701"/>
            <a:chOff x="0" y="0"/>
            <a:chExt cx="9159875" cy="6870701"/>
          </a:xfrm>
        </p:grpSpPr>
        <p:sp>
          <p:nvSpPr>
            <p:cNvPr id="153" name="Google Shape;153;p6"/>
            <p:cNvSpPr txBox="1"/>
            <p:nvPr/>
          </p:nvSpPr>
          <p:spPr>
            <a:xfrm>
              <a:off x="0" y="6645275"/>
              <a:ext cx="8078787" cy="225425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6"/>
            <p:cNvSpPr txBox="1"/>
            <p:nvPr/>
          </p:nvSpPr>
          <p:spPr>
            <a:xfrm>
              <a:off x="0" y="0"/>
              <a:ext cx="8078787" cy="20002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6"/>
            <p:cNvSpPr txBox="1"/>
            <p:nvPr/>
          </p:nvSpPr>
          <p:spPr>
            <a:xfrm>
              <a:off x="7953375" y="0"/>
              <a:ext cx="1203325" cy="6858000"/>
            </a:xfrm>
            <a:prstGeom prst="rect">
              <a:avLst/>
            </a:prstGeom>
            <a:gradFill>
              <a:gsLst>
                <a:gs pos="0">
                  <a:srgbClr val="C5A977"/>
                </a:gs>
                <a:gs pos="50000">
                  <a:schemeClr val="accent1"/>
                </a:gs>
                <a:gs pos="100000">
                  <a:srgbClr val="C5A977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6" name="Google Shape;156;p6"/>
            <p:cNvGrpSpPr/>
            <p:nvPr/>
          </p:nvGrpSpPr>
          <p:grpSpPr>
            <a:xfrm>
              <a:off x="7848600" y="1587"/>
              <a:ext cx="1295400" cy="6308725"/>
              <a:chOff x="7848600" y="1587"/>
              <a:chExt cx="1295400" cy="6308725"/>
            </a:xfrm>
          </p:grpSpPr>
          <p:grpSp>
            <p:nvGrpSpPr>
              <p:cNvPr id="157" name="Google Shape;157;p6"/>
              <p:cNvGrpSpPr/>
              <p:nvPr/>
            </p:nvGrpSpPr>
            <p:grpSpPr>
              <a:xfrm>
                <a:off x="8382000" y="1587"/>
                <a:ext cx="762000" cy="2270125"/>
                <a:chOff x="8382000" y="1587"/>
                <a:chExt cx="762000" cy="2270125"/>
              </a:xfrm>
            </p:grpSpPr>
            <p:grpSp>
              <p:nvGrpSpPr>
                <p:cNvPr id="158" name="Google Shape;158;p6"/>
                <p:cNvGrpSpPr/>
                <p:nvPr/>
              </p:nvGrpSpPr>
              <p:grpSpPr>
                <a:xfrm rot="-5400000">
                  <a:off x="8705850" y="0"/>
                  <a:ext cx="276225" cy="279400"/>
                  <a:chOff x="2630487" y="512762"/>
                  <a:chExt cx="2684462" cy="4064000"/>
                </a:xfrm>
              </p:grpSpPr>
              <p:grpSp>
                <p:nvGrpSpPr>
                  <p:cNvPr id="159" name="Google Shape;159;p6"/>
                  <p:cNvGrpSpPr/>
                  <p:nvPr/>
                </p:nvGrpSpPr>
                <p:grpSpPr>
                  <a:xfrm>
                    <a:off x="2630487" y="512762"/>
                    <a:ext cx="2684462" cy="4064000"/>
                    <a:chOff x="2630487" y="512762"/>
                    <a:chExt cx="2684462" cy="4064000"/>
                  </a:xfrm>
                </p:grpSpPr>
                <p:sp>
                  <p:nvSpPr>
                    <p:cNvPr id="160" name="Google Shape;160;p6"/>
                    <p:cNvSpPr/>
                    <p:nvPr/>
                  </p:nvSpPr>
                  <p:spPr>
                    <a:xfrm>
                      <a:off x="3360737" y="512762"/>
                      <a:ext cx="1954212" cy="40640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31" h="2560" extrusionOk="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1" name="Google Shape;161;p6"/>
                    <p:cNvSpPr/>
                    <p:nvPr/>
                  </p:nvSpPr>
                  <p:spPr>
                    <a:xfrm>
                      <a:off x="2630487" y="596900"/>
                      <a:ext cx="1373187" cy="328771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65" h="2071" extrusionOk="0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62" name="Google Shape;162;p6"/>
                  <p:cNvSpPr/>
                  <p:nvPr/>
                </p:nvSpPr>
                <p:spPr>
                  <a:xfrm>
                    <a:off x="3810000" y="2266950"/>
                    <a:ext cx="266700" cy="390525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3" name="Google Shape;163;p6"/>
                  <p:cNvSpPr/>
                  <p:nvPr/>
                </p:nvSpPr>
                <p:spPr>
                  <a:xfrm>
                    <a:off x="4119562" y="1176337"/>
                    <a:ext cx="422275" cy="8270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" h="521" extrusionOk="0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4" name="Google Shape;164;p6"/>
                  <p:cNvSpPr/>
                  <p:nvPr/>
                </p:nvSpPr>
                <p:spPr>
                  <a:xfrm>
                    <a:off x="4241800" y="2528887"/>
                    <a:ext cx="622300" cy="5397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340" extrusionOk="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5" name="Google Shape;165;p6"/>
                  <p:cNvSpPr/>
                  <p:nvPr/>
                </p:nvSpPr>
                <p:spPr>
                  <a:xfrm>
                    <a:off x="3829050" y="3062287"/>
                    <a:ext cx="239712" cy="885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" h="558" extrusionOk="0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6" name="Google Shape;166;p6"/>
                  <p:cNvSpPr/>
                  <p:nvPr/>
                </p:nvSpPr>
                <p:spPr>
                  <a:xfrm>
                    <a:off x="3027362" y="2522537"/>
                    <a:ext cx="622300" cy="4016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2" h="253" extrusionOk="0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7" name="Google Shape;167;p6"/>
                  <p:cNvSpPr/>
                  <p:nvPr/>
                </p:nvSpPr>
                <p:spPr>
                  <a:xfrm>
                    <a:off x="3324225" y="1476375"/>
                    <a:ext cx="377825" cy="6127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8" h="386" extrusionOk="0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pic>
              <p:nvPicPr>
                <p:cNvPr id="168" name="Google Shape;168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382000" y="2286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69" name="Google Shape;169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848725" y="2286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0" name="Google Shape;170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610600" y="5334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1" name="Google Shape;171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534400" y="9144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2" name="Google Shape;172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848725" y="838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3" name="Google Shape;173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686800" y="1219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4" name="Google Shape;174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848725" y="1600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5" name="Google Shape;175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848725" y="1981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76" name="Google Shape;176;p6"/>
              <p:cNvGrpSpPr/>
              <p:nvPr/>
            </p:nvGrpSpPr>
            <p:grpSpPr>
              <a:xfrm>
                <a:off x="7848600" y="1600200"/>
                <a:ext cx="828675" cy="4710112"/>
                <a:chOff x="7848600" y="1600200"/>
                <a:chExt cx="828675" cy="4710112"/>
              </a:xfrm>
            </p:grpSpPr>
            <p:pic>
              <p:nvPicPr>
                <p:cNvPr id="177" name="Google Shape;177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153400" y="1600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8" name="Google Shape;178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229600" y="19050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9" name="Google Shape;179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153400" y="25146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0" name="Google Shape;180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382000" y="2743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1" name="Google Shape;181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001000" y="28956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2" name="Google Shape;182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077200" y="32004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3" name="Google Shape;183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382000" y="32766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4" name="Google Shape;184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305800" y="3733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5" name="Google Shape;185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7924800" y="3505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6" name="Google Shape;186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7924800" y="3886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7" name="Google Shape;187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153400" y="4114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8" name="Google Shape;188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305800" y="2209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9" name="Google Shape;189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7848600" y="43434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90" name="Google Shape;190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7924800" y="4876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91" name="Google Shape;191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305800" y="5257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92" name="Google Shape;192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7924800" y="54102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93" name="Google Shape;193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077200" y="5638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94" name="Google Shape;194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7924800" y="60198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95" name="Google Shape;195;p6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/>
                <a:stretch/>
              </p:blipFill>
              <p:spPr>
                <a:xfrm>
                  <a:off x="8229600" y="5867400"/>
                  <a:ext cx="295275" cy="2905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196" name="Google Shape;196;p6"/>
            <p:cNvSpPr/>
            <p:nvPr/>
          </p:nvSpPr>
          <p:spPr>
            <a:xfrm>
              <a:off x="7953375" y="4908550"/>
              <a:ext cx="1190625" cy="1939925"/>
            </a:xfrm>
            <a:custGeom>
              <a:avLst/>
              <a:gdLst/>
              <a:ahLst/>
              <a:cxnLst/>
              <a:rect l="l" t="t" r="r" b="b"/>
              <a:pathLst>
                <a:path w="750" h="1222" extrusionOk="0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8000">
                  <a:srgbClr val="A28949"/>
                </a:gs>
                <a:gs pos="31000">
                  <a:srgbClr val="835E17"/>
                </a:gs>
                <a:gs pos="33001">
                  <a:srgbClr val="BD922A"/>
                </a:gs>
                <a:gs pos="37000">
                  <a:srgbClr val="FBE4AE"/>
                </a:gs>
                <a:gs pos="79000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7939087" y="4857750"/>
              <a:ext cx="1219200" cy="2000250"/>
            </a:xfrm>
            <a:custGeom>
              <a:avLst/>
              <a:gdLst/>
              <a:ahLst/>
              <a:cxnLst/>
              <a:rect l="l" t="t" r="r" b="b"/>
              <a:pathLst>
                <a:path w="768" h="1260" extrusionOk="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7927975" y="2817812"/>
              <a:ext cx="1231900" cy="4037012"/>
            </a:xfrm>
            <a:custGeom>
              <a:avLst/>
              <a:gdLst/>
              <a:ahLst/>
              <a:cxnLst/>
              <a:rect l="l" t="t" r="r" b="b"/>
              <a:pathLst>
                <a:path w="776" h="2543" extrusionOk="0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>
              <a:gsLst>
                <a:gs pos="0">
                  <a:srgbClr val="557B58"/>
                </a:gs>
                <a:gs pos="50000">
                  <a:schemeClr val="accent2"/>
                </a:gs>
                <a:gs pos="100000">
                  <a:srgbClr val="557B58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6"/>
            <p:cNvSpPr/>
            <p:nvPr/>
          </p:nvSpPr>
          <p:spPr>
            <a:xfrm>
              <a:off x="8010525" y="3538537"/>
              <a:ext cx="979487" cy="2184400"/>
            </a:xfrm>
            <a:custGeom>
              <a:avLst/>
              <a:gdLst/>
              <a:ahLst/>
              <a:cxnLst/>
              <a:rect l="l" t="t" r="r" b="b"/>
              <a:pathLst>
                <a:path w="617" h="1376" extrusionOk="0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6"/>
            <p:cNvSpPr/>
            <p:nvPr/>
          </p:nvSpPr>
          <p:spPr>
            <a:xfrm>
              <a:off x="8243887" y="427037"/>
              <a:ext cx="914400" cy="5048250"/>
            </a:xfrm>
            <a:custGeom>
              <a:avLst/>
              <a:gdLst/>
              <a:ahLst/>
              <a:cxnLst/>
              <a:rect l="l" t="t" r="r" b="b"/>
              <a:pathLst>
                <a:path w="576" h="3180" extrusionOk="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8250237" y="261937"/>
              <a:ext cx="909637" cy="3071812"/>
            </a:xfrm>
            <a:custGeom>
              <a:avLst/>
              <a:gdLst/>
              <a:ahLst/>
              <a:cxnLst/>
              <a:rect l="l" t="t" r="r" b="b"/>
              <a:pathLst>
                <a:path w="573" h="1935" extrusionOk="0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100000">
                  <a:schemeClr val="lt1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7943850" y="0"/>
              <a:ext cx="576262" cy="3352800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rgbClr val="FAE3B7"/>
                </a:gs>
                <a:gs pos="18000">
                  <a:srgbClr val="A28949"/>
                </a:gs>
                <a:gs pos="31000">
                  <a:srgbClr val="835E17"/>
                </a:gs>
                <a:gs pos="33001">
                  <a:srgbClr val="BD922A"/>
                </a:gs>
                <a:gs pos="37000">
                  <a:srgbClr val="FBE4AE"/>
                </a:gs>
                <a:gs pos="79000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6"/>
            <p:cNvSpPr/>
            <p:nvPr/>
          </p:nvSpPr>
          <p:spPr>
            <a:xfrm>
              <a:off x="7943850" y="1587"/>
              <a:ext cx="300037" cy="3352800"/>
            </a:xfrm>
            <a:custGeom>
              <a:avLst/>
              <a:gdLst/>
              <a:ahLst/>
              <a:cxnLst/>
              <a:rect l="l" t="t" r="r" b="b"/>
              <a:pathLst>
                <a:path w="363" h="2112" extrusionOk="0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6"/>
            <p:cNvSpPr txBox="1"/>
            <p:nvPr/>
          </p:nvSpPr>
          <p:spPr>
            <a:xfrm>
              <a:off x="7866062" y="1587"/>
              <a:ext cx="88900" cy="6858000"/>
            </a:xfrm>
            <a:prstGeom prst="rect">
              <a:avLst/>
            </a:prstGeom>
            <a:gradFill>
              <a:gsLst>
                <a:gs pos="0">
                  <a:srgbClr val="FAE3B7"/>
                </a:gs>
                <a:gs pos="18000">
                  <a:srgbClr val="A28949"/>
                </a:gs>
                <a:gs pos="31000">
                  <a:srgbClr val="835E17"/>
                </a:gs>
                <a:gs pos="33001">
                  <a:srgbClr val="BD922A"/>
                </a:gs>
                <a:gs pos="37000">
                  <a:srgbClr val="FBE4AE"/>
                </a:gs>
                <a:gs pos="79000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7958137" y="6229350"/>
              <a:ext cx="1165225" cy="619125"/>
            </a:xfrm>
            <a:custGeom>
              <a:avLst/>
              <a:gdLst/>
              <a:ahLst/>
              <a:cxnLst/>
              <a:rect l="l" t="t" r="r" b="b"/>
              <a:pathLst>
                <a:path w="692" h="378" extrusionOk="0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0000">
                  <a:schemeClr val="folHlink"/>
                </a:gs>
                <a:gs pos="100000">
                  <a:schemeClr val="lt1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 rot="5400000">
              <a:off x="4324350" y="3316287"/>
              <a:ext cx="6858000" cy="22542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24" y="0"/>
                  </a:lnTo>
                  <a:lnTo>
                    <a:pt x="119014" y="0"/>
                  </a:lnTo>
                  <a:lnTo>
                    <a:pt x="120000" y="12000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108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7" name="Google Shape;207;p6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8" name="Google Shape;208;p6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9" name="Google Shape;209;p6"/>
          <p:cNvSpPr txBox="1">
            <a:spLocks noGrp="1"/>
          </p:cNvSpPr>
          <p:nvPr>
            <p:ph type="dt" idx="10"/>
          </p:nvPr>
        </p:nvSpPr>
        <p:spPr>
          <a:xfrm>
            <a:off x="301625" y="6242050"/>
            <a:ext cx="1782762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0" name="Google Shape;210;p6"/>
          <p:cNvSpPr txBox="1">
            <a:spLocks noGrp="1"/>
          </p:cNvSpPr>
          <p:nvPr>
            <p:ph type="ftr" idx="11"/>
          </p:nvPr>
        </p:nvSpPr>
        <p:spPr>
          <a:xfrm>
            <a:off x="2257425" y="6248400"/>
            <a:ext cx="3455987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1" name="Google Shape;211;p6"/>
          <p:cNvSpPr txBox="1">
            <a:spLocks noGrp="1"/>
          </p:cNvSpPr>
          <p:nvPr>
            <p:ph type="sldNum" idx="12"/>
          </p:nvPr>
        </p:nvSpPr>
        <p:spPr>
          <a:xfrm>
            <a:off x="5867400" y="6248400"/>
            <a:ext cx="1755775" cy="47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8"/>
          <p:cNvGrpSpPr/>
          <p:nvPr/>
        </p:nvGrpSpPr>
        <p:grpSpPr>
          <a:xfrm>
            <a:off x="0" y="0"/>
            <a:ext cx="9144000" cy="6934200"/>
            <a:chOff x="0" y="0"/>
            <a:chExt cx="9144000" cy="6934200"/>
          </a:xfrm>
        </p:grpSpPr>
        <p:sp>
          <p:nvSpPr>
            <p:cNvPr id="220" name="Google Shape;220;p8"/>
            <p:cNvSpPr/>
            <p:nvPr/>
          </p:nvSpPr>
          <p:spPr>
            <a:xfrm>
              <a:off x="0" y="3505200"/>
              <a:ext cx="3992562" cy="3127375"/>
            </a:xfrm>
            <a:custGeom>
              <a:avLst/>
              <a:gdLst/>
              <a:ahLst/>
              <a:cxnLst/>
              <a:rect l="l" t="t" r="r" b="b"/>
              <a:pathLst>
                <a:path w="2515" h="1970" extrusionOk="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50000">
                  <a:schemeClr val="lt1"/>
                </a:gs>
                <a:gs pos="100000">
                  <a:schemeClr val="lt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8"/>
            <p:cNvSpPr/>
            <p:nvPr/>
          </p:nvSpPr>
          <p:spPr>
            <a:xfrm>
              <a:off x="0" y="3962400"/>
              <a:ext cx="3352800" cy="2546350"/>
            </a:xfrm>
            <a:custGeom>
              <a:avLst/>
              <a:gdLst/>
              <a:ahLst/>
              <a:cxnLst/>
              <a:rect l="l" t="t" r="r" b="b"/>
              <a:pathLst>
                <a:path w="2123" h="1696" extrusionOk="0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3321050" y="5132387"/>
              <a:ext cx="5822950" cy="1497012"/>
            </a:xfrm>
            <a:custGeom>
              <a:avLst/>
              <a:gdLst/>
              <a:ahLst/>
              <a:cxnLst/>
              <a:rect l="l" t="t" r="r" b="b"/>
              <a:pathLst>
                <a:path w="3668" h="943" extrusionOk="0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8"/>
            <p:cNvSpPr/>
            <p:nvPr/>
          </p:nvSpPr>
          <p:spPr>
            <a:xfrm>
              <a:off x="0" y="831850"/>
              <a:ext cx="1544637" cy="1897062"/>
            </a:xfrm>
            <a:custGeom>
              <a:avLst/>
              <a:gdLst/>
              <a:ahLst/>
              <a:cxnLst/>
              <a:rect l="l" t="t" r="r" b="b"/>
              <a:pathLst>
                <a:path w="969" h="1192" extrusionOk="0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5060950" y="1587"/>
              <a:ext cx="4079875" cy="3597275"/>
            </a:xfrm>
            <a:custGeom>
              <a:avLst/>
              <a:gdLst/>
              <a:ahLst/>
              <a:cxnLst/>
              <a:rect l="l" t="t" r="r" b="b"/>
              <a:pathLst>
                <a:path w="2570" h="2266" extrusionOk="0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8"/>
            <p:cNvSpPr/>
            <p:nvPr/>
          </p:nvSpPr>
          <p:spPr>
            <a:xfrm>
              <a:off x="5595937" y="1587"/>
              <a:ext cx="3468687" cy="2393950"/>
            </a:xfrm>
            <a:custGeom>
              <a:avLst/>
              <a:gdLst/>
              <a:ahLst/>
              <a:cxnLst/>
              <a:rect l="l" t="t" r="r" b="b"/>
              <a:pathLst>
                <a:path w="2176" h="1505" extrusionOk="0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0" y="1030287"/>
              <a:ext cx="1295400" cy="1279525"/>
            </a:xfrm>
            <a:custGeom>
              <a:avLst/>
              <a:gdLst/>
              <a:ahLst/>
              <a:cxnLst/>
              <a:rect l="l" t="t" r="r" b="b"/>
              <a:pathLst>
                <a:path w="813" h="804" extrusionOk="0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8"/>
            <p:cNvSpPr/>
            <p:nvPr/>
          </p:nvSpPr>
          <p:spPr>
            <a:xfrm>
              <a:off x="0" y="2452687"/>
              <a:ext cx="1209675" cy="169862"/>
            </a:xfrm>
            <a:custGeom>
              <a:avLst/>
              <a:gdLst/>
              <a:ahLst/>
              <a:cxnLst/>
              <a:rect l="l" t="t" r="r" b="b"/>
              <a:pathLst>
                <a:path w="759" h="107" extrusionOk="0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8"/>
            <p:cNvSpPr/>
            <p:nvPr/>
          </p:nvSpPr>
          <p:spPr>
            <a:xfrm>
              <a:off x="3673475" y="5446712"/>
              <a:ext cx="5051425" cy="1182687"/>
            </a:xfrm>
            <a:custGeom>
              <a:avLst/>
              <a:gdLst/>
              <a:ahLst/>
              <a:cxnLst/>
              <a:rect l="l" t="t" r="r" b="b"/>
              <a:pathLst>
                <a:path w="3169" h="743" extrusionOk="0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accent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8"/>
            <p:cNvSpPr/>
            <p:nvPr/>
          </p:nvSpPr>
          <p:spPr>
            <a:xfrm>
              <a:off x="304800" y="201612"/>
              <a:ext cx="1587" cy="1587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323850" y="207962"/>
              <a:ext cx="1587" cy="1587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0" y="6400800"/>
              <a:ext cx="9144000" cy="457200"/>
            </a:xfrm>
            <a:custGeom>
              <a:avLst/>
              <a:gdLst/>
              <a:ahLst/>
              <a:cxnLst/>
              <a:rect l="l" t="t" r="r" b="b"/>
              <a:pathLst>
                <a:path w="5740" h="288" extrusionOk="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rgbClr val="6B2300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0" y="6400800"/>
              <a:ext cx="9144000" cy="533400"/>
            </a:xfrm>
            <a:custGeom>
              <a:avLst/>
              <a:gdLst/>
              <a:ahLst/>
              <a:cxnLst/>
              <a:rect l="l" t="t" r="r" b="b"/>
              <a:pathLst>
                <a:path w="5740" h="288" extrusionOk="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rgbClr val="6B2300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0" y="0"/>
              <a:ext cx="9144000" cy="457200"/>
            </a:xfrm>
            <a:custGeom>
              <a:avLst/>
              <a:gdLst/>
              <a:ahLst/>
              <a:cxnLst/>
              <a:rect l="l" t="t" r="r" b="b"/>
              <a:pathLst>
                <a:path w="5740" h="288" extrusionOk="0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>
              <a:gsLst>
                <a:gs pos="0">
                  <a:srgbClr val="8F4902"/>
                </a:gs>
                <a:gs pos="100000">
                  <a:schemeClr val="l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808037" y="363537"/>
              <a:ext cx="5060950" cy="3213100"/>
            </a:xfrm>
            <a:custGeom>
              <a:avLst/>
              <a:gdLst/>
              <a:ahLst/>
              <a:cxnLst/>
              <a:rect l="l" t="t" r="r" b="b"/>
              <a:pathLst>
                <a:path w="3188" h="2024" extrusionOk="0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2133600" y="465137"/>
              <a:ext cx="3403600" cy="2836862"/>
            </a:xfrm>
            <a:custGeom>
              <a:avLst/>
              <a:gdLst/>
              <a:ahLst/>
              <a:cxnLst/>
              <a:rect l="l" t="t" r="r" b="b"/>
              <a:pathLst>
                <a:path w="2144" h="1787" extrusionOk="0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4654550" y="2743200"/>
              <a:ext cx="4489450" cy="3756025"/>
            </a:xfrm>
            <a:custGeom>
              <a:avLst/>
              <a:gdLst/>
              <a:ahLst/>
              <a:cxnLst/>
              <a:rect l="l" t="t" r="r" b="b"/>
              <a:pathLst>
                <a:path w="2828" h="2366" extrusionOk="0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>
              <a:gsLst>
                <a:gs pos="0">
                  <a:schemeClr val="lt2"/>
                </a:gs>
                <a:gs pos="50000">
                  <a:schemeClr val="lt1"/>
                </a:gs>
                <a:gs pos="100000">
                  <a:schemeClr val="lt2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5016500" y="2952750"/>
              <a:ext cx="3432175" cy="3070225"/>
            </a:xfrm>
            <a:custGeom>
              <a:avLst/>
              <a:gdLst/>
              <a:ahLst/>
              <a:cxnLst/>
              <a:rect l="l" t="t" r="r" b="b"/>
              <a:pathLst>
                <a:path w="2153" h="1930" extrusionOk="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8" name="Google Shape;238;p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9" name="Google Shape;239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3528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1680"/>
              <a:buFont typeface="Noto Sans Symbols"/>
              <a:buChar char="■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0" name="Google Shape;240;p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1" name="Google Shape;241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2" name="Google Shape;242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565867"/>
            </a:gs>
          </a:gsLst>
          <a:lin ang="5400000" scaled="0"/>
        </a:gradFill>
        <a:effectLst/>
      </p:bgPr>
    </p:bg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10"/>
          <p:cNvGrpSpPr/>
          <p:nvPr/>
        </p:nvGrpSpPr>
        <p:grpSpPr>
          <a:xfrm>
            <a:off x="3998" y="1422400"/>
            <a:ext cx="9143177" cy="5435600"/>
            <a:chOff x="3998" y="1422400"/>
            <a:chExt cx="9143177" cy="5435600"/>
          </a:xfrm>
        </p:grpSpPr>
        <p:grpSp>
          <p:nvGrpSpPr>
            <p:cNvPr id="249" name="Google Shape;249;p10"/>
            <p:cNvGrpSpPr/>
            <p:nvPr/>
          </p:nvGrpSpPr>
          <p:grpSpPr>
            <a:xfrm>
              <a:off x="31750" y="1422400"/>
              <a:ext cx="9115425" cy="5435600"/>
              <a:chOff x="31750" y="1422400"/>
              <a:chExt cx="9115425" cy="5435600"/>
            </a:xfrm>
          </p:grpSpPr>
          <p:sp>
            <p:nvSpPr>
              <p:cNvPr id="250" name="Google Shape;250;p10"/>
              <p:cNvSpPr/>
              <p:nvPr/>
            </p:nvSpPr>
            <p:spPr>
              <a:xfrm>
                <a:off x="2220912" y="1771650"/>
                <a:ext cx="4468812" cy="3349625"/>
              </a:xfrm>
              <a:custGeom>
                <a:avLst/>
                <a:gdLst/>
                <a:ahLst/>
                <a:cxnLst/>
                <a:rect l="l" t="t" r="r" b="b"/>
                <a:pathLst>
                  <a:path w="2815" h="2110" extrusionOk="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2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10"/>
              <p:cNvSpPr/>
              <p:nvPr/>
            </p:nvSpPr>
            <p:spPr>
              <a:xfrm>
                <a:off x="1066800" y="1771650"/>
                <a:ext cx="6296025" cy="3756025"/>
              </a:xfrm>
              <a:custGeom>
                <a:avLst/>
                <a:gdLst/>
                <a:ahLst/>
                <a:cxnLst/>
                <a:rect l="l" t="t" r="r" b="b"/>
                <a:pathLst>
                  <a:path w="3966" h="2366" extrusionOk="0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00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252;p10"/>
              <p:cNvSpPr/>
              <p:nvPr/>
            </p:nvSpPr>
            <p:spPr>
              <a:xfrm>
                <a:off x="31750" y="1697037"/>
                <a:ext cx="9099550" cy="4932362"/>
              </a:xfrm>
              <a:custGeom>
                <a:avLst/>
                <a:gdLst/>
                <a:ahLst/>
                <a:cxnLst/>
                <a:rect l="l" t="t" r="r" b="b"/>
                <a:pathLst>
                  <a:path w="5732" h="3107" extrusionOk="0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00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253;p10"/>
              <p:cNvSpPr/>
              <p:nvPr/>
            </p:nvSpPr>
            <p:spPr>
              <a:xfrm>
                <a:off x="384175" y="1817687"/>
                <a:ext cx="8750300" cy="4381500"/>
              </a:xfrm>
              <a:custGeom>
                <a:avLst/>
                <a:gdLst/>
                <a:ahLst/>
                <a:cxnLst/>
                <a:rect l="l" t="t" r="r" b="b"/>
                <a:pathLst>
                  <a:path w="5512" h="2760" extrusionOk="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2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254;p10"/>
              <p:cNvSpPr/>
              <p:nvPr/>
            </p:nvSpPr>
            <p:spPr>
              <a:xfrm>
                <a:off x="7683500" y="1562100"/>
                <a:ext cx="1254125" cy="1887537"/>
              </a:xfrm>
              <a:custGeom>
                <a:avLst/>
                <a:gdLst/>
                <a:ahLst/>
                <a:cxnLst/>
                <a:rect l="l" t="t" r="r" b="b"/>
                <a:pathLst>
                  <a:path w="790" h="1189" extrusionOk="0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2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10"/>
              <p:cNvSpPr/>
              <p:nvPr/>
            </p:nvSpPr>
            <p:spPr>
              <a:xfrm>
                <a:off x="8212137" y="1422400"/>
                <a:ext cx="919162" cy="1773237"/>
              </a:xfrm>
              <a:custGeom>
                <a:avLst/>
                <a:gdLst/>
                <a:ahLst/>
                <a:cxnLst/>
                <a:rect l="l" t="t" r="r" b="b"/>
                <a:pathLst>
                  <a:path w="579" h="1117" extrusionOk="0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00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256;p10"/>
              <p:cNvSpPr/>
              <p:nvPr/>
            </p:nvSpPr>
            <p:spPr>
              <a:xfrm>
                <a:off x="5224462" y="1536700"/>
                <a:ext cx="3922712" cy="3803650"/>
              </a:xfrm>
              <a:custGeom>
                <a:avLst/>
                <a:gdLst/>
                <a:ahLst/>
                <a:cxnLst/>
                <a:rect l="l" t="t" r="r" b="b"/>
                <a:pathLst>
                  <a:path w="2471" h="2396" extrusionOk="0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00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257;p10"/>
              <p:cNvSpPr/>
              <p:nvPr/>
            </p:nvSpPr>
            <p:spPr>
              <a:xfrm>
                <a:off x="3756025" y="1693862"/>
                <a:ext cx="2220912" cy="2141537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349" extrusionOk="0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7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10"/>
              <p:cNvSpPr/>
              <p:nvPr/>
            </p:nvSpPr>
            <p:spPr>
              <a:xfrm>
                <a:off x="6786562" y="3224212"/>
                <a:ext cx="1993900" cy="1285875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810" extrusionOk="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7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259;p10"/>
              <p:cNvSpPr/>
              <p:nvPr/>
            </p:nvSpPr>
            <p:spPr>
              <a:xfrm>
                <a:off x="4625975" y="5518150"/>
                <a:ext cx="4521200" cy="1250950"/>
              </a:xfrm>
              <a:custGeom>
                <a:avLst/>
                <a:gdLst/>
                <a:ahLst/>
                <a:cxnLst/>
                <a:rect l="l" t="t" r="r" b="b"/>
                <a:pathLst>
                  <a:path w="2848" h="788" extrusionOk="0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7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10"/>
              <p:cNvSpPr/>
              <p:nvPr/>
            </p:nvSpPr>
            <p:spPr>
              <a:xfrm>
                <a:off x="8640762" y="1463675"/>
                <a:ext cx="506412" cy="1355725"/>
              </a:xfrm>
              <a:custGeom>
                <a:avLst/>
                <a:gdLst/>
                <a:ahLst/>
                <a:cxnLst/>
                <a:rect l="l" t="t" r="r" b="b"/>
                <a:pathLst>
                  <a:path w="319" h="854" extrusionOk="0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7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10"/>
              <p:cNvSpPr/>
              <p:nvPr/>
            </p:nvSpPr>
            <p:spPr>
              <a:xfrm>
                <a:off x="7864475" y="5664200"/>
                <a:ext cx="1025525" cy="622300"/>
              </a:xfrm>
              <a:custGeom>
                <a:avLst/>
                <a:gdLst/>
                <a:ahLst/>
                <a:cxnLst/>
                <a:rect l="l" t="t" r="r" b="b"/>
                <a:pathLst>
                  <a:path w="646" h="392" extrusionOk="0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7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262;p10"/>
              <p:cNvSpPr/>
              <p:nvPr/>
            </p:nvSpPr>
            <p:spPr>
              <a:xfrm>
                <a:off x="79375" y="3810000"/>
                <a:ext cx="4343400" cy="3048000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1920" extrusionOk="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lt2"/>
                </a:solidFill>
                <a:prstDash val="solid"/>
                <a:miter lim="524288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3" name="Google Shape;263;p10"/>
            <p:cNvGrpSpPr/>
            <p:nvPr/>
          </p:nvGrpSpPr>
          <p:grpSpPr>
            <a:xfrm>
              <a:off x="3998" y="3639846"/>
              <a:ext cx="2193434" cy="2694862"/>
              <a:chOff x="3998" y="3639846"/>
              <a:chExt cx="2193434" cy="2694862"/>
            </a:xfrm>
          </p:grpSpPr>
          <p:sp>
            <p:nvSpPr>
              <p:cNvPr id="264" name="Google Shape;264;p10"/>
              <p:cNvSpPr/>
              <p:nvPr/>
            </p:nvSpPr>
            <p:spPr>
              <a:xfrm rot="6780000">
                <a:off x="99218" y="6163468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265;p10"/>
              <p:cNvSpPr/>
              <p:nvPr/>
            </p:nvSpPr>
            <p:spPr>
              <a:xfrm rot="6780000">
                <a:off x="53181" y="6158706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266;p10"/>
              <p:cNvSpPr/>
              <p:nvPr/>
            </p:nvSpPr>
            <p:spPr>
              <a:xfrm rot="6780000">
                <a:off x="10318" y="6150768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10"/>
              <p:cNvSpPr/>
              <p:nvPr/>
            </p:nvSpPr>
            <p:spPr>
              <a:xfrm rot="5940000">
                <a:off x="332581" y="6165056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10"/>
              <p:cNvSpPr/>
              <p:nvPr/>
            </p:nvSpPr>
            <p:spPr>
              <a:xfrm rot="5940000">
                <a:off x="289718" y="6172993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269;p10"/>
              <p:cNvSpPr/>
              <p:nvPr/>
            </p:nvSpPr>
            <p:spPr>
              <a:xfrm rot="6240000">
                <a:off x="242093" y="6171406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0" name="Google Shape;270;p10"/>
              <p:cNvSpPr/>
              <p:nvPr/>
            </p:nvSpPr>
            <p:spPr>
              <a:xfrm rot="6180000">
                <a:off x="196056" y="6168231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271;p10"/>
              <p:cNvSpPr/>
              <p:nvPr/>
            </p:nvSpPr>
            <p:spPr>
              <a:xfrm rot="5340000">
                <a:off x="577056" y="6141243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272;p10"/>
              <p:cNvSpPr/>
              <p:nvPr/>
            </p:nvSpPr>
            <p:spPr>
              <a:xfrm rot="5340000">
                <a:off x="527843" y="6146006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273;p10"/>
              <p:cNvSpPr/>
              <p:nvPr/>
            </p:nvSpPr>
            <p:spPr>
              <a:xfrm rot="5580000">
                <a:off x="480218" y="6153943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Google Shape;274;p10"/>
              <p:cNvSpPr/>
              <p:nvPr/>
            </p:nvSpPr>
            <p:spPr>
              <a:xfrm rot="5700000">
                <a:off x="429418" y="6161881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275;p10"/>
              <p:cNvSpPr/>
              <p:nvPr/>
            </p:nvSpPr>
            <p:spPr>
              <a:xfrm rot="4680000">
                <a:off x="819943" y="6077743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276;p10"/>
              <p:cNvSpPr/>
              <p:nvPr/>
            </p:nvSpPr>
            <p:spPr>
              <a:xfrm rot="4920000">
                <a:off x="772318" y="608568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277;p10"/>
              <p:cNvSpPr/>
              <p:nvPr/>
            </p:nvSpPr>
            <p:spPr>
              <a:xfrm rot="4920000">
                <a:off x="724693" y="6107906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278;p10"/>
              <p:cNvSpPr/>
              <p:nvPr/>
            </p:nvSpPr>
            <p:spPr>
              <a:xfrm rot="5040000">
                <a:off x="677068" y="6112668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279;p10"/>
              <p:cNvSpPr/>
              <p:nvPr/>
            </p:nvSpPr>
            <p:spPr>
              <a:xfrm rot="3780000">
                <a:off x="1054893" y="597138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10"/>
              <p:cNvSpPr/>
              <p:nvPr/>
            </p:nvSpPr>
            <p:spPr>
              <a:xfrm rot="3780000">
                <a:off x="1007268" y="5999956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281;p10"/>
              <p:cNvSpPr/>
              <p:nvPr/>
            </p:nvSpPr>
            <p:spPr>
              <a:xfrm rot="4080000">
                <a:off x="961231" y="6017418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282;p10"/>
              <p:cNvSpPr/>
              <p:nvPr/>
            </p:nvSpPr>
            <p:spPr>
              <a:xfrm rot="4320000">
                <a:off x="913606" y="6038056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283;p10"/>
              <p:cNvSpPr/>
              <p:nvPr/>
            </p:nvSpPr>
            <p:spPr>
              <a:xfrm rot="3360000">
                <a:off x="1269206" y="5845968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284;p10"/>
              <p:cNvSpPr/>
              <p:nvPr/>
            </p:nvSpPr>
            <p:spPr>
              <a:xfrm rot="3360000">
                <a:off x="1226343" y="5871368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285;p10"/>
              <p:cNvSpPr/>
              <p:nvPr/>
            </p:nvSpPr>
            <p:spPr>
              <a:xfrm rot="3360000">
                <a:off x="1183481" y="5899943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286;p10"/>
              <p:cNvSpPr/>
              <p:nvPr/>
            </p:nvSpPr>
            <p:spPr>
              <a:xfrm rot="3780000">
                <a:off x="1139031" y="592693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10"/>
              <p:cNvSpPr/>
              <p:nvPr/>
            </p:nvSpPr>
            <p:spPr>
              <a:xfrm rot="2280000">
                <a:off x="1465262" y="5694362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288;p10"/>
              <p:cNvSpPr/>
              <p:nvPr/>
            </p:nvSpPr>
            <p:spPr>
              <a:xfrm rot="2280000">
                <a:off x="1427162" y="5724525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289;p10"/>
              <p:cNvSpPr/>
              <p:nvPr/>
            </p:nvSpPr>
            <p:spPr>
              <a:xfrm rot="2700000">
                <a:off x="1436687" y="5710237"/>
                <a:ext cx="19050" cy="10953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10"/>
              <p:cNvSpPr/>
              <p:nvPr/>
            </p:nvSpPr>
            <p:spPr>
              <a:xfrm rot="2700000">
                <a:off x="1390650" y="5743575"/>
                <a:ext cx="19050" cy="100012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10"/>
              <p:cNvSpPr/>
              <p:nvPr/>
            </p:nvSpPr>
            <p:spPr>
              <a:xfrm rot="1500000">
                <a:off x="1630362" y="5513387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10"/>
              <p:cNvSpPr/>
              <p:nvPr/>
            </p:nvSpPr>
            <p:spPr>
              <a:xfrm rot="1500000">
                <a:off x="1601787" y="5551487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10"/>
              <p:cNvSpPr/>
              <p:nvPr/>
            </p:nvSpPr>
            <p:spPr>
              <a:xfrm rot="1740000">
                <a:off x="1571625" y="5586412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294;p10"/>
              <p:cNvSpPr/>
              <p:nvPr/>
            </p:nvSpPr>
            <p:spPr>
              <a:xfrm rot="1740000">
                <a:off x="1538287" y="5626100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295;p10"/>
              <p:cNvSpPr/>
              <p:nvPr/>
            </p:nvSpPr>
            <p:spPr>
              <a:xfrm rot="840000">
                <a:off x="1766887" y="5326062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296;p10"/>
              <p:cNvSpPr/>
              <p:nvPr/>
            </p:nvSpPr>
            <p:spPr>
              <a:xfrm rot="840000">
                <a:off x="1746250" y="5362575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297;p10"/>
              <p:cNvSpPr/>
              <p:nvPr/>
            </p:nvSpPr>
            <p:spPr>
              <a:xfrm rot="1260000">
                <a:off x="1724025" y="5403850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10"/>
              <p:cNvSpPr/>
              <p:nvPr/>
            </p:nvSpPr>
            <p:spPr>
              <a:xfrm rot="1260000">
                <a:off x="1689100" y="5437187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299;p10"/>
              <p:cNvSpPr/>
              <p:nvPr/>
            </p:nvSpPr>
            <p:spPr>
              <a:xfrm rot="420000">
                <a:off x="1860550" y="5119687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300;p10"/>
              <p:cNvSpPr/>
              <p:nvPr/>
            </p:nvSpPr>
            <p:spPr>
              <a:xfrm rot="540000">
                <a:off x="1844675" y="5159375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10"/>
              <p:cNvSpPr/>
              <p:nvPr/>
            </p:nvSpPr>
            <p:spPr>
              <a:xfrm rot="720000">
                <a:off x="1831975" y="5200650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02;p10"/>
              <p:cNvSpPr/>
              <p:nvPr/>
            </p:nvSpPr>
            <p:spPr>
              <a:xfrm rot="720000">
                <a:off x="1811337" y="5245100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03;p10"/>
              <p:cNvSpPr/>
              <p:nvPr/>
            </p:nvSpPr>
            <p:spPr>
              <a:xfrm rot="-300000">
                <a:off x="1922462" y="4914900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304;p10"/>
              <p:cNvSpPr/>
              <p:nvPr/>
            </p:nvSpPr>
            <p:spPr>
              <a:xfrm rot="-60000">
                <a:off x="1906587" y="4956175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305;p10"/>
              <p:cNvSpPr/>
              <p:nvPr/>
            </p:nvSpPr>
            <p:spPr>
              <a:xfrm rot="-60000">
                <a:off x="1905000" y="4995862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306;p10"/>
              <p:cNvSpPr/>
              <p:nvPr/>
            </p:nvSpPr>
            <p:spPr>
              <a:xfrm rot="180000">
                <a:off x="1887537" y="5037137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p10"/>
              <p:cNvSpPr/>
              <p:nvPr/>
            </p:nvSpPr>
            <p:spPr>
              <a:xfrm rot="-720000">
                <a:off x="1935162" y="4706937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0"/>
              <p:cNvSpPr/>
              <p:nvPr/>
            </p:nvSpPr>
            <p:spPr>
              <a:xfrm rot="-540000">
                <a:off x="1936750" y="474821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309;p10"/>
              <p:cNvSpPr/>
              <p:nvPr/>
            </p:nvSpPr>
            <p:spPr>
              <a:xfrm rot="-540000">
                <a:off x="1936750" y="478631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Google Shape;310;p10"/>
              <p:cNvSpPr/>
              <p:nvPr/>
            </p:nvSpPr>
            <p:spPr>
              <a:xfrm rot="-300000">
                <a:off x="1935162" y="4827587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311;p10"/>
              <p:cNvSpPr/>
              <p:nvPr/>
            </p:nvSpPr>
            <p:spPr>
              <a:xfrm rot="-1140000">
                <a:off x="1916112" y="451326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Google Shape;312;p10"/>
              <p:cNvSpPr/>
              <p:nvPr/>
            </p:nvSpPr>
            <p:spPr>
              <a:xfrm rot="-1020000">
                <a:off x="1925637" y="4546600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Google Shape;313;p10"/>
              <p:cNvSpPr/>
              <p:nvPr/>
            </p:nvSpPr>
            <p:spPr>
              <a:xfrm rot="-1020000">
                <a:off x="1930400" y="4584700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314;p10"/>
              <p:cNvSpPr/>
              <p:nvPr/>
            </p:nvSpPr>
            <p:spPr>
              <a:xfrm rot="-840000">
                <a:off x="1935162" y="462756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Google Shape;315;p10"/>
              <p:cNvSpPr/>
              <p:nvPr/>
            </p:nvSpPr>
            <p:spPr>
              <a:xfrm rot="-1560000">
                <a:off x="1849437" y="432911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Google Shape;316;p10"/>
              <p:cNvSpPr/>
              <p:nvPr/>
            </p:nvSpPr>
            <p:spPr>
              <a:xfrm rot="-1380000">
                <a:off x="1866900" y="4368800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Google Shape;317;p10"/>
              <p:cNvSpPr/>
              <p:nvPr/>
            </p:nvSpPr>
            <p:spPr>
              <a:xfrm rot="-1380000">
                <a:off x="1879600" y="440531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318;p10"/>
              <p:cNvSpPr/>
              <p:nvPr/>
            </p:nvSpPr>
            <p:spPr>
              <a:xfrm rot="-1380000">
                <a:off x="1895475" y="443706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Google Shape;319;p10"/>
              <p:cNvSpPr/>
              <p:nvPr/>
            </p:nvSpPr>
            <p:spPr>
              <a:xfrm rot="-1980000">
                <a:off x="1747837" y="4171950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Google Shape;320;p10"/>
              <p:cNvSpPr/>
              <p:nvPr/>
            </p:nvSpPr>
            <p:spPr>
              <a:xfrm rot="-1860000">
                <a:off x="1768475" y="4198937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Google Shape;321;p10"/>
              <p:cNvSpPr/>
              <p:nvPr/>
            </p:nvSpPr>
            <p:spPr>
              <a:xfrm rot="-1800000">
                <a:off x="1792287" y="4233862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Google Shape;322;p10"/>
              <p:cNvSpPr/>
              <p:nvPr/>
            </p:nvSpPr>
            <p:spPr>
              <a:xfrm rot="-1800000">
                <a:off x="1812925" y="4260850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10"/>
              <p:cNvSpPr/>
              <p:nvPr/>
            </p:nvSpPr>
            <p:spPr>
              <a:xfrm rot="-2520000">
                <a:off x="1609725" y="4029075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10"/>
              <p:cNvSpPr/>
              <p:nvPr/>
            </p:nvSpPr>
            <p:spPr>
              <a:xfrm rot="-2520000">
                <a:off x="1643062" y="4059237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10"/>
              <p:cNvSpPr/>
              <p:nvPr/>
            </p:nvSpPr>
            <p:spPr>
              <a:xfrm rot="-2520000">
                <a:off x="1666875" y="4086225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10"/>
              <p:cNvSpPr/>
              <p:nvPr/>
            </p:nvSpPr>
            <p:spPr>
              <a:xfrm rot="-2400000">
                <a:off x="1695450" y="4111625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Google Shape;327;p10"/>
              <p:cNvSpPr/>
              <p:nvPr/>
            </p:nvSpPr>
            <p:spPr>
              <a:xfrm>
                <a:off x="771525" y="4068762"/>
                <a:ext cx="285750" cy="239712"/>
              </a:xfrm>
              <a:custGeom>
                <a:avLst/>
                <a:gdLst/>
                <a:ahLst/>
                <a:cxnLst/>
                <a:rect l="l" t="t" r="r" b="b"/>
                <a:pathLst>
                  <a:path w="180" h="151" extrusionOk="0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10"/>
              <p:cNvSpPr/>
              <p:nvPr/>
            </p:nvSpPr>
            <p:spPr>
              <a:xfrm rot="6540000">
                <a:off x="-344487" y="4981575"/>
                <a:ext cx="194627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10"/>
              <p:cNvSpPr/>
              <p:nvPr/>
            </p:nvSpPr>
            <p:spPr>
              <a:xfrm rot="180000">
                <a:off x="6350" y="4994275"/>
                <a:ext cx="16367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Google Shape;330;p10"/>
              <p:cNvSpPr/>
              <p:nvPr/>
            </p:nvSpPr>
            <p:spPr>
              <a:xfrm rot="-3000000">
                <a:off x="1440656" y="3925093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Google Shape;331;p10"/>
              <p:cNvSpPr/>
              <p:nvPr/>
            </p:nvSpPr>
            <p:spPr>
              <a:xfrm rot="-3000000">
                <a:off x="1477168" y="3945731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10"/>
              <p:cNvSpPr/>
              <p:nvPr/>
            </p:nvSpPr>
            <p:spPr>
              <a:xfrm rot="-3000000">
                <a:off x="1514475" y="3963987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10"/>
              <p:cNvSpPr/>
              <p:nvPr/>
            </p:nvSpPr>
            <p:spPr>
              <a:xfrm rot="-2700000">
                <a:off x="1546225" y="3983037"/>
                <a:ext cx="1365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10"/>
              <p:cNvSpPr/>
              <p:nvPr/>
            </p:nvSpPr>
            <p:spPr>
              <a:xfrm rot="-3660000">
                <a:off x="1251743" y="3850481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10"/>
              <p:cNvSpPr/>
              <p:nvPr/>
            </p:nvSpPr>
            <p:spPr>
              <a:xfrm rot="-3660000">
                <a:off x="1294606" y="3863181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Google Shape;336;p10"/>
              <p:cNvSpPr/>
              <p:nvPr/>
            </p:nvSpPr>
            <p:spPr>
              <a:xfrm rot="-3540000">
                <a:off x="1329531" y="3874293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Google Shape;337;p10"/>
              <p:cNvSpPr/>
              <p:nvPr/>
            </p:nvSpPr>
            <p:spPr>
              <a:xfrm rot="-3240000">
                <a:off x="1369218" y="3893343"/>
                <a:ext cx="128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Google Shape;338;p10"/>
              <p:cNvSpPr/>
              <p:nvPr/>
            </p:nvSpPr>
            <p:spPr>
              <a:xfrm rot="-4380000">
                <a:off x="1031081" y="3802856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10"/>
              <p:cNvSpPr/>
              <p:nvPr/>
            </p:nvSpPr>
            <p:spPr>
              <a:xfrm rot="-4260000">
                <a:off x="1075531" y="3812381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10"/>
              <p:cNvSpPr/>
              <p:nvPr/>
            </p:nvSpPr>
            <p:spPr>
              <a:xfrm rot="-4260000">
                <a:off x="1123156" y="3820318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10"/>
              <p:cNvSpPr/>
              <p:nvPr/>
            </p:nvSpPr>
            <p:spPr>
              <a:xfrm rot="-4020000">
                <a:off x="1170781" y="3826668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10"/>
              <p:cNvSpPr/>
              <p:nvPr/>
            </p:nvSpPr>
            <p:spPr>
              <a:xfrm rot="-4920000">
                <a:off x="799306" y="3801268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Google Shape;343;p10"/>
              <p:cNvSpPr/>
              <p:nvPr/>
            </p:nvSpPr>
            <p:spPr>
              <a:xfrm rot="-4680000">
                <a:off x="846931" y="3798093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10"/>
              <p:cNvSpPr/>
              <p:nvPr/>
            </p:nvSpPr>
            <p:spPr>
              <a:xfrm rot="-4680000">
                <a:off x="894556" y="3793331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10"/>
              <p:cNvSpPr/>
              <p:nvPr/>
            </p:nvSpPr>
            <p:spPr>
              <a:xfrm rot="-4620000">
                <a:off x="943768" y="3794918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10"/>
              <p:cNvSpPr/>
              <p:nvPr/>
            </p:nvSpPr>
            <p:spPr>
              <a:xfrm rot="-5220000">
                <a:off x="564356" y="3831431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10"/>
              <p:cNvSpPr/>
              <p:nvPr/>
            </p:nvSpPr>
            <p:spPr>
              <a:xfrm rot="-5400000">
                <a:off x="611981" y="3823493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10"/>
              <p:cNvSpPr/>
              <p:nvPr/>
            </p:nvSpPr>
            <p:spPr>
              <a:xfrm rot="-5340000">
                <a:off x="664368" y="3817143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10"/>
              <p:cNvSpPr/>
              <p:nvPr/>
            </p:nvSpPr>
            <p:spPr>
              <a:xfrm rot="-5220000">
                <a:off x="713581" y="3809206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10"/>
              <p:cNvSpPr/>
              <p:nvPr/>
            </p:nvSpPr>
            <p:spPr>
              <a:xfrm rot="-6180000">
                <a:off x="327818" y="390128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10"/>
              <p:cNvSpPr/>
              <p:nvPr/>
            </p:nvSpPr>
            <p:spPr>
              <a:xfrm rot="-6240000">
                <a:off x="377031" y="3885406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10"/>
              <p:cNvSpPr/>
              <p:nvPr/>
            </p:nvSpPr>
            <p:spPr>
              <a:xfrm rot="-6120000">
                <a:off x="423068" y="386953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10"/>
              <p:cNvSpPr/>
              <p:nvPr/>
            </p:nvSpPr>
            <p:spPr>
              <a:xfrm rot="-5940000">
                <a:off x="464343" y="3852068"/>
                <a:ext cx="1095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10"/>
              <p:cNvSpPr/>
              <p:nvPr/>
            </p:nvSpPr>
            <p:spPr>
              <a:xfrm rot="-7380000">
                <a:off x="8731" y="4045743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10"/>
              <p:cNvSpPr/>
              <p:nvPr/>
            </p:nvSpPr>
            <p:spPr>
              <a:xfrm rot="-7200000">
                <a:off x="102393" y="3994943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10"/>
              <p:cNvSpPr/>
              <p:nvPr/>
            </p:nvSpPr>
            <p:spPr>
              <a:xfrm rot="-6840000">
                <a:off x="146843" y="397113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10"/>
              <p:cNvSpPr/>
              <p:nvPr/>
            </p:nvSpPr>
            <p:spPr>
              <a:xfrm rot="-6840000">
                <a:off x="189706" y="3955256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10"/>
              <p:cNvSpPr/>
              <p:nvPr/>
            </p:nvSpPr>
            <p:spPr>
              <a:xfrm rot="-6480000">
                <a:off x="238918" y="3933031"/>
                <a:ext cx="1000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10"/>
              <p:cNvSpPr/>
              <p:nvPr/>
            </p:nvSpPr>
            <p:spPr>
              <a:xfrm rot="-1920000">
                <a:off x="0" y="5338762"/>
                <a:ext cx="119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10"/>
              <p:cNvSpPr/>
              <p:nvPr/>
            </p:nvSpPr>
            <p:spPr>
              <a:xfrm rot="3240000">
                <a:off x="811212" y="5521325"/>
                <a:ext cx="38417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10"/>
              <p:cNvSpPr/>
              <p:nvPr/>
            </p:nvSpPr>
            <p:spPr>
              <a:xfrm rot="3240000">
                <a:off x="55562" y="4441825"/>
                <a:ext cx="38417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10"/>
              <p:cNvSpPr/>
              <p:nvPr/>
            </p:nvSpPr>
            <p:spPr>
              <a:xfrm rot="-1920000">
                <a:off x="1111250" y="4525962"/>
                <a:ext cx="5032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10"/>
              <p:cNvSpPr/>
              <p:nvPr/>
            </p:nvSpPr>
            <p:spPr>
              <a:xfrm rot="5880000">
                <a:off x="317500" y="6215062"/>
                <a:ext cx="21907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10"/>
              <p:cNvSpPr/>
              <p:nvPr/>
            </p:nvSpPr>
            <p:spPr>
              <a:xfrm rot="6660000">
                <a:off x="71437" y="6215062"/>
                <a:ext cx="22860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10"/>
              <p:cNvSpPr/>
              <p:nvPr/>
            </p:nvSpPr>
            <p:spPr>
              <a:xfrm rot="5220000">
                <a:off x="573087" y="6180137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10"/>
              <p:cNvSpPr/>
              <p:nvPr/>
            </p:nvSpPr>
            <p:spPr>
              <a:xfrm rot="4500000">
                <a:off x="828675" y="6107112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10"/>
              <p:cNvSpPr/>
              <p:nvPr/>
            </p:nvSpPr>
            <p:spPr>
              <a:xfrm rot="3780000">
                <a:off x="1063625" y="5997575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10"/>
              <p:cNvSpPr/>
              <p:nvPr/>
            </p:nvSpPr>
            <p:spPr>
              <a:xfrm rot="3060000">
                <a:off x="1290637" y="5854700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10"/>
              <p:cNvSpPr/>
              <p:nvPr/>
            </p:nvSpPr>
            <p:spPr>
              <a:xfrm rot="2040000">
                <a:off x="1489075" y="5686425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10"/>
              <p:cNvSpPr/>
              <p:nvPr/>
            </p:nvSpPr>
            <p:spPr>
              <a:xfrm rot="-7200000">
                <a:off x="-28575" y="3978275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10"/>
              <p:cNvSpPr/>
              <p:nvPr/>
            </p:nvSpPr>
            <p:spPr>
              <a:xfrm rot="-6420000">
                <a:off x="215900" y="3862387"/>
                <a:ext cx="2095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10"/>
              <p:cNvSpPr/>
              <p:nvPr/>
            </p:nvSpPr>
            <p:spPr>
              <a:xfrm rot="-4980000">
                <a:off x="709612" y="3752850"/>
                <a:ext cx="21907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10"/>
              <p:cNvSpPr/>
              <p:nvPr/>
            </p:nvSpPr>
            <p:spPr>
              <a:xfrm rot="-4320000">
                <a:off x="947737" y="3746500"/>
                <a:ext cx="2381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10"/>
              <p:cNvSpPr/>
              <p:nvPr/>
            </p:nvSpPr>
            <p:spPr>
              <a:xfrm rot="-3720000">
                <a:off x="1173956" y="3786981"/>
                <a:ext cx="24606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10"/>
              <p:cNvSpPr/>
              <p:nvPr/>
            </p:nvSpPr>
            <p:spPr>
              <a:xfrm rot="-3240000">
                <a:off x="1380331" y="3856831"/>
                <a:ext cx="2651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10"/>
              <p:cNvSpPr/>
              <p:nvPr/>
            </p:nvSpPr>
            <p:spPr>
              <a:xfrm rot="-2640000">
                <a:off x="1562100" y="3963987"/>
                <a:ext cx="2651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10"/>
              <p:cNvSpPr/>
              <p:nvPr/>
            </p:nvSpPr>
            <p:spPr>
              <a:xfrm rot="-2220000">
                <a:off x="1706562" y="4103687"/>
                <a:ext cx="27463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10"/>
              <p:cNvSpPr/>
              <p:nvPr/>
            </p:nvSpPr>
            <p:spPr>
              <a:xfrm rot="-1740000">
                <a:off x="1820862" y="4267200"/>
                <a:ext cx="2651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10"/>
              <p:cNvSpPr/>
              <p:nvPr/>
            </p:nvSpPr>
            <p:spPr>
              <a:xfrm rot="-1200000">
                <a:off x="1901825" y="4452937"/>
                <a:ext cx="2651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10"/>
              <p:cNvSpPr/>
              <p:nvPr/>
            </p:nvSpPr>
            <p:spPr>
              <a:xfrm rot="-780000">
                <a:off x="1933575" y="4651375"/>
                <a:ext cx="2651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10"/>
              <p:cNvSpPr/>
              <p:nvPr/>
            </p:nvSpPr>
            <p:spPr>
              <a:xfrm rot="-300000">
                <a:off x="1925637" y="4867275"/>
                <a:ext cx="265112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10"/>
              <p:cNvSpPr/>
              <p:nvPr/>
            </p:nvSpPr>
            <p:spPr>
              <a:xfrm rot="660000">
                <a:off x="1787525" y="5297487"/>
                <a:ext cx="23812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10"/>
              <p:cNvSpPr/>
              <p:nvPr/>
            </p:nvSpPr>
            <p:spPr>
              <a:xfrm rot="1500000">
                <a:off x="1652587" y="5500687"/>
                <a:ext cx="222250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10"/>
              <p:cNvSpPr/>
              <p:nvPr/>
            </p:nvSpPr>
            <p:spPr>
              <a:xfrm>
                <a:off x="1349375" y="4978400"/>
                <a:ext cx="32385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204" h="120" extrusionOk="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10"/>
              <p:cNvSpPr/>
              <p:nvPr/>
            </p:nvSpPr>
            <p:spPr>
              <a:xfrm>
                <a:off x="30162" y="4321175"/>
                <a:ext cx="142875" cy="123825"/>
              </a:xfrm>
              <a:custGeom>
                <a:avLst/>
                <a:gdLst/>
                <a:ahLst/>
                <a:cxnLst/>
                <a:rect l="l" t="t" r="r" b="b"/>
                <a:pathLst>
                  <a:path w="90" h="78" extrusionOk="0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10"/>
              <p:cNvSpPr/>
              <p:nvPr/>
            </p:nvSpPr>
            <p:spPr>
              <a:xfrm>
                <a:off x="153987" y="4208462"/>
                <a:ext cx="160337" cy="141287"/>
              </a:xfrm>
              <a:custGeom>
                <a:avLst/>
                <a:gdLst/>
                <a:ahLst/>
                <a:cxnLst/>
                <a:rect l="l" t="t" r="r" b="b"/>
                <a:pathLst>
                  <a:path w="101" h="89" extrusionOk="0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10"/>
              <p:cNvSpPr/>
              <p:nvPr/>
            </p:nvSpPr>
            <p:spPr>
              <a:xfrm>
                <a:off x="1074737" y="5559425"/>
                <a:ext cx="131762" cy="123825"/>
              </a:xfrm>
              <a:custGeom>
                <a:avLst/>
                <a:gdLst/>
                <a:ahLst/>
                <a:cxnLst/>
                <a:rect l="l" t="t" r="r" b="b"/>
                <a:pathLst>
                  <a:path w="83" h="78" extrusionOk="0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10"/>
              <p:cNvSpPr/>
              <p:nvPr/>
            </p:nvSpPr>
            <p:spPr>
              <a:xfrm>
                <a:off x="1492250" y="4416425"/>
                <a:ext cx="142875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90" h="72" extrusionOk="0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10"/>
              <p:cNvSpPr/>
              <p:nvPr/>
            </p:nvSpPr>
            <p:spPr>
              <a:xfrm>
                <a:off x="1425575" y="4311650"/>
                <a:ext cx="142875" cy="133350"/>
              </a:xfrm>
              <a:custGeom>
                <a:avLst/>
                <a:gdLst/>
                <a:ahLst/>
                <a:cxnLst/>
                <a:rect l="l" t="t" r="r" b="b"/>
                <a:pathLst>
                  <a:path w="90" h="84" extrusionOk="0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10"/>
              <p:cNvSpPr/>
              <p:nvPr/>
            </p:nvSpPr>
            <p:spPr>
              <a:xfrm>
                <a:off x="11112" y="6091237"/>
                <a:ext cx="9525" cy="19050"/>
              </a:xfrm>
              <a:custGeom>
                <a:avLst/>
                <a:gdLst/>
                <a:ahLst/>
                <a:cxnLst/>
                <a:rect l="l" t="t" r="r" b="b"/>
                <a:pathLst>
                  <a:path w="6" h="12" extrusionOk="0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10"/>
              <p:cNvSpPr/>
              <p:nvPr/>
            </p:nvSpPr>
            <p:spPr>
              <a:xfrm>
                <a:off x="11112" y="4056062"/>
                <a:ext cx="47625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30" h="48" extrusionOk="0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10"/>
              <p:cNvSpPr/>
              <p:nvPr/>
            </p:nvSpPr>
            <p:spPr>
              <a:xfrm>
                <a:off x="11112" y="6100762"/>
                <a:ext cx="57150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36" h="66" extrusionOk="0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10"/>
              <p:cNvSpPr/>
              <p:nvPr/>
            </p:nvSpPr>
            <p:spPr>
              <a:xfrm rot="240000">
                <a:off x="1868487" y="5081587"/>
                <a:ext cx="255587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10"/>
              <p:cNvSpPr/>
              <p:nvPr/>
            </p:nvSpPr>
            <p:spPr>
              <a:xfrm rot="-5640000">
                <a:off x="460375" y="3787775"/>
                <a:ext cx="219075" cy="1905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10"/>
              <p:cNvSpPr/>
              <p:nvPr/>
            </p:nvSpPr>
            <p:spPr>
              <a:xfrm>
                <a:off x="220662" y="5672137"/>
                <a:ext cx="228600" cy="244475"/>
              </a:xfrm>
              <a:custGeom>
                <a:avLst/>
                <a:gdLst/>
                <a:ahLst/>
                <a:cxnLst/>
                <a:rect l="l" t="t" r="r" b="b"/>
                <a:pathLst>
                  <a:path w="144" h="154" extrusionOk="0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10"/>
              <p:cNvSpPr/>
              <p:nvPr/>
            </p:nvSpPr>
            <p:spPr>
              <a:xfrm rot="-2880000">
                <a:off x="981868" y="5636418"/>
                <a:ext cx="107950" cy="109537"/>
              </a:xfrm>
              <a:custGeom>
                <a:avLst/>
                <a:gdLst/>
                <a:ahLst/>
                <a:cxnLst/>
                <a:rect l="l" t="t" r="r" b="b"/>
                <a:pathLst>
                  <a:path w="144" h="154" extrusionOk="0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10"/>
              <p:cNvSpPr/>
              <p:nvPr/>
            </p:nvSpPr>
            <p:spPr>
              <a:xfrm>
                <a:off x="373062" y="3973512"/>
                <a:ext cx="552450" cy="2019300"/>
              </a:xfrm>
              <a:custGeom>
                <a:avLst/>
                <a:gdLst/>
                <a:ahLst/>
                <a:cxnLst/>
                <a:rect l="l" t="t" r="r" b="b"/>
                <a:pathLst>
                  <a:path w="348" h="1272" extrusionOk="0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595B69"/>
                  </a:gs>
                  <a:gs pos="100000">
                    <a:schemeClr val="lt2"/>
                  </a:gs>
                </a:gsLst>
                <a:lin ang="81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10"/>
              <p:cNvSpPr/>
              <p:nvPr/>
            </p:nvSpPr>
            <p:spPr>
              <a:xfrm rot="-1740000">
                <a:off x="469900" y="4837112"/>
                <a:ext cx="350837" cy="276225"/>
              </a:xfrm>
              <a:prstGeom prst="ellipse">
                <a:avLst/>
              </a:prstGeom>
              <a:gradFill>
                <a:gsLst>
                  <a:gs pos="0">
                    <a:srgbClr val="575966"/>
                  </a:gs>
                  <a:gs pos="50000">
                    <a:schemeClr val="lt2"/>
                  </a:gs>
                  <a:gs pos="100000">
                    <a:srgbClr val="575966"/>
                  </a:gs>
                </a:gsLst>
                <a:lin ang="81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99" name="Google Shape;399;p10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00" name="Google Shape;400;p10"/>
          <p:cNvSpPr txBox="1">
            <a:spLocks noGrp="1"/>
          </p:cNvSpPr>
          <p:nvPr>
            <p:ph type="dt" idx="10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1" name="Google Shape;401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2" name="Google Shape;402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403" name="Google Shape;403;p10"/>
          <p:cNvSpPr txBox="1">
            <a:spLocks noGrp="1"/>
          </p:cNvSpPr>
          <p:nvPr>
            <p:ph type="body" idx="1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11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Char char="►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5051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920"/>
              <a:buFont typeface="Arial"/>
              <a:buChar char="►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Arial"/>
              <a:buChar char="►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2"/>
          <p:cNvSpPr txBox="1"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2" name="Google Shape;412;p12"/>
          <p:cNvSpPr txBox="1">
            <a:spLocks noGrp="1"/>
          </p:cNvSpPr>
          <p:nvPr>
            <p:ph type="body" idx="1"/>
          </p:nvPr>
        </p:nvSpPr>
        <p:spPr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7973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□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972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750"/>
              <a:buFont typeface="Noto Sans Symbols"/>
              <a:buChar char="■"/>
              <a:defRPr sz="2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638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540"/>
              <a:buFont typeface="Noto Sans Symbols"/>
              <a:buChar char="•"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□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3" name="Google Shape;413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4" name="Google Shape;414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cxnSp>
        <p:nvCxnSpPr>
          <p:cNvPr id="415" name="Google Shape;415;p12"/>
          <p:cNvCxnSpPr/>
          <p:nvPr/>
        </p:nvCxnSpPr>
        <p:spPr>
          <a:xfrm>
            <a:off x="266700" y="6172200"/>
            <a:ext cx="86106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6" name="Google Shape;416;p12"/>
          <p:cNvCxnSpPr/>
          <p:nvPr/>
        </p:nvCxnSpPr>
        <p:spPr>
          <a:xfrm>
            <a:off x="228600" y="304800"/>
            <a:ext cx="8610600" cy="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417" name="Google Shape;417;p12"/>
          <p:cNvGrpSpPr/>
          <p:nvPr/>
        </p:nvGrpSpPr>
        <p:grpSpPr>
          <a:xfrm>
            <a:off x="228600" y="457200"/>
            <a:ext cx="1246187" cy="1371600"/>
            <a:chOff x="228600" y="457200"/>
            <a:chExt cx="1246187" cy="1371600"/>
          </a:xfrm>
        </p:grpSpPr>
        <p:sp>
          <p:nvSpPr>
            <p:cNvPr id="418" name="Google Shape;418;p12"/>
            <p:cNvSpPr/>
            <p:nvPr/>
          </p:nvSpPr>
          <p:spPr>
            <a:xfrm>
              <a:off x="935037" y="457200"/>
              <a:ext cx="44450" cy="8477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12"/>
            <p:cNvSpPr/>
            <p:nvPr/>
          </p:nvSpPr>
          <p:spPr>
            <a:xfrm>
              <a:off x="835025" y="457200"/>
              <a:ext cx="44450" cy="746125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12"/>
            <p:cNvSpPr/>
            <p:nvPr/>
          </p:nvSpPr>
          <p:spPr>
            <a:xfrm>
              <a:off x="733425" y="457200"/>
              <a:ext cx="44450" cy="63658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12"/>
            <p:cNvSpPr/>
            <p:nvPr/>
          </p:nvSpPr>
          <p:spPr>
            <a:xfrm>
              <a:off x="631825" y="457200"/>
              <a:ext cx="44450" cy="530225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12"/>
            <p:cNvSpPr/>
            <p:nvPr/>
          </p:nvSpPr>
          <p:spPr>
            <a:xfrm>
              <a:off x="531812" y="457200"/>
              <a:ext cx="44450" cy="42703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12"/>
            <p:cNvSpPr/>
            <p:nvPr/>
          </p:nvSpPr>
          <p:spPr>
            <a:xfrm>
              <a:off x="430212" y="457200"/>
              <a:ext cx="44450" cy="31273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12"/>
            <p:cNvSpPr/>
            <p:nvPr/>
          </p:nvSpPr>
          <p:spPr>
            <a:xfrm>
              <a:off x="328612" y="457200"/>
              <a:ext cx="46037" cy="215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12"/>
            <p:cNvSpPr/>
            <p:nvPr/>
          </p:nvSpPr>
          <p:spPr>
            <a:xfrm>
              <a:off x="228600" y="457200"/>
              <a:ext cx="44450" cy="10795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12"/>
            <p:cNvSpPr/>
            <p:nvPr/>
          </p:nvSpPr>
          <p:spPr>
            <a:xfrm>
              <a:off x="1036637" y="457200"/>
              <a:ext cx="41275" cy="9509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12"/>
            <p:cNvSpPr/>
            <p:nvPr/>
          </p:nvSpPr>
          <p:spPr>
            <a:xfrm>
              <a:off x="1135062" y="457200"/>
              <a:ext cx="41275" cy="105886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12"/>
            <p:cNvSpPr/>
            <p:nvPr/>
          </p:nvSpPr>
          <p:spPr>
            <a:xfrm>
              <a:off x="1231900" y="457200"/>
              <a:ext cx="42862" cy="1160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12"/>
            <p:cNvSpPr/>
            <p:nvPr/>
          </p:nvSpPr>
          <p:spPr>
            <a:xfrm>
              <a:off x="1331912" y="457200"/>
              <a:ext cx="44450" cy="127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12"/>
            <p:cNvSpPr/>
            <p:nvPr/>
          </p:nvSpPr>
          <p:spPr>
            <a:xfrm>
              <a:off x="1431925" y="457200"/>
              <a:ext cx="42862" cy="1371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1" name="Google Shape;431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4" name="Google Shape;444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5" name="Google Shape;445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6" name="Google Shape;446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7" name="Google Shape;447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2"/>
            </a:gs>
          </a:gsLst>
          <a:lin ang="5400000" scaled="0"/>
        </a:gradFill>
        <a:effectLst/>
      </p:bgPr>
    </p:bg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9"/>
          <p:cNvSpPr txBox="1">
            <a:spLocks noGrp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</a:pPr>
            <a:r>
              <a:rPr lang="en-US" sz="5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Набор, отбор и найм персонала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565867"/>
            </a:gs>
          </a:gsLst>
          <a:lin ang="5400000" scaled="0"/>
        </a:gradFill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29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ahoma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3. Привлечение кандидатов на вакантную должность</a:t>
            </a:r>
            <a:endParaRPr/>
          </a:p>
        </p:txBody>
      </p:sp>
      <p:sp>
        <p:nvSpPr>
          <p:cNvPr id="528" name="Google Shape;528;p29"/>
          <p:cNvSpPr txBox="1">
            <a:spLocks noGrp="1"/>
          </p:cNvSpPr>
          <p:nvPr>
            <p:ph type="body" idx="1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►"/>
            </a:pPr>
            <a:r>
              <a:rPr lang="en-US" sz="2800" b="0" i="0" u="sng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Источники привлечения: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А) внешние источники – поиск вне организации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СМИ,			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Кадровые агентства,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Интернет,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Набор в учебных заведениях,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Участие в ярмарках вакансий, днях открытых дверей,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Служба занятости населения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565867"/>
            </a:gs>
          </a:gsLst>
          <a:lin ang="5400000" scaled="0"/>
        </a:gradFill>
        <a:effectLst/>
      </p:bgPr>
    </p:bg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30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ahoma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Внешние источники</a:t>
            </a:r>
            <a:r>
              <a:rPr lang="en-US" sz="40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4000" b="1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привлечения</a:t>
            </a:r>
            <a:endParaRPr/>
          </a:p>
        </p:txBody>
      </p:sp>
      <p:sp>
        <p:nvSpPr>
          <p:cNvPr id="534" name="Google Shape;534;p30"/>
          <p:cNvSpPr txBox="1">
            <a:spLocks noGrp="1"/>
          </p:cNvSpPr>
          <p:nvPr>
            <p:ph type="body" idx="1"/>
          </p:nvPr>
        </p:nvSpPr>
        <p:spPr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Char char="-"/>
            </a:pP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Переманивание («охота за головами»)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 Размещение информации «на дверях»,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 Контакты с профессиональными сообществами,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 Кадровый лизинг,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 Контакты с родственными организациями,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56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 «По знакомству»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31"/>
          <p:cNvSpPr txBox="1"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00"/>
              <a:buFont typeface="Arial"/>
              <a:buNone/>
            </a:pPr>
            <a:r>
              <a:rPr lang="en-US" sz="39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Внутренние источники привлечения</a:t>
            </a:r>
            <a:endParaRPr/>
          </a:p>
        </p:txBody>
      </p:sp>
      <p:sp>
        <p:nvSpPr>
          <p:cNvPr id="540" name="Google Shape;540;p31"/>
          <p:cNvSpPr txBox="1">
            <a:spLocks noGrp="1"/>
          </p:cNvSpPr>
          <p:nvPr>
            <p:ph type="body" idx="1"/>
          </p:nvPr>
        </p:nvSpPr>
        <p:spPr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•"/>
            </a:pP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Поиск внутри организации,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•"/>
            </a:pP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Ротация (перемещение сотрудника после обучения),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•"/>
            </a:pP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Совмещение должностей,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•"/>
            </a:pP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Сверхурочная работа,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Char char="•"/>
            </a:pPr>
            <a:r>
              <a:rPr lang="en-US"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Изменение графика отпусков и режима работы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33"/>
          <p:cNvSpPr txBox="1">
            <a:spLocks noGrp="1"/>
          </p:cNvSpPr>
          <p:nvPr>
            <p:ph type="title" idx="4294967295"/>
          </p:nvPr>
        </p:nvSpPr>
        <p:spPr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</a:pPr>
            <a:r>
              <a:rPr lang="en-US" sz="35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Преимущества и недостатки внешнего рекрутинга</a:t>
            </a:r>
            <a:endParaRPr/>
          </a:p>
        </p:txBody>
      </p:sp>
      <p:sp>
        <p:nvSpPr>
          <p:cNvPr id="570" name="Google Shape;570;p33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4038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□"/>
            </a:pPr>
            <a:r>
              <a:rPr lang="en-US" sz="2400" b="0" i="1" u="sng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Преимущества: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Вносит «свежую кровь» и новые идеи в организацию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Иногда это дешевле, чем обучать имеющихся работников,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Работодатель узнает, как дела в др. организациях</a:t>
            </a:r>
            <a:endParaRPr/>
          </a:p>
        </p:txBody>
      </p:sp>
      <p:sp>
        <p:nvSpPr>
          <p:cNvPr id="571" name="Google Shape;571;p33"/>
          <p:cNvSpPr txBox="1">
            <a:spLocks noGrp="1"/>
          </p:cNvSpPr>
          <p:nvPr>
            <p:ph type="body" idx="4294967295"/>
          </p:nvPr>
        </p:nvSpPr>
        <p:spPr>
          <a:xfrm>
            <a:off x="5246687" y="1981200"/>
            <a:ext cx="3440112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□"/>
            </a:pPr>
            <a:r>
              <a:rPr lang="en-US" sz="2400" b="0" i="1" u="sng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Недостатки: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Возникают трудности при адаптации новых работников,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При вхождении в должность снижается производительность труда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34"/>
          <p:cNvSpPr txBox="1">
            <a:spLocks noGrp="1"/>
          </p:cNvSpPr>
          <p:nvPr>
            <p:ph type="title" idx="4294967295"/>
          </p:nvPr>
        </p:nvSpPr>
        <p:spPr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None/>
            </a:pPr>
            <a:r>
              <a:rPr lang="en-US" sz="35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Преимущества и недостатки внутреннего рекрутинга</a:t>
            </a:r>
            <a:endParaRPr/>
          </a:p>
        </p:txBody>
      </p:sp>
      <p:sp>
        <p:nvSpPr>
          <p:cNvPr id="577" name="Google Shape;577;p34"/>
          <p:cNvSpPr txBox="1">
            <a:spLocks noGrp="1"/>
          </p:cNvSpPr>
          <p:nvPr>
            <p:ph type="body" idx="4294967295"/>
          </p:nvPr>
        </p:nvSpPr>
        <p:spPr>
          <a:xfrm>
            <a:off x="228600" y="1600200"/>
            <a:ext cx="4724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□"/>
            </a:pPr>
            <a:r>
              <a:rPr lang="en-US" sz="2400" b="0" i="1" u="sng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Преимущества: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Повышается мотивация у работников, получивших повышение,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Требует меньше затрат,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Высокая совместимость кандидатов с организацией</a:t>
            </a:r>
            <a:endParaRPr/>
          </a:p>
        </p:txBody>
      </p:sp>
      <p:sp>
        <p:nvSpPr>
          <p:cNvPr id="578" name="Google Shape;578;p34"/>
          <p:cNvSpPr txBox="1">
            <a:spLocks noGrp="1"/>
          </p:cNvSpPr>
          <p:nvPr>
            <p:ph type="body" idx="4294967295"/>
          </p:nvPr>
        </p:nvSpPr>
        <p:spPr>
          <a:xfrm>
            <a:off x="5505450" y="1981200"/>
            <a:ext cx="3181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□"/>
            </a:pPr>
            <a:r>
              <a:rPr lang="en-US" sz="2400" b="0" i="1" u="sng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Недостатки: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Вызывает проблемы у работников, которых обошли стороной,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Может оголить отдельные участки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35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4. Отбор персонала</a:t>
            </a:r>
            <a:endParaRPr/>
          </a:p>
        </p:txBody>
      </p:sp>
      <p:sp>
        <p:nvSpPr>
          <p:cNvPr id="584" name="Google Shape;584;p35"/>
          <p:cNvSpPr txBox="1">
            <a:spLocks noGrp="1"/>
          </p:cNvSpPr>
          <p:nvPr>
            <p:ph type="body" idx="4294967295"/>
          </p:nvPr>
        </p:nvSpPr>
        <p:spPr>
          <a:xfrm>
            <a:off x="304800" y="1524000"/>
            <a:ext cx="6324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3.1. </a:t>
            </a:r>
            <a:r>
              <a:rPr lang="en-US" sz="28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Предварительный отбор.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Цель:</a:t>
            </a: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снизить затраты по найму за счет сокращения претендентов, проходящих стадию оценки.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8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Методы</a:t>
            </a: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Анализ анкетных данных,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Анализ резюме,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Тестирование,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Экспертиза почерка</a:t>
            </a:r>
            <a:endParaRPr/>
          </a:p>
        </p:txBody>
      </p:sp>
      <p:pic>
        <p:nvPicPr>
          <p:cNvPr id="585" name="Google Shape;585;p35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953000" y="3733800"/>
            <a:ext cx="3810000" cy="2662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36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4. Очный отбор</a:t>
            </a:r>
            <a:endParaRPr/>
          </a:p>
        </p:txBody>
      </p:sp>
      <p:sp>
        <p:nvSpPr>
          <p:cNvPr id="591" name="Google Shape;591;p36"/>
          <p:cNvSpPr txBox="1">
            <a:spLocks noGrp="1"/>
          </p:cNvSpPr>
          <p:nvPr>
            <p:ph type="body" idx="4294967295"/>
          </p:nvPr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8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Цель:</a:t>
            </a: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определение ограниченного числа кандидатов, с которыми организация могла бы работать индивидуально.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pic>
        <p:nvPicPr>
          <p:cNvPr id="592" name="Google Shape;592;p36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2309812"/>
            <a:ext cx="4038600" cy="310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37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Очный отбор</a:t>
            </a:r>
            <a:endParaRPr/>
          </a:p>
        </p:txBody>
      </p:sp>
      <p:sp>
        <p:nvSpPr>
          <p:cNvPr id="598" name="Google Shape;598;p37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54864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Методы: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Тестирование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(профессиональное,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психологическое)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9" name="Google Shape;599;p37" descr="j01953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1371600"/>
            <a:ext cx="2909887" cy="297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38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Очный отбор</a:t>
            </a:r>
            <a:endParaRPr/>
          </a:p>
        </p:txBody>
      </p:sp>
      <p:sp>
        <p:nvSpPr>
          <p:cNvPr id="605" name="Google Shape;605;p38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218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800" b="0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Методы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Собеседование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(индивидуальное, групповое, коллегиальное)</a:t>
            </a:r>
            <a:endParaRPr/>
          </a:p>
        </p:txBody>
      </p:sp>
      <p:pic>
        <p:nvPicPr>
          <p:cNvPr id="606" name="Google Shape;606;p38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362200" y="3505200"/>
            <a:ext cx="5791200" cy="2894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39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Очный отбор</a:t>
            </a:r>
            <a:endParaRPr/>
          </a:p>
        </p:txBody>
      </p:sp>
      <p:sp>
        <p:nvSpPr>
          <p:cNvPr id="612" name="Google Shape;612;p39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3733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3200" b="0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Методы</a:t>
            </a: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Испытание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(моделирование рабочих ситуаций)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3" name="Google Shape;613;p39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191000" y="1584325"/>
            <a:ext cx="4419600" cy="406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1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Основные понятия</a:t>
            </a:r>
            <a:endParaRPr/>
          </a:p>
        </p:txBody>
      </p:sp>
      <p:sp>
        <p:nvSpPr>
          <p:cNvPr id="479" name="Google Shape;479;p21"/>
          <p:cNvSpPr txBox="1">
            <a:spLocks noGrp="1"/>
          </p:cNvSpPr>
          <p:nvPr>
            <p:ph type="body" idx="1"/>
          </p:nvPr>
        </p:nvSpPr>
        <p:spPr>
          <a:xfrm>
            <a:off x="533400" y="1598612"/>
            <a:ext cx="7116762" cy="4802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Подбор персонала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это процесс, включающий комплекс непрерывных, последовательных мероприятий, направленных на своевременное удовлетворение количественных и качественных, текущих и перспективных потребностей организации в дополнительном персонале.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2"/>
            </a:gs>
          </a:gsLst>
          <a:lin ang="5400000" scaled="0"/>
        </a:gradFill>
        <a:effectLst/>
      </p:bgPr>
    </p:bg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Возможные ошибки при оценке кандидата</a:t>
            </a:r>
            <a:endParaRPr/>
          </a:p>
        </p:txBody>
      </p:sp>
      <p:sp>
        <p:nvSpPr>
          <p:cNvPr id="619" name="Google Shape;619;p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Стереотипность</a:t>
            </a: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сравнивают кандидата со сложившимся образом, идеалом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Стойкость первого впечатления</a:t>
            </a: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преувеличенное влияние 1-го впечатления на последующее отношение к человеку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Усредненность оценки</a:t>
            </a: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стремление не замечать индивидуальных различий (все «серые мыши»)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2"/>
            </a:gs>
          </a:gsLst>
          <a:lin ang="5400000" scaled="0"/>
        </a:gradFill>
        <a:effectLst/>
      </p:bgPr>
    </p:bg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4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Возможные ошибки при оценке кандидата</a:t>
            </a:r>
            <a:endParaRPr/>
          </a:p>
        </p:txBody>
      </p:sp>
      <p:sp>
        <p:nvSpPr>
          <p:cNvPr id="625" name="Google Shape;625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Проекция</a:t>
            </a: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приписывание другим людям своих собственных качеств, мыслей, ценностей, целей…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Негативность восприятия</a:t>
            </a: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стремление акцентировать внимание на недостатках, не замечая достоинства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Контрастность</a:t>
            </a:r>
            <a:r>
              <a:rPr lang="en-US"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– следующий человек сравнивается с предыдущим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080"/>
              <a:buFont typeface="Noto Sans Symbols"/>
              <a:buChar char="■"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Эффект ореола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42"/>
          <p:cNvSpPr txBox="1">
            <a:spLocks noGrp="1"/>
          </p:cNvSpPr>
          <p:nvPr>
            <p:ph type="body" idx="4294967295"/>
          </p:nvPr>
        </p:nvSpPr>
        <p:spPr>
          <a:xfrm>
            <a:off x="574895" y="405142"/>
            <a:ext cx="8229600" cy="218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Проверка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рекомендаций</a:t>
            </a: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Документальное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оформление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процесса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трудоустройства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(в </a:t>
            </a:r>
            <a:r>
              <a:rPr lang="en-US" sz="28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соответствии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 ТК)</a:t>
            </a:r>
            <a:endParaRPr dirty="0"/>
          </a:p>
        </p:txBody>
      </p:sp>
      <p:pic>
        <p:nvPicPr>
          <p:cNvPr id="632" name="Google Shape;632;p42" descr="C:\Documents and Settings\Ира.CLIENT\Рабочий стол\Мои документы\Химия.МПХ\химия. рисунки. просвещение\пара.wmf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937442" y="2591129"/>
            <a:ext cx="4953000" cy="312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2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Основные понятия</a:t>
            </a:r>
            <a:endParaRPr/>
          </a:p>
        </p:txBody>
      </p:sp>
      <p:sp>
        <p:nvSpPr>
          <p:cNvPr id="485" name="Google Shape;485;p22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Планирование подбора персонала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непрерывный процесс изучения и прогнозирования текущих и перспективных потребностей организации в определенном количестве и качестве персонала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23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Основные понятия</a:t>
            </a:r>
            <a:endParaRPr/>
          </a:p>
        </p:txBody>
      </p:sp>
      <p:sp>
        <p:nvSpPr>
          <p:cNvPr id="491" name="Google Shape;491;p23"/>
          <p:cNvSpPr txBox="1">
            <a:spLocks noGrp="1"/>
          </p:cNvSpPr>
          <p:nvPr>
            <p:ph type="body" idx="1"/>
          </p:nvPr>
        </p:nvSpPr>
        <p:spPr>
          <a:xfrm>
            <a:off x="304800" y="1598612"/>
            <a:ext cx="7345362" cy="4802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Набор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процесс создания резерва (базы данных) апликантов, которые потенциально могут претендовать и подойти на вакантную должность.</a:t>
            </a:r>
            <a:endParaRPr/>
          </a:p>
          <a:p>
            <a:pPr marL="342900" marR="0" lvl="0" indent="-1651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Апликант - 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это физическое лицо (человек), о котором у субъекта персонала имеется минимум необходимой информации, позволяющей рассматривать его как потенциального кандидата на вакантную должность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4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Основные понятия</a:t>
            </a:r>
            <a:endParaRPr/>
          </a:p>
        </p:txBody>
      </p:sp>
      <p:sp>
        <p:nvSpPr>
          <p:cNvPr id="497" name="Google Shape;497;p24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Отбор</a:t>
            </a: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комплексная оценка деловых и личностных качеств соискателей с целью определения соответствия требованиям вакантной должности, наиболее подходящего к этой должности</a:t>
            </a:r>
            <a:endParaRPr/>
          </a:p>
          <a:p>
            <a:pPr marL="342900" marR="0" lvl="0" indent="-1143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25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Основные понятия</a:t>
            </a:r>
            <a:endParaRPr/>
          </a:p>
        </p:txBody>
      </p:sp>
      <p:sp>
        <p:nvSpPr>
          <p:cNvPr id="503" name="Google Shape;503;p25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Найм</a:t>
            </a: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3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форма экономических отношений между работодателем и работником, означающая передачу работником своей рабочей силы во временное пользование работодателю в обмен на заработную плату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26"/>
          <p:cNvSpPr txBox="1">
            <a:spLocks noGrp="1"/>
          </p:cNvSpPr>
          <p:nvPr>
            <p:ph type="title"/>
          </p:nvPr>
        </p:nvSpPr>
        <p:spPr>
          <a:xfrm>
            <a:off x="219075" y="227012"/>
            <a:ext cx="747712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Основные понятия</a:t>
            </a:r>
            <a:endParaRPr/>
          </a:p>
        </p:txBody>
      </p:sp>
      <p:sp>
        <p:nvSpPr>
          <p:cNvPr id="509" name="Google Shape;509;p26"/>
          <p:cNvSpPr txBox="1">
            <a:spLocks noGrp="1"/>
          </p:cNvSpPr>
          <p:nvPr>
            <p:ph type="body" idx="1"/>
          </p:nvPr>
        </p:nvSpPr>
        <p:spPr>
          <a:xfrm>
            <a:off x="263525" y="1598612"/>
            <a:ext cx="7386637" cy="449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Испытательный срок</a:t>
            </a: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метод последующего отбора, включающий непосредственно на практике соответствия профессионально важных качеств работника требованиям должности и принятие окончательного решения о пригодности к должности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lt1"/>
            </a:gs>
          </a:gsLst>
          <a:lin ang="5400000" scaled="0"/>
        </a:gradFill>
        <a:effectLst/>
      </p:bgPr>
    </p:bg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27"/>
          <p:cNvSpPr txBox="1">
            <a:spLocks noGrp="1"/>
          </p:cNvSpPr>
          <p:nvPr>
            <p:ph type="title" idx="4294967295"/>
          </p:nvPr>
        </p:nvSpPr>
        <p:spPr>
          <a:xfrm>
            <a:off x="4572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lang="en-US" sz="4000" b="1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процессе подбора выделяют этапы:</a:t>
            </a:r>
            <a:endParaRPr/>
          </a:p>
        </p:txBody>
      </p:sp>
      <p:sp>
        <p:nvSpPr>
          <p:cNvPr id="515" name="Google Shape;515;p27"/>
          <p:cNvSpPr txBox="1">
            <a:spLocks noGrp="1"/>
          </p:cNvSpPr>
          <p:nvPr>
            <p:ph type="body" idx="4294967295"/>
          </p:nvPr>
        </p:nvSpPr>
        <p:spPr>
          <a:xfrm>
            <a:off x="457200" y="1600200"/>
            <a:ext cx="43434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80"/>
              <a:buFont typeface="Noto Sans Symbols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Планирование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мероприятий по своевременному удовлетворению потребностей в персонале.</a:t>
            </a:r>
            <a:endParaRPr/>
          </a:p>
        </p:txBody>
      </p:sp>
      <p:pic>
        <p:nvPicPr>
          <p:cNvPr id="516" name="Google Shape;516;p27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070475" y="1676400"/>
            <a:ext cx="375285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28"/>
          <p:cNvSpPr txBox="1"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mic Sans M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2. Составление пакета документов</a:t>
            </a:r>
            <a:endParaRPr/>
          </a:p>
        </p:txBody>
      </p:sp>
      <p:sp>
        <p:nvSpPr>
          <p:cNvPr id="522" name="Google Shape;522;p28"/>
          <p:cNvSpPr txBox="1">
            <a:spLocks noGrp="1"/>
          </p:cNvSpPr>
          <p:nvPr>
            <p:ph type="body" idx="1"/>
          </p:nvPr>
        </p:nvSpPr>
        <p:spPr>
          <a:xfrm>
            <a:off x="533400" y="1600200"/>
            <a:ext cx="83058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Кто нужен организации?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Специалист? ----------- Профессионал?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Должностная инструкция: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а) общие положения,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б) основные задачи и функции,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в) основные квалификац. требования,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г) права,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	д) ответственности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mic Sans MS"/>
              <a:buNone/>
            </a:pPr>
            <a:endParaRPr sz="3200" b="0" i="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Равновесие">
  <a:themeElements>
    <a:clrScheme name="default">
      <a:dk1>
        <a:srgbClr val="FFFFFF"/>
      </a:dk1>
      <a:lt1>
        <a:srgbClr val="996600"/>
      </a:lt1>
      <a:dk2>
        <a:srgbClr val="DBBD71"/>
      </a:dk2>
      <a:lt2>
        <a:srgbClr val="663300"/>
      </a:lt2>
      <a:accent1>
        <a:srgbClr val="F8A500"/>
      </a:accent1>
      <a:accent2>
        <a:srgbClr val="808000"/>
      </a:accent2>
      <a:accent3>
        <a:srgbClr val="996600"/>
      </a:accent3>
      <a:accent4>
        <a:srgbClr val="F8A500"/>
      </a:accent4>
      <a:accent5>
        <a:srgbClr val="808000"/>
      </a:accent5>
      <a:accent6>
        <a:srgbClr val="996600"/>
      </a:accent6>
      <a:hlink>
        <a:srgbClr val="FFCC66"/>
      </a:hlink>
      <a:folHlink>
        <a:srgbClr val="CCA5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стель">
  <a:themeElements>
    <a:clrScheme name="Пастель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FFEF66"/>
      </a:accent4>
      <a:accent5>
        <a:srgbClr val="000000"/>
      </a:accent5>
      <a:accent6>
        <a:srgbClr val="FFFFFF"/>
      </a:accent6>
      <a:hlink>
        <a:srgbClr val="00B200"/>
      </a:hlink>
      <a:folHlink>
        <a:srgbClr val="703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Кимоно">
  <a:themeElements>
    <a:clrScheme name="Кимоно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C16059"/>
      </a:accent3>
      <a:accent4>
        <a:srgbClr val="D5B781"/>
      </a:accent4>
      <a:accent5>
        <a:srgbClr val="79AF7D"/>
      </a:accent5>
      <a:accent6>
        <a:srgbClr val="C16059"/>
      </a:accent6>
      <a:hlink>
        <a:srgbClr val="F0B854"/>
      </a:hlink>
      <a:folHlink>
        <a:srgbClr val="DC893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Клен">
  <a:themeElements>
    <a:clrScheme name="Клен">
      <a:dk1>
        <a:srgbClr val="FFFFFF"/>
      </a:dk1>
      <a:lt1>
        <a:srgbClr val="993300"/>
      </a:lt1>
      <a:dk2>
        <a:srgbClr val="FEEC94"/>
      </a:dk2>
      <a:lt2>
        <a:srgbClr val="BB5F03"/>
      </a:lt2>
      <a:accent1>
        <a:srgbClr val="FF9900"/>
      </a:accent1>
      <a:accent2>
        <a:srgbClr val="B76A03"/>
      </a:accent2>
      <a:accent3>
        <a:srgbClr val="993300"/>
      </a:accent3>
      <a:accent4>
        <a:srgbClr val="FF9900"/>
      </a:accent4>
      <a:accent5>
        <a:srgbClr val="B76A03"/>
      </a:accent5>
      <a:accent6>
        <a:srgbClr val="993300"/>
      </a:accent6>
      <a:hlink>
        <a:srgbClr val="FFFFCC"/>
      </a:hlink>
      <a:folHlink>
        <a:srgbClr val="CC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ица">
  <a:themeElements>
    <a:clrScheme name="Граница">
      <a:dk1>
        <a:srgbClr val="FFFFFF"/>
      </a:dk1>
      <a:lt1>
        <a:srgbClr val="5A5C6C"/>
      </a:lt1>
      <a:dk2>
        <a:srgbClr val="FFFFCC"/>
      </a:dk2>
      <a:lt2>
        <a:srgbClr val="5B5D6B"/>
      </a:lt2>
      <a:accent1>
        <a:srgbClr val="9966FF"/>
      </a:accent1>
      <a:accent2>
        <a:srgbClr val="9383B3"/>
      </a:accent2>
      <a:accent3>
        <a:srgbClr val="5A5C6C"/>
      </a:accent3>
      <a:accent4>
        <a:srgbClr val="9966FF"/>
      </a:accent4>
      <a:accent5>
        <a:srgbClr val="9383B3"/>
      </a:accent5>
      <a:accent6>
        <a:srgbClr val="5A5C6C"/>
      </a:accent6>
      <a:hlink>
        <a:srgbClr val="A3C145"/>
      </a:hlink>
      <a:folHlink>
        <a:srgbClr val="6FA9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Каскад">
  <a:themeElements>
    <a:clrScheme name="Каскад">
      <a:dk1>
        <a:srgbClr val="FFFFFF"/>
      </a:dk1>
      <a:lt1>
        <a:srgbClr val="000066"/>
      </a:lt1>
      <a:dk2>
        <a:srgbClr val="FFFFFF"/>
      </a:dk2>
      <a:lt2>
        <a:srgbClr val="FFFFCC"/>
      </a:lt2>
      <a:accent1>
        <a:srgbClr val="0078F0"/>
      </a:accent1>
      <a:accent2>
        <a:srgbClr val="CCECFF"/>
      </a:accent2>
      <a:accent3>
        <a:srgbClr val="000066"/>
      </a:accent3>
      <a:accent4>
        <a:srgbClr val="0078F0"/>
      </a:accent4>
      <a:accent5>
        <a:srgbClr val="CCECFF"/>
      </a:accent5>
      <a:accent6>
        <a:srgbClr val="000066"/>
      </a:accent6>
      <a:hlink>
        <a:srgbClr val="3399FF"/>
      </a:hlink>
      <a:folHlink>
        <a:srgbClr val="FF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Экран (4:3)</PresentationFormat>
  <Paragraphs>100</Paragraphs>
  <Slides>22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22</vt:i4>
      </vt:variant>
    </vt:vector>
  </HeadingPairs>
  <TitlesOfParts>
    <vt:vector size="34" baseType="lpstr">
      <vt:lpstr>Times New Roman</vt:lpstr>
      <vt:lpstr>Noto Sans Symbols</vt:lpstr>
      <vt:lpstr>Comic Sans MS</vt:lpstr>
      <vt:lpstr>Arial</vt:lpstr>
      <vt:lpstr>Tahoma</vt:lpstr>
      <vt:lpstr>Равновесие</vt:lpstr>
      <vt:lpstr>Пастель</vt:lpstr>
      <vt:lpstr>Кимоно</vt:lpstr>
      <vt:lpstr>Клен</vt:lpstr>
      <vt:lpstr>Граница</vt:lpstr>
      <vt:lpstr>Каскад</vt:lpstr>
      <vt:lpstr>Оформление по умолчанию</vt:lpstr>
      <vt:lpstr>Набор, отбор и найм персонала</vt:lpstr>
      <vt:lpstr>Основные понятия</vt:lpstr>
      <vt:lpstr>Основные понятия</vt:lpstr>
      <vt:lpstr>Основные понятия</vt:lpstr>
      <vt:lpstr>Основные понятия</vt:lpstr>
      <vt:lpstr>Основные понятия</vt:lpstr>
      <vt:lpstr>Основные понятия</vt:lpstr>
      <vt:lpstr>В процессе подбора выделяют этапы:</vt:lpstr>
      <vt:lpstr>2. Составление пакета документов</vt:lpstr>
      <vt:lpstr>3. Привлечение кандидатов на вакантную должность</vt:lpstr>
      <vt:lpstr>Внешние источники привлечения</vt:lpstr>
      <vt:lpstr>Внутренние источники привлечения</vt:lpstr>
      <vt:lpstr>Преимущества и недостатки внешнего рекрутинга</vt:lpstr>
      <vt:lpstr>Преимущества и недостатки внутреннего рекрутинга</vt:lpstr>
      <vt:lpstr>4. Отбор персонала</vt:lpstr>
      <vt:lpstr>4. Очный отбор</vt:lpstr>
      <vt:lpstr>Очный отбор</vt:lpstr>
      <vt:lpstr>Очный отбор</vt:lpstr>
      <vt:lpstr>Очный отбор</vt:lpstr>
      <vt:lpstr>Возможные ошибки при оценке кандидата</vt:lpstr>
      <vt:lpstr>Возможные ошибки при оценке кандидата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Набор, отбор и найм персонала</dc:title>
  <dc:creator>OK00</dc:creator>
  <cp:lastModifiedBy>User</cp:lastModifiedBy>
  <cp:revision>1</cp:revision>
  <dcterms:modified xsi:type="dcterms:W3CDTF">2025-12-02T09:16:52Z</dcterms:modified>
</cp:coreProperties>
</file>