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1" r:id="rId6"/>
    <p:sldId id="260" r:id="rId7"/>
    <p:sldId id="262" r:id="rId8"/>
    <p:sldId id="263" r:id="rId9"/>
    <p:sldId id="264" r:id="rId10"/>
    <p:sldId id="266" r:id="rId11"/>
    <p:sldId id="265" r:id="rId12"/>
    <p:sldId id="267" r:id="rId13"/>
    <p:sldId id="268" r:id="rId14"/>
    <p:sldId id="269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1764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3676247-5050-4713-A53F-64834F8D1BE2}" type="doc">
      <dgm:prSet loTypeId="urn:microsoft.com/office/officeart/2005/8/layout/target3" loCatId="list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2FA6370B-E942-4A7F-AB97-5986B68BFFA1}">
      <dgm:prSet phldrT="[Текст]"/>
      <dgm:spPr/>
      <dgm:t>
        <a:bodyPr/>
        <a:lstStyle/>
        <a:p>
          <a:pPr algn="l"/>
          <a:r>
            <a:rPr lang="ru-RU" b="1" smtClean="0">
              <a:latin typeface="Times New Roman" panose="02020603050405020304" pitchFamily="18" charset="0"/>
              <a:cs typeface="Times New Roman" panose="02020603050405020304" pitchFamily="18" charset="0"/>
            </a:rPr>
            <a:t>Отраслевая принадлежность</a:t>
          </a:r>
          <a:endParaRPr lang="ru-RU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74F2FBF-C472-4604-B2EB-5D5971EB37A0}" type="parTrans" cxnId="{8B2C6FB8-EB90-40A5-A880-52A0DD2CE8A1}">
      <dgm:prSet/>
      <dgm:spPr/>
      <dgm:t>
        <a:bodyPr/>
        <a:lstStyle/>
        <a:p>
          <a:endParaRPr lang="ru-RU"/>
        </a:p>
      </dgm:t>
    </dgm:pt>
    <dgm:pt modelId="{F168F2FD-27FF-4A2D-B32F-4EB368468EEC}" type="sibTrans" cxnId="{8B2C6FB8-EB90-40A5-A880-52A0DD2CE8A1}">
      <dgm:prSet/>
      <dgm:spPr/>
      <dgm:t>
        <a:bodyPr/>
        <a:lstStyle/>
        <a:p>
          <a:endParaRPr lang="ru-RU"/>
        </a:p>
      </dgm:t>
    </dgm:pt>
    <dgm:pt modelId="{D4728921-B923-4117-8305-254F8D7FC005}">
      <dgm:prSet phldrT="[Текст]"/>
      <dgm:spPr/>
      <dgm:t>
        <a:bodyPr/>
        <a:lstStyle/>
        <a:p>
          <a:pPr algn="l"/>
          <a:r>
            <a:rPr lang="ru-RU" b="1" smtClean="0">
              <a:latin typeface="Times New Roman" panose="02020603050405020304" pitchFamily="18" charset="0"/>
              <a:cs typeface="Times New Roman" panose="02020603050405020304" pitchFamily="18" charset="0"/>
            </a:rPr>
            <a:t>Организация предприятием рекламы своего продукта</a:t>
          </a:r>
          <a:endParaRPr lang="ru-RU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836DFF4-0B34-4DFA-9BC4-2D3BC9E438D6}" type="parTrans" cxnId="{8ACE071F-0EBC-4E89-AC92-A0743C662CA7}">
      <dgm:prSet/>
      <dgm:spPr/>
      <dgm:t>
        <a:bodyPr/>
        <a:lstStyle/>
        <a:p>
          <a:endParaRPr lang="ru-RU"/>
        </a:p>
      </dgm:t>
    </dgm:pt>
    <dgm:pt modelId="{CBB7C5CC-7A79-4B1A-8754-0742F2AC5328}" type="sibTrans" cxnId="{8ACE071F-0EBC-4E89-AC92-A0743C662CA7}">
      <dgm:prSet/>
      <dgm:spPr/>
      <dgm:t>
        <a:bodyPr/>
        <a:lstStyle/>
        <a:p>
          <a:endParaRPr lang="ru-RU"/>
        </a:p>
      </dgm:t>
    </dgm:pt>
    <dgm:pt modelId="{B9AAC7EA-C32B-437E-B4F4-1F13D4D15D0C}">
      <dgm:prSet phldrT="[Текст]"/>
      <dgm:spPr/>
      <dgm:t>
        <a:bodyPr/>
        <a:lstStyle/>
        <a:p>
          <a:pPr algn="l"/>
          <a:r>
            <a:rPr lang="ru-RU" b="1" smtClean="0">
              <a:latin typeface="Times New Roman" panose="02020603050405020304" pitchFamily="18" charset="0"/>
              <a:cs typeface="Times New Roman" panose="02020603050405020304" pitchFamily="18" charset="0"/>
            </a:rPr>
            <a:t>Продукт предприятия как таковой</a:t>
          </a:r>
          <a:endParaRPr lang="ru-RU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7E9C526-DAA0-4147-A3A2-BE81665F69F6}" type="parTrans" cxnId="{9E734B69-99AA-444D-BE49-77E159E791AA}">
      <dgm:prSet/>
      <dgm:spPr/>
      <dgm:t>
        <a:bodyPr/>
        <a:lstStyle/>
        <a:p>
          <a:endParaRPr lang="ru-RU"/>
        </a:p>
      </dgm:t>
    </dgm:pt>
    <dgm:pt modelId="{8C09089E-1CDB-4DC0-AA21-0EEC86DAC7D0}" type="sibTrans" cxnId="{9E734B69-99AA-444D-BE49-77E159E791AA}">
      <dgm:prSet/>
      <dgm:spPr/>
      <dgm:t>
        <a:bodyPr/>
        <a:lstStyle/>
        <a:p>
          <a:endParaRPr lang="ru-RU"/>
        </a:p>
      </dgm:t>
    </dgm:pt>
    <dgm:pt modelId="{A6D6FF92-94B7-4BDC-A335-53FD16EA94FE}">
      <dgm:prSet phldrT="[Текст]"/>
      <dgm:spPr/>
      <dgm:t>
        <a:bodyPr/>
        <a:lstStyle/>
        <a:p>
          <a:pPr algn="l"/>
          <a:r>
            <a:rPr lang="ru-RU" b="1" smtClean="0">
              <a:latin typeface="Times New Roman" panose="02020603050405020304" pitchFamily="18" charset="0"/>
              <a:cs typeface="Times New Roman" panose="02020603050405020304" pitchFamily="18" charset="0"/>
            </a:rPr>
            <a:t>Оценка деятельности работников предприятия за его пределами</a:t>
          </a:r>
          <a:endParaRPr lang="ru-RU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490E60B-89CC-4A48-9787-5882DAF5291F}" type="parTrans" cxnId="{D902D5A4-F892-4439-BC01-10FD9CE3FF1E}">
      <dgm:prSet/>
      <dgm:spPr/>
    </dgm:pt>
    <dgm:pt modelId="{704529F3-996E-4917-99D9-4734422C177F}" type="sibTrans" cxnId="{D902D5A4-F892-4439-BC01-10FD9CE3FF1E}">
      <dgm:prSet/>
      <dgm:spPr/>
    </dgm:pt>
    <dgm:pt modelId="{F78293C9-4366-4591-AA24-07B458DEF9CA}">
      <dgm:prSet phldrT="[Текст]"/>
      <dgm:spPr/>
      <dgm:t>
        <a:bodyPr/>
        <a:lstStyle/>
        <a:p>
          <a:pPr algn="l"/>
          <a:r>
            <a:rPr lang="ru-RU" b="1" smtClean="0">
              <a:latin typeface="Times New Roman" panose="02020603050405020304" pitchFamily="18" charset="0"/>
              <a:cs typeface="Times New Roman" panose="02020603050405020304" pitchFamily="18" charset="0"/>
            </a:rPr>
            <a:t>Представление работодателя в СМИ</a:t>
          </a:r>
          <a:endParaRPr lang="ru-RU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7F01E6B-72BC-489A-B52F-655A3A85665E}" type="parTrans" cxnId="{5BCD763B-D799-4EE4-9894-DADE881635A0}">
      <dgm:prSet/>
      <dgm:spPr/>
    </dgm:pt>
    <dgm:pt modelId="{6324985F-77AD-420A-BC03-6F93F2DA6AFA}" type="sibTrans" cxnId="{5BCD763B-D799-4EE4-9894-DADE881635A0}">
      <dgm:prSet/>
      <dgm:spPr/>
    </dgm:pt>
    <dgm:pt modelId="{AA0BE223-2F79-4BAA-84BC-48CFBA05DC63}" type="pres">
      <dgm:prSet presAssocID="{A3676247-5050-4713-A53F-64834F8D1BE2}" presName="Name0" presStyleCnt="0">
        <dgm:presLayoutVars>
          <dgm:chMax val="7"/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1E59ED12-1B0C-45CC-BF2C-A45B8C4F5376}" type="pres">
      <dgm:prSet presAssocID="{2FA6370B-E942-4A7F-AB97-5986B68BFFA1}" presName="circle1" presStyleLbl="node1" presStyleIdx="0" presStyleCnt="5"/>
      <dgm:spPr/>
    </dgm:pt>
    <dgm:pt modelId="{BA9F5D24-1D02-4BDD-89A2-BB94A83E34FD}" type="pres">
      <dgm:prSet presAssocID="{2FA6370B-E942-4A7F-AB97-5986B68BFFA1}" presName="space" presStyleCnt="0"/>
      <dgm:spPr/>
    </dgm:pt>
    <dgm:pt modelId="{96209886-45DC-449E-85A8-56F89CD25A7F}" type="pres">
      <dgm:prSet presAssocID="{2FA6370B-E942-4A7F-AB97-5986B68BFFA1}" presName="rect1" presStyleLbl="alignAcc1" presStyleIdx="0" presStyleCnt="5"/>
      <dgm:spPr/>
      <dgm:t>
        <a:bodyPr/>
        <a:lstStyle/>
        <a:p>
          <a:endParaRPr lang="ru-RU"/>
        </a:p>
      </dgm:t>
    </dgm:pt>
    <dgm:pt modelId="{AFE97E3A-EC59-41DF-95FC-0318A0E781F1}" type="pres">
      <dgm:prSet presAssocID="{A6D6FF92-94B7-4BDC-A335-53FD16EA94FE}" presName="vertSpace2" presStyleLbl="node1" presStyleIdx="0" presStyleCnt="5"/>
      <dgm:spPr/>
    </dgm:pt>
    <dgm:pt modelId="{51159F48-12A0-4C74-AAF2-9C5A4252D81D}" type="pres">
      <dgm:prSet presAssocID="{A6D6FF92-94B7-4BDC-A335-53FD16EA94FE}" presName="circle2" presStyleLbl="node1" presStyleIdx="1" presStyleCnt="5"/>
      <dgm:spPr/>
    </dgm:pt>
    <dgm:pt modelId="{BF1A5526-70F9-4696-87A0-D9256B23FFC9}" type="pres">
      <dgm:prSet presAssocID="{A6D6FF92-94B7-4BDC-A335-53FD16EA94FE}" presName="rect2" presStyleLbl="alignAcc1" presStyleIdx="1" presStyleCnt="5"/>
      <dgm:spPr/>
      <dgm:t>
        <a:bodyPr/>
        <a:lstStyle/>
        <a:p>
          <a:endParaRPr lang="ru-RU"/>
        </a:p>
      </dgm:t>
    </dgm:pt>
    <dgm:pt modelId="{96FD91BE-FB4C-48E1-B370-8B0674B2F4BD}" type="pres">
      <dgm:prSet presAssocID="{F78293C9-4366-4591-AA24-07B458DEF9CA}" presName="vertSpace3" presStyleLbl="node1" presStyleIdx="1" presStyleCnt="5"/>
      <dgm:spPr/>
    </dgm:pt>
    <dgm:pt modelId="{BAB30F08-AD57-4DC3-A7D7-CCF900959521}" type="pres">
      <dgm:prSet presAssocID="{F78293C9-4366-4591-AA24-07B458DEF9CA}" presName="circle3" presStyleLbl="node1" presStyleIdx="2" presStyleCnt="5"/>
      <dgm:spPr/>
    </dgm:pt>
    <dgm:pt modelId="{22307CEE-BAE7-44FD-8481-3790B45B45C1}" type="pres">
      <dgm:prSet presAssocID="{F78293C9-4366-4591-AA24-07B458DEF9CA}" presName="rect3" presStyleLbl="alignAcc1" presStyleIdx="2" presStyleCnt="5"/>
      <dgm:spPr/>
      <dgm:t>
        <a:bodyPr/>
        <a:lstStyle/>
        <a:p>
          <a:endParaRPr lang="ru-RU"/>
        </a:p>
      </dgm:t>
    </dgm:pt>
    <dgm:pt modelId="{B1D41416-D914-47B9-8CD8-F5E882B58603}" type="pres">
      <dgm:prSet presAssocID="{D4728921-B923-4117-8305-254F8D7FC005}" presName="vertSpace4" presStyleLbl="node1" presStyleIdx="2" presStyleCnt="5"/>
      <dgm:spPr/>
    </dgm:pt>
    <dgm:pt modelId="{34875DFA-04F7-4DE5-BB1B-A12ED557F24F}" type="pres">
      <dgm:prSet presAssocID="{D4728921-B923-4117-8305-254F8D7FC005}" presName="circle4" presStyleLbl="node1" presStyleIdx="3" presStyleCnt="5"/>
      <dgm:spPr/>
    </dgm:pt>
    <dgm:pt modelId="{560D5D39-7595-4210-9F9A-554CEC7DF388}" type="pres">
      <dgm:prSet presAssocID="{D4728921-B923-4117-8305-254F8D7FC005}" presName="rect4" presStyleLbl="alignAcc1" presStyleIdx="3" presStyleCnt="5"/>
      <dgm:spPr/>
      <dgm:t>
        <a:bodyPr/>
        <a:lstStyle/>
        <a:p>
          <a:endParaRPr lang="ru-RU"/>
        </a:p>
      </dgm:t>
    </dgm:pt>
    <dgm:pt modelId="{093DC55F-147A-4C27-957D-8CE52B4300BD}" type="pres">
      <dgm:prSet presAssocID="{B9AAC7EA-C32B-437E-B4F4-1F13D4D15D0C}" presName="vertSpace5" presStyleLbl="node1" presStyleIdx="3" presStyleCnt="5"/>
      <dgm:spPr/>
    </dgm:pt>
    <dgm:pt modelId="{3E496D71-0F24-4FD7-AD58-69BE330307FD}" type="pres">
      <dgm:prSet presAssocID="{B9AAC7EA-C32B-437E-B4F4-1F13D4D15D0C}" presName="circle5" presStyleLbl="node1" presStyleIdx="4" presStyleCnt="5"/>
      <dgm:spPr/>
    </dgm:pt>
    <dgm:pt modelId="{A59755D6-3726-4E9E-BF76-F7CF51659320}" type="pres">
      <dgm:prSet presAssocID="{B9AAC7EA-C32B-437E-B4F4-1F13D4D15D0C}" presName="rect5" presStyleLbl="alignAcc1" presStyleIdx="4" presStyleCnt="5"/>
      <dgm:spPr/>
      <dgm:t>
        <a:bodyPr/>
        <a:lstStyle/>
        <a:p>
          <a:endParaRPr lang="ru-RU"/>
        </a:p>
      </dgm:t>
    </dgm:pt>
    <dgm:pt modelId="{F02ABA22-ECDC-41F0-954E-9A42CDC06D4E}" type="pres">
      <dgm:prSet presAssocID="{2FA6370B-E942-4A7F-AB97-5986B68BFFA1}" presName="rect1ParTxNoCh" presStyleLbl="alignAcc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37220D8-87B2-4AA5-8C7C-487605A8A84D}" type="pres">
      <dgm:prSet presAssocID="{A6D6FF92-94B7-4BDC-A335-53FD16EA94FE}" presName="rect2ParTxNoCh" presStyleLbl="alignAcc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252A815-4303-4D1E-97F6-400F7FDF4DC8}" type="pres">
      <dgm:prSet presAssocID="{F78293C9-4366-4591-AA24-07B458DEF9CA}" presName="rect3ParTxNoCh" presStyleLbl="alignAcc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D267F3C-4D7B-4DBE-9ECD-C2E0F3B9D773}" type="pres">
      <dgm:prSet presAssocID="{D4728921-B923-4117-8305-254F8D7FC005}" presName="rect4ParTxNoCh" presStyleLbl="alignAcc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293CC19-C67C-4DD4-9A39-ED8A3A396BBC}" type="pres">
      <dgm:prSet presAssocID="{B9AAC7EA-C32B-437E-B4F4-1F13D4D15D0C}" presName="rect5ParTxNoCh" presStyleLbl="alignAcc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5BCD763B-D799-4EE4-9894-DADE881635A0}" srcId="{A3676247-5050-4713-A53F-64834F8D1BE2}" destId="{F78293C9-4366-4591-AA24-07B458DEF9CA}" srcOrd="2" destOrd="0" parTransId="{B7F01E6B-72BC-489A-B52F-655A3A85665E}" sibTransId="{6324985F-77AD-420A-BC03-6F93F2DA6AFA}"/>
    <dgm:cxn modelId="{A2C87602-9111-4051-8AD1-8301490BB418}" type="presOf" srcId="{A6D6FF92-94B7-4BDC-A335-53FD16EA94FE}" destId="{637220D8-87B2-4AA5-8C7C-487605A8A84D}" srcOrd="1" destOrd="0" presId="urn:microsoft.com/office/officeart/2005/8/layout/target3"/>
    <dgm:cxn modelId="{CE4A6B16-C689-45EF-A7F9-186B19F566AA}" type="presOf" srcId="{2FA6370B-E942-4A7F-AB97-5986B68BFFA1}" destId="{96209886-45DC-449E-85A8-56F89CD25A7F}" srcOrd="0" destOrd="0" presId="urn:microsoft.com/office/officeart/2005/8/layout/target3"/>
    <dgm:cxn modelId="{188E04C5-D7EE-4004-9573-678D09B2879F}" type="presOf" srcId="{B9AAC7EA-C32B-437E-B4F4-1F13D4D15D0C}" destId="{A59755D6-3726-4E9E-BF76-F7CF51659320}" srcOrd="0" destOrd="0" presId="urn:microsoft.com/office/officeart/2005/8/layout/target3"/>
    <dgm:cxn modelId="{1465D109-4B2B-40DE-B7BA-2595D24D7D42}" type="presOf" srcId="{F78293C9-4366-4591-AA24-07B458DEF9CA}" destId="{D252A815-4303-4D1E-97F6-400F7FDF4DC8}" srcOrd="1" destOrd="0" presId="urn:microsoft.com/office/officeart/2005/8/layout/target3"/>
    <dgm:cxn modelId="{9AA40CB3-4F58-406E-B4CC-EFB6634F5D50}" type="presOf" srcId="{A6D6FF92-94B7-4BDC-A335-53FD16EA94FE}" destId="{BF1A5526-70F9-4696-87A0-D9256B23FFC9}" srcOrd="0" destOrd="0" presId="urn:microsoft.com/office/officeart/2005/8/layout/target3"/>
    <dgm:cxn modelId="{9E734B69-99AA-444D-BE49-77E159E791AA}" srcId="{A3676247-5050-4713-A53F-64834F8D1BE2}" destId="{B9AAC7EA-C32B-437E-B4F4-1F13D4D15D0C}" srcOrd="4" destOrd="0" parTransId="{37E9C526-DAA0-4147-A3A2-BE81665F69F6}" sibTransId="{8C09089E-1CDB-4DC0-AA21-0EEC86DAC7D0}"/>
    <dgm:cxn modelId="{8B2C6FB8-EB90-40A5-A880-52A0DD2CE8A1}" srcId="{A3676247-5050-4713-A53F-64834F8D1BE2}" destId="{2FA6370B-E942-4A7F-AB97-5986B68BFFA1}" srcOrd="0" destOrd="0" parTransId="{074F2FBF-C472-4604-B2EB-5D5971EB37A0}" sibTransId="{F168F2FD-27FF-4A2D-B32F-4EB368468EEC}"/>
    <dgm:cxn modelId="{0152CD15-09EB-40A1-ACAE-FB91FF70C86A}" type="presOf" srcId="{D4728921-B923-4117-8305-254F8D7FC005}" destId="{4D267F3C-4D7B-4DBE-9ECD-C2E0F3B9D773}" srcOrd="1" destOrd="0" presId="urn:microsoft.com/office/officeart/2005/8/layout/target3"/>
    <dgm:cxn modelId="{48451B46-27F3-4E7C-885A-C978C3CA929A}" type="presOf" srcId="{D4728921-B923-4117-8305-254F8D7FC005}" destId="{560D5D39-7595-4210-9F9A-554CEC7DF388}" srcOrd="0" destOrd="0" presId="urn:microsoft.com/office/officeart/2005/8/layout/target3"/>
    <dgm:cxn modelId="{6BC94859-3B14-46BE-BC68-13C208BE80E8}" type="presOf" srcId="{B9AAC7EA-C32B-437E-B4F4-1F13D4D15D0C}" destId="{F293CC19-C67C-4DD4-9A39-ED8A3A396BBC}" srcOrd="1" destOrd="0" presId="urn:microsoft.com/office/officeart/2005/8/layout/target3"/>
    <dgm:cxn modelId="{097918DC-D21F-426C-8CBE-BD6C0BA8585E}" type="presOf" srcId="{A3676247-5050-4713-A53F-64834F8D1BE2}" destId="{AA0BE223-2F79-4BAA-84BC-48CFBA05DC63}" srcOrd="0" destOrd="0" presId="urn:microsoft.com/office/officeart/2005/8/layout/target3"/>
    <dgm:cxn modelId="{8235832B-1F24-41B5-9ED7-A5B6CC814829}" type="presOf" srcId="{F78293C9-4366-4591-AA24-07B458DEF9CA}" destId="{22307CEE-BAE7-44FD-8481-3790B45B45C1}" srcOrd="0" destOrd="0" presId="urn:microsoft.com/office/officeart/2005/8/layout/target3"/>
    <dgm:cxn modelId="{D902D5A4-F892-4439-BC01-10FD9CE3FF1E}" srcId="{A3676247-5050-4713-A53F-64834F8D1BE2}" destId="{A6D6FF92-94B7-4BDC-A335-53FD16EA94FE}" srcOrd="1" destOrd="0" parTransId="{7490E60B-89CC-4A48-9787-5882DAF5291F}" sibTransId="{704529F3-996E-4917-99D9-4734422C177F}"/>
    <dgm:cxn modelId="{8ACE071F-0EBC-4E89-AC92-A0743C662CA7}" srcId="{A3676247-5050-4713-A53F-64834F8D1BE2}" destId="{D4728921-B923-4117-8305-254F8D7FC005}" srcOrd="3" destOrd="0" parTransId="{A836DFF4-0B34-4DFA-9BC4-2D3BC9E438D6}" sibTransId="{CBB7C5CC-7A79-4B1A-8754-0742F2AC5328}"/>
    <dgm:cxn modelId="{D2414E98-F14E-400E-BB31-71706DED187E}" type="presOf" srcId="{2FA6370B-E942-4A7F-AB97-5986B68BFFA1}" destId="{F02ABA22-ECDC-41F0-954E-9A42CDC06D4E}" srcOrd="1" destOrd="0" presId="urn:microsoft.com/office/officeart/2005/8/layout/target3"/>
    <dgm:cxn modelId="{9F4F0FFA-E671-4A3D-BA85-320611376D59}" type="presParOf" srcId="{AA0BE223-2F79-4BAA-84BC-48CFBA05DC63}" destId="{1E59ED12-1B0C-45CC-BF2C-A45B8C4F5376}" srcOrd="0" destOrd="0" presId="urn:microsoft.com/office/officeart/2005/8/layout/target3"/>
    <dgm:cxn modelId="{8EE252DC-0583-4D95-B456-FB854D6FB7C2}" type="presParOf" srcId="{AA0BE223-2F79-4BAA-84BC-48CFBA05DC63}" destId="{BA9F5D24-1D02-4BDD-89A2-BB94A83E34FD}" srcOrd="1" destOrd="0" presId="urn:microsoft.com/office/officeart/2005/8/layout/target3"/>
    <dgm:cxn modelId="{BB4A87D2-FC4B-47C1-92A5-29B92FF17FA2}" type="presParOf" srcId="{AA0BE223-2F79-4BAA-84BC-48CFBA05DC63}" destId="{96209886-45DC-449E-85A8-56F89CD25A7F}" srcOrd="2" destOrd="0" presId="urn:microsoft.com/office/officeart/2005/8/layout/target3"/>
    <dgm:cxn modelId="{F080EE72-EDCA-4895-970D-C2856FC7D622}" type="presParOf" srcId="{AA0BE223-2F79-4BAA-84BC-48CFBA05DC63}" destId="{AFE97E3A-EC59-41DF-95FC-0318A0E781F1}" srcOrd="3" destOrd="0" presId="urn:microsoft.com/office/officeart/2005/8/layout/target3"/>
    <dgm:cxn modelId="{03110434-6C53-4F87-BCCE-0BB703B3B159}" type="presParOf" srcId="{AA0BE223-2F79-4BAA-84BC-48CFBA05DC63}" destId="{51159F48-12A0-4C74-AAF2-9C5A4252D81D}" srcOrd="4" destOrd="0" presId="urn:microsoft.com/office/officeart/2005/8/layout/target3"/>
    <dgm:cxn modelId="{9B674733-6167-4533-AC61-BCD7624F9D81}" type="presParOf" srcId="{AA0BE223-2F79-4BAA-84BC-48CFBA05DC63}" destId="{BF1A5526-70F9-4696-87A0-D9256B23FFC9}" srcOrd="5" destOrd="0" presId="urn:microsoft.com/office/officeart/2005/8/layout/target3"/>
    <dgm:cxn modelId="{5736DC97-32A9-4D64-A0D3-95CC00C7FDD7}" type="presParOf" srcId="{AA0BE223-2F79-4BAA-84BC-48CFBA05DC63}" destId="{96FD91BE-FB4C-48E1-B370-8B0674B2F4BD}" srcOrd="6" destOrd="0" presId="urn:microsoft.com/office/officeart/2005/8/layout/target3"/>
    <dgm:cxn modelId="{C6D01547-23DA-4927-B714-96C15B76245B}" type="presParOf" srcId="{AA0BE223-2F79-4BAA-84BC-48CFBA05DC63}" destId="{BAB30F08-AD57-4DC3-A7D7-CCF900959521}" srcOrd="7" destOrd="0" presId="urn:microsoft.com/office/officeart/2005/8/layout/target3"/>
    <dgm:cxn modelId="{5721FC0F-2E18-46D2-8013-48665C69BC4A}" type="presParOf" srcId="{AA0BE223-2F79-4BAA-84BC-48CFBA05DC63}" destId="{22307CEE-BAE7-44FD-8481-3790B45B45C1}" srcOrd="8" destOrd="0" presId="urn:microsoft.com/office/officeart/2005/8/layout/target3"/>
    <dgm:cxn modelId="{A27782E9-1CC1-45EF-ADD5-F6AF1C3AF6E4}" type="presParOf" srcId="{AA0BE223-2F79-4BAA-84BC-48CFBA05DC63}" destId="{B1D41416-D914-47B9-8CD8-F5E882B58603}" srcOrd="9" destOrd="0" presId="urn:microsoft.com/office/officeart/2005/8/layout/target3"/>
    <dgm:cxn modelId="{6B3ACED4-3255-4C9A-99BD-212781FCDCFC}" type="presParOf" srcId="{AA0BE223-2F79-4BAA-84BC-48CFBA05DC63}" destId="{34875DFA-04F7-4DE5-BB1B-A12ED557F24F}" srcOrd="10" destOrd="0" presId="urn:microsoft.com/office/officeart/2005/8/layout/target3"/>
    <dgm:cxn modelId="{98D6574D-1FB7-4B49-BC1B-6C9738DF04C0}" type="presParOf" srcId="{AA0BE223-2F79-4BAA-84BC-48CFBA05DC63}" destId="{560D5D39-7595-4210-9F9A-554CEC7DF388}" srcOrd="11" destOrd="0" presId="urn:microsoft.com/office/officeart/2005/8/layout/target3"/>
    <dgm:cxn modelId="{9CAFBB46-E6DB-46F5-8B10-2545EB72584B}" type="presParOf" srcId="{AA0BE223-2F79-4BAA-84BC-48CFBA05DC63}" destId="{093DC55F-147A-4C27-957D-8CE52B4300BD}" srcOrd="12" destOrd="0" presId="urn:microsoft.com/office/officeart/2005/8/layout/target3"/>
    <dgm:cxn modelId="{8B06F61E-DFF1-4A27-AA3B-1F46D0809084}" type="presParOf" srcId="{AA0BE223-2F79-4BAA-84BC-48CFBA05DC63}" destId="{3E496D71-0F24-4FD7-AD58-69BE330307FD}" srcOrd="13" destOrd="0" presId="urn:microsoft.com/office/officeart/2005/8/layout/target3"/>
    <dgm:cxn modelId="{F3662254-B08C-4A9F-B398-FB882F58AF3A}" type="presParOf" srcId="{AA0BE223-2F79-4BAA-84BC-48CFBA05DC63}" destId="{A59755D6-3726-4E9E-BF76-F7CF51659320}" srcOrd="14" destOrd="0" presId="urn:microsoft.com/office/officeart/2005/8/layout/target3"/>
    <dgm:cxn modelId="{B5F96A0D-6D2A-4F57-BB0C-6BE68C4591B7}" type="presParOf" srcId="{AA0BE223-2F79-4BAA-84BC-48CFBA05DC63}" destId="{F02ABA22-ECDC-41F0-954E-9A42CDC06D4E}" srcOrd="15" destOrd="0" presId="urn:microsoft.com/office/officeart/2005/8/layout/target3"/>
    <dgm:cxn modelId="{226F8466-1F8B-4E55-9C69-F84DA13FD569}" type="presParOf" srcId="{AA0BE223-2F79-4BAA-84BC-48CFBA05DC63}" destId="{637220D8-87B2-4AA5-8C7C-487605A8A84D}" srcOrd="16" destOrd="0" presId="urn:microsoft.com/office/officeart/2005/8/layout/target3"/>
    <dgm:cxn modelId="{16B68C51-7B7B-4B06-A08F-D826470766CE}" type="presParOf" srcId="{AA0BE223-2F79-4BAA-84BC-48CFBA05DC63}" destId="{D252A815-4303-4D1E-97F6-400F7FDF4DC8}" srcOrd="17" destOrd="0" presId="urn:microsoft.com/office/officeart/2005/8/layout/target3"/>
    <dgm:cxn modelId="{4BE5F540-168D-4B82-8F01-7540F5F96F26}" type="presParOf" srcId="{AA0BE223-2F79-4BAA-84BC-48CFBA05DC63}" destId="{4D267F3C-4D7B-4DBE-9ECD-C2E0F3B9D773}" srcOrd="18" destOrd="0" presId="urn:microsoft.com/office/officeart/2005/8/layout/target3"/>
    <dgm:cxn modelId="{C351A547-578C-4AEF-8227-01FFFC7CEEE3}" type="presParOf" srcId="{AA0BE223-2F79-4BAA-84BC-48CFBA05DC63}" destId="{F293CC19-C67C-4DD4-9A39-ED8A3A396BBC}" srcOrd="19" destOrd="0" presId="urn:microsoft.com/office/officeart/2005/8/layout/targe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774E87D-D5D2-44D1-9D36-EE6052F2CE31}" type="doc">
      <dgm:prSet loTypeId="urn:microsoft.com/office/officeart/2005/8/layout/chevron2" loCatId="list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FDC22F0F-724E-477E-86F3-73AF1A7D3B9E}">
      <dgm:prSet phldrT="[Текст]" phldr="1"/>
      <dgm:spPr/>
      <dgm:t>
        <a:bodyPr/>
        <a:lstStyle/>
        <a:p>
          <a:endParaRPr lang="ru-RU" b="1" dirty="0">
            <a:solidFill>
              <a:schemeClr val="accent6"/>
            </a:solidFill>
            <a:effectLst/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DF6D3B8-F97F-4528-A90E-442F27C64D62}" type="parTrans" cxnId="{C9B4DEDF-8B5B-4B6A-9027-3AF72CEA1BD2}">
      <dgm:prSet/>
      <dgm:spPr/>
      <dgm:t>
        <a:bodyPr/>
        <a:lstStyle/>
        <a:p>
          <a:endParaRPr lang="ru-RU"/>
        </a:p>
      </dgm:t>
    </dgm:pt>
    <dgm:pt modelId="{75C4DB19-7EB6-4B92-BA3B-8F352086A995}" type="sibTrans" cxnId="{C9B4DEDF-8B5B-4B6A-9027-3AF72CEA1BD2}">
      <dgm:prSet/>
      <dgm:spPr/>
      <dgm:t>
        <a:bodyPr/>
        <a:lstStyle/>
        <a:p>
          <a:endParaRPr lang="ru-RU"/>
        </a:p>
      </dgm:t>
    </dgm:pt>
    <dgm:pt modelId="{3EBDC6FB-6E05-421A-A0D3-B2FF3E8E9550}">
      <dgm:prSet phldrT="[Текст]"/>
      <dgm:spPr/>
      <dgm:t>
        <a:bodyPr/>
        <a:lstStyle/>
        <a:p>
          <a:endParaRPr lang="ru-RU" b="1" dirty="0">
            <a:solidFill>
              <a:schemeClr val="accent6"/>
            </a:solidFill>
            <a:effectLst/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C4C180C-AE0C-4D35-80AB-AC8425849D1C}" type="parTrans" cxnId="{1EF0FE2D-0D6C-4273-A5BE-1B850ECF4450}">
      <dgm:prSet/>
      <dgm:spPr/>
      <dgm:t>
        <a:bodyPr/>
        <a:lstStyle/>
        <a:p>
          <a:endParaRPr lang="ru-RU"/>
        </a:p>
      </dgm:t>
    </dgm:pt>
    <dgm:pt modelId="{D09C78D9-3033-458A-85AE-6F6A9B964780}" type="sibTrans" cxnId="{1EF0FE2D-0D6C-4273-A5BE-1B850ECF4450}">
      <dgm:prSet/>
      <dgm:spPr/>
      <dgm:t>
        <a:bodyPr/>
        <a:lstStyle/>
        <a:p>
          <a:endParaRPr lang="ru-RU"/>
        </a:p>
      </dgm:t>
    </dgm:pt>
    <dgm:pt modelId="{E1D51F22-22BD-4B33-B7EE-7C0FE7EF33AF}">
      <dgm:prSet phldrT="[Текст]"/>
      <dgm:spPr/>
      <dgm:t>
        <a:bodyPr/>
        <a:lstStyle/>
        <a:p>
          <a:r>
            <a:rPr lang="ru-RU" b="1" dirty="0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Расположение объявлений о найме в привычных разделах, пригодных для такого рода сообщений СМИ</a:t>
          </a:r>
          <a:endParaRPr lang="ru-RU" b="1" dirty="0">
            <a:effectLst/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03DF7C0-79E5-455E-9375-9F76B5BB1484}" type="parTrans" cxnId="{15342440-3EA0-443D-918D-5B0CFE810761}">
      <dgm:prSet/>
      <dgm:spPr/>
      <dgm:t>
        <a:bodyPr/>
        <a:lstStyle/>
        <a:p>
          <a:endParaRPr lang="ru-RU"/>
        </a:p>
      </dgm:t>
    </dgm:pt>
    <dgm:pt modelId="{9E7B6647-66E2-4B13-807A-A56BFDB465C7}" type="sibTrans" cxnId="{15342440-3EA0-443D-918D-5B0CFE810761}">
      <dgm:prSet/>
      <dgm:spPr/>
      <dgm:t>
        <a:bodyPr/>
        <a:lstStyle/>
        <a:p>
          <a:endParaRPr lang="ru-RU"/>
        </a:p>
      </dgm:t>
    </dgm:pt>
    <dgm:pt modelId="{E3491AA4-8212-4314-BC85-BA881823EB34}">
      <dgm:prSet phldrT="[Текст]"/>
      <dgm:spPr/>
      <dgm:t>
        <a:bodyPr/>
        <a:lstStyle/>
        <a:p>
          <a:r>
            <a:rPr lang="ru-RU" b="1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Фирменные брошюры, предлагающие интересный, честный портрет предприятия как работодателя</a:t>
          </a:r>
          <a:endParaRPr lang="ru-RU" b="1" dirty="0">
            <a:effectLst/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9AA5E78-BB94-4C31-ACEC-DD10BF897DD6}" type="parTrans" cxnId="{9B2B64D8-1DE8-4F20-871A-92CAB8225E93}">
      <dgm:prSet/>
      <dgm:spPr/>
      <dgm:t>
        <a:bodyPr/>
        <a:lstStyle/>
        <a:p>
          <a:endParaRPr lang="ru-RU"/>
        </a:p>
      </dgm:t>
    </dgm:pt>
    <dgm:pt modelId="{98C881E3-CF1B-4233-9062-555BD7ED6CD6}" type="sibTrans" cxnId="{9B2B64D8-1DE8-4F20-871A-92CAB8225E93}">
      <dgm:prSet/>
      <dgm:spPr/>
      <dgm:t>
        <a:bodyPr/>
        <a:lstStyle/>
        <a:p>
          <a:endParaRPr lang="ru-RU"/>
        </a:p>
      </dgm:t>
    </dgm:pt>
    <dgm:pt modelId="{87061103-ADF1-4934-A0A2-1435CD193313}">
      <dgm:prSet/>
      <dgm:spPr/>
      <dgm:t>
        <a:bodyPr/>
        <a:lstStyle/>
        <a:p>
          <a:r>
            <a:rPr lang="ru-RU" b="1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Размещение объявлений о найме на страницах массовых информационных средств</a:t>
          </a:r>
          <a:endParaRPr lang="ru-RU" b="1" dirty="0">
            <a:effectLst/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8E94161-2463-4C54-A111-ADCC538DF9FB}" type="parTrans" cxnId="{594CFEA9-7E20-4A6D-A3CA-5411509ECEB1}">
      <dgm:prSet/>
      <dgm:spPr/>
      <dgm:t>
        <a:bodyPr/>
        <a:lstStyle/>
        <a:p>
          <a:endParaRPr lang="ru-RU"/>
        </a:p>
      </dgm:t>
    </dgm:pt>
    <dgm:pt modelId="{B2170EA8-2FE7-4B00-A3EC-4841C1B4690E}" type="sibTrans" cxnId="{594CFEA9-7E20-4A6D-A3CA-5411509ECEB1}">
      <dgm:prSet/>
      <dgm:spPr/>
      <dgm:t>
        <a:bodyPr/>
        <a:lstStyle/>
        <a:p>
          <a:endParaRPr lang="ru-RU"/>
        </a:p>
      </dgm:t>
    </dgm:pt>
    <dgm:pt modelId="{E37925AE-5252-4D6D-8C26-30730336F64C}">
      <dgm:prSet phldrT="[Текст]"/>
      <dgm:spPr/>
      <dgm:t>
        <a:bodyPr/>
        <a:lstStyle/>
        <a:p>
          <a:endParaRPr lang="ru-RU" b="1" dirty="0">
            <a:solidFill>
              <a:schemeClr val="accent6"/>
            </a:solidFill>
            <a:effectLst/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1CAFEB7-7993-4E03-A0AE-E0CD2ABC41F7}" type="parTrans" cxnId="{1F58DECB-9E15-4960-AAB3-18BCC4E04F1A}">
      <dgm:prSet/>
      <dgm:spPr/>
      <dgm:t>
        <a:bodyPr/>
        <a:lstStyle/>
        <a:p>
          <a:endParaRPr lang="ru-RU"/>
        </a:p>
      </dgm:t>
    </dgm:pt>
    <dgm:pt modelId="{8586E9C4-E023-41D6-8C5A-EA9BF86C4A81}" type="sibTrans" cxnId="{1F58DECB-9E15-4960-AAB3-18BCC4E04F1A}">
      <dgm:prSet/>
      <dgm:spPr/>
      <dgm:t>
        <a:bodyPr/>
        <a:lstStyle/>
        <a:p>
          <a:endParaRPr lang="ru-RU"/>
        </a:p>
      </dgm:t>
    </dgm:pt>
    <dgm:pt modelId="{17606DDA-0C71-470B-A7C8-4494A7C36DF4}">
      <dgm:prSet phldrT="[Текст]"/>
      <dgm:spPr/>
      <dgm:t>
        <a:bodyPr/>
        <a:lstStyle/>
        <a:p>
          <a:endParaRPr lang="ru-RU" b="1" dirty="0">
            <a:solidFill>
              <a:schemeClr val="accent6"/>
            </a:solidFill>
            <a:effectLst/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D316156-D124-461E-A537-8EE37BE00FE9}" type="sibTrans" cxnId="{3E0F6C72-F48B-4EC0-9E70-9D56028D81D0}">
      <dgm:prSet/>
      <dgm:spPr/>
      <dgm:t>
        <a:bodyPr/>
        <a:lstStyle/>
        <a:p>
          <a:endParaRPr lang="ru-RU"/>
        </a:p>
      </dgm:t>
    </dgm:pt>
    <dgm:pt modelId="{48535205-D1AE-400E-A197-7545CC3C9402}" type="parTrans" cxnId="{3E0F6C72-F48B-4EC0-9E70-9D56028D81D0}">
      <dgm:prSet/>
      <dgm:spPr/>
      <dgm:t>
        <a:bodyPr/>
        <a:lstStyle/>
        <a:p>
          <a:endParaRPr lang="ru-RU"/>
        </a:p>
      </dgm:t>
    </dgm:pt>
    <dgm:pt modelId="{4A7A8DE1-DA1D-4C48-9A92-B5233F98ED1B}">
      <dgm:prSet phldrT="[Текст]"/>
      <dgm:spPr/>
      <dgm:t>
        <a:bodyPr/>
        <a:lstStyle/>
        <a:p>
          <a:r>
            <a:rPr lang="ru-RU" b="1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Регулярные контакты с институтами и учреждениями, формирующими общественное мнение</a:t>
          </a:r>
          <a:endParaRPr lang="ru-RU" b="1" dirty="0">
            <a:effectLst/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F1590B9-FE73-4656-B979-97219C3A2AF8}" type="parTrans" cxnId="{AA80BCF9-46F6-45B7-8C5E-66949BD5D69C}">
      <dgm:prSet/>
      <dgm:spPr/>
      <dgm:t>
        <a:bodyPr/>
        <a:lstStyle/>
        <a:p>
          <a:endParaRPr lang="ru-RU"/>
        </a:p>
      </dgm:t>
    </dgm:pt>
    <dgm:pt modelId="{F1DE595D-DC5B-4670-BABE-0B746D460DF4}" type="sibTrans" cxnId="{AA80BCF9-46F6-45B7-8C5E-66949BD5D69C}">
      <dgm:prSet/>
      <dgm:spPr/>
      <dgm:t>
        <a:bodyPr/>
        <a:lstStyle/>
        <a:p>
          <a:endParaRPr lang="ru-RU"/>
        </a:p>
      </dgm:t>
    </dgm:pt>
    <dgm:pt modelId="{3B2A087F-8758-4457-B0AF-8BD0FD1A8F0E}" type="pres">
      <dgm:prSet presAssocID="{5774E87D-D5D2-44D1-9D36-EE6052F2CE31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41BF1D04-2D4F-4BD8-B4E5-59291A5FA472}" type="pres">
      <dgm:prSet presAssocID="{FDC22F0F-724E-477E-86F3-73AF1A7D3B9E}" presName="composite" presStyleCnt="0"/>
      <dgm:spPr/>
    </dgm:pt>
    <dgm:pt modelId="{13084CC5-9931-4180-BBC1-CDAB0834F401}" type="pres">
      <dgm:prSet presAssocID="{FDC22F0F-724E-477E-86F3-73AF1A7D3B9E}" presName="parentText" presStyleLbl="alignNode1" presStyleIdx="0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0335292-8E0D-4100-A174-849FB61D6152}" type="pres">
      <dgm:prSet presAssocID="{FDC22F0F-724E-477E-86F3-73AF1A7D3B9E}" presName="descendantText" presStyleLbl="alignAcc1" presStyleIdx="0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6C0C327-AE95-4901-8607-47B8AAC51494}" type="pres">
      <dgm:prSet presAssocID="{75C4DB19-7EB6-4B92-BA3B-8F352086A995}" presName="sp" presStyleCnt="0"/>
      <dgm:spPr/>
    </dgm:pt>
    <dgm:pt modelId="{FADE5168-2207-46F7-9B84-D7A06CB469F2}" type="pres">
      <dgm:prSet presAssocID="{3EBDC6FB-6E05-421A-A0D3-B2FF3E8E9550}" presName="composite" presStyleCnt="0"/>
      <dgm:spPr/>
    </dgm:pt>
    <dgm:pt modelId="{A727F659-5523-4FF8-9143-FB8BC0C87AA9}" type="pres">
      <dgm:prSet presAssocID="{3EBDC6FB-6E05-421A-A0D3-B2FF3E8E9550}" presName="parentText" presStyleLbl="alignNode1" presStyleIdx="1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69F3A42-D275-47ED-81C1-611478F75F9A}" type="pres">
      <dgm:prSet presAssocID="{3EBDC6FB-6E05-421A-A0D3-B2FF3E8E9550}" presName="descendantText" presStyleLbl="alignAcc1" presStyleIdx="1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829A1B8-9969-4366-9889-1901812430D9}" type="pres">
      <dgm:prSet presAssocID="{D09C78D9-3033-458A-85AE-6F6A9B964780}" presName="sp" presStyleCnt="0"/>
      <dgm:spPr/>
    </dgm:pt>
    <dgm:pt modelId="{D66094B0-6E17-4DB0-A586-69A2FC863DB8}" type="pres">
      <dgm:prSet presAssocID="{E37925AE-5252-4D6D-8C26-30730336F64C}" presName="composite" presStyleCnt="0"/>
      <dgm:spPr/>
    </dgm:pt>
    <dgm:pt modelId="{4F7B9A16-A27B-403C-A348-40DC3FF25B94}" type="pres">
      <dgm:prSet presAssocID="{E37925AE-5252-4D6D-8C26-30730336F64C}" presName="parentText" presStyleLbl="alignNode1" presStyleIdx="2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C8DBA86-E967-4BE7-9CB5-0CB3BBF1AD87}" type="pres">
      <dgm:prSet presAssocID="{E37925AE-5252-4D6D-8C26-30730336F64C}" presName="descendantText" presStyleLbl="alignAcc1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FB7918E-9B2C-4B3E-8411-726B503E9E72}" type="pres">
      <dgm:prSet presAssocID="{8586E9C4-E023-41D6-8C5A-EA9BF86C4A81}" presName="sp" presStyleCnt="0"/>
      <dgm:spPr/>
    </dgm:pt>
    <dgm:pt modelId="{2D510E80-54E7-4512-B9C6-B90607C1139F}" type="pres">
      <dgm:prSet presAssocID="{17606DDA-0C71-470B-A7C8-4494A7C36DF4}" presName="composite" presStyleCnt="0"/>
      <dgm:spPr/>
    </dgm:pt>
    <dgm:pt modelId="{7A91DE7F-A0D6-4AEB-8DBF-6073C1F1BC25}" type="pres">
      <dgm:prSet presAssocID="{17606DDA-0C71-470B-A7C8-4494A7C36DF4}" presName="parentText" presStyleLbl="align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72FC88F-0A49-41A8-A7CA-240F2D1E214F}" type="pres">
      <dgm:prSet presAssocID="{17606DDA-0C71-470B-A7C8-4494A7C36DF4}" presName="descendantText" presStyleLbl="alignAcc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B79C8BDA-1DE0-41FD-A6FC-55619B437D6B}" type="presOf" srcId="{3EBDC6FB-6E05-421A-A0D3-B2FF3E8E9550}" destId="{A727F659-5523-4FF8-9143-FB8BC0C87AA9}" srcOrd="0" destOrd="0" presId="urn:microsoft.com/office/officeart/2005/8/layout/chevron2"/>
    <dgm:cxn modelId="{D59F391C-EE5C-4FB6-9CB3-BFC38FEF848D}" type="presOf" srcId="{FDC22F0F-724E-477E-86F3-73AF1A7D3B9E}" destId="{13084CC5-9931-4180-BBC1-CDAB0834F401}" srcOrd="0" destOrd="0" presId="urn:microsoft.com/office/officeart/2005/8/layout/chevron2"/>
    <dgm:cxn modelId="{C9B4DEDF-8B5B-4B6A-9027-3AF72CEA1BD2}" srcId="{5774E87D-D5D2-44D1-9D36-EE6052F2CE31}" destId="{FDC22F0F-724E-477E-86F3-73AF1A7D3B9E}" srcOrd="0" destOrd="0" parTransId="{8DF6D3B8-F97F-4528-A90E-442F27C64D62}" sibTransId="{75C4DB19-7EB6-4B92-BA3B-8F352086A995}"/>
    <dgm:cxn modelId="{AA80BCF9-46F6-45B7-8C5E-66949BD5D69C}" srcId="{E37925AE-5252-4D6D-8C26-30730336F64C}" destId="{4A7A8DE1-DA1D-4C48-9A92-B5233F98ED1B}" srcOrd="0" destOrd="0" parTransId="{1F1590B9-FE73-4656-B979-97219C3A2AF8}" sibTransId="{F1DE595D-DC5B-4670-BABE-0B746D460DF4}"/>
    <dgm:cxn modelId="{CD9D3234-8B14-4D22-8749-CDCDD527A361}" type="presOf" srcId="{17606DDA-0C71-470B-A7C8-4494A7C36DF4}" destId="{7A91DE7F-A0D6-4AEB-8DBF-6073C1F1BC25}" srcOrd="0" destOrd="0" presId="urn:microsoft.com/office/officeart/2005/8/layout/chevron2"/>
    <dgm:cxn modelId="{13409784-B0BB-433C-BD96-EB7143DD2619}" type="presOf" srcId="{E3491AA4-8212-4314-BC85-BA881823EB34}" destId="{F72FC88F-0A49-41A8-A7CA-240F2D1E214F}" srcOrd="0" destOrd="0" presId="urn:microsoft.com/office/officeart/2005/8/layout/chevron2"/>
    <dgm:cxn modelId="{3E0F6C72-F48B-4EC0-9E70-9D56028D81D0}" srcId="{5774E87D-D5D2-44D1-9D36-EE6052F2CE31}" destId="{17606DDA-0C71-470B-A7C8-4494A7C36DF4}" srcOrd="3" destOrd="0" parTransId="{48535205-D1AE-400E-A197-7545CC3C9402}" sibTransId="{2D316156-D124-461E-A537-8EE37BE00FE9}"/>
    <dgm:cxn modelId="{F6FB6C29-40DD-4C7E-BEAF-0F037DF6B654}" type="presOf" srcId="{E1D51F22-22BD-4B33-B7EE-7C0FE7EF33AF}" destId="{169F3A42-D275-47ED-81C1-611478F75F9A}" srcOrd="0" destOrd="0" presId="urn:microsoft.com/office/officeart/2005/8/layout/chevron2"/>
    <dgm:cxn modelId="{9B2B64D8-1DE8-4F20-871A-92CAB8225E93}" srcId="{17606DDA-0C71-470B-A7C8-4494A7C36DF4}" destId="{E3491AA4-8212-4314-BC85-BA881823EB34}" srcOrd="0" destOrd="0" parTransId="{C9AA5E78-BB94-4C31-ACEC-DD10BF897DD6}" sibTransId="{98C881E3-CF1B-4233-9062-555BD7ED6CD6}"/>
    <dgm:cxn modelId="{C7A04E10-E4A4-47FD-AC22-106E669D1E85}" type="presOf" srcId="{4A7A8DE1-DA1D-4C48-9A92-B5233F98ED1B}" destId="{6C8DBA86-E967-4BE7-9CB5-0CB3BBF1AD87}" srcOrd="0" destOrd="0" presId="urn:microsoft.com/office/officeart/2005/8/layout/chevron2"/>
    <dgm:cxn modelId="{594CFEA9-7E20-4A6D-A3CA-5411509ECEB1}" srcId="{FDC22F0F-724E-477E-86F3-73AF1A7D3B9E}" destId="{87061103-ADF1-4934-A0A2-1435CD193313}" srcOrd="0" destOrd="0" parTransId="{88E94161-2463-4C54-A111-ADCC538DF9FB}" sibTransId="{B2170EA8-2FE7-4B00-A3EC-4841C1B4690E}"/>
    <dgm:cxn modelId="{83A87C0A-E632-4A3B-B5A7-BE0FD0692FC5}" type="presOf" srcId="{5774E87D-D5D2-44D1-9D36-EE6052F2CE31}" destId="{3B2A087F-8758-4457-B0AF-8BD0FD1A8F0E}" srcOrd="0" destOrd="0" presId="urn:microsoft.com/office/officeart/2005/8/layout/chevron2"/>
    <dgm:cxn modelId="{15342440-3EA0-443D-918D-5B0CFE810761}" srcId="{3EBDC6FB-6E05-421A-A0D3-B2FF3E8E9550}" destId="{E1D51F22-22BD-4B33-B7EE-7C0FE7EF33AF}" srcOrd="0" destOrd="0" parTransId="{003DF7C0-79E5-455E-9375-9F76B5BB1484}" sibTransId="{9E7B6647-66E2-4B13-807A-A56BFDB465C7}"/>
    <dgm:cxn modelId="{1F58DECB-9E15-4960-AAB3-18BCC4E04F1A}" srcId="{5774E87D-D5D2-44D1-9D36-EE6052F2CE31}" destId="{E37925AE-5252-4D6D-8C26-30730336F64C}" srcOrd="2" destOrd="0" parTransId="{A1CAFEB7-7993-4E03-A0AE-E0CD2ABC41F7}" sibTransId="{8586E9C4-E023-41D6-8C5A-EA9BF86C4A81}"/>
    <dgm:cxn modelId="{0E5B8359-75D6-4596-99D8-D4BB02391C7F}" type="presOf" srcId="{E37925AE-5252-4D6D-8C26-30730336F64C}" destId="{4F7B9A16-A27B-403C-A348-40DC3FF25B94}" srcOrd="0" destOrd="0" presId="urn:microsoft.com/office/officeart/2005/8/layout/chevron2"/>
    <dgm:cxn modelId="{AE274755-0164-4A04-85BE-257D59586AA1}" type="presOf" srcId="{87061103-ADF1-4934-A0A2-1435CD193313}" destId="{D0335292-8E0D-4100-A174-849FB61D6152}" srcOrd="0" destOrd="0" presId="urn:microsoft.com/office/officeart/2005/8/layout/chevron2"/>
    <dgm:cxn modelId="{1EF0FE2D-0D6C-4273-A5BE-1B850ECF4450}" srcId="{5774E87D-D5D2-44D1-9D36-EE6052F2CE31}" destId="{3EBDC6FB-6E05-421A-A0D3-B2FF3E8E9550}" srcOrd="1" destOrd="0" parTransId="{FC4C180C-AE0C-4D35-80AB-AC8425849D1C}" sibTransId="{D09C78D9-3033-458A-85AE-6F6A9B964780}"/>
    <dgm:cxn modelId="{9EE603B6-A420-4882-8AFC-CF9362159713}" type="presParOf" srcId="{3B2A087F-8758-4457-B0AF-8BD0FD1A8F0E}" destId="{41BF1D04-2D4F-4BD8-B4E5-59291A5FA472}" srcOrd="0" destOrd="0" presId="urn:microsoft.com/office/officeart/2005/8/layout/chevron2"/>
    <dgm:cxn modelId="{42AC39F4-780B-4F86-BC4D-A35B431A3224}" type="presParOf" srcId="{41BF1D04-2D4F-4BD8-B4E5-59291A5FA472}" destId="{13084CC5-9931-4180-BBC1-CDAB0834F401}" srcOrd="0" destOrd="0" presId="urn:microsoft.com/office/officeart/2005/8/layout/chevron2"/>
    <dgm:cxn modelId="{AA82D9FE-FB78-4A10-AF37-AC8C9C66AEE2}" type="presParOf" srcId="{41BF1D04-2D4F-4BD8-B4E5-59291A5FA472}" destId="{D0335292-8E0D-4100-A174-849FB61D6152}" srcOrd="1" destOrd="0" presId="urn:microsoft.com/office/officeart/2005/8/layout/chevron2"/>
    <dgm:cxn modelId="{574EB741-866E-450B-A268-10F8A986303D}" type="presParOf" srcId="{3B2A087F-8758-4457-B0AF-8BD0FD1A8F0E}" destId="{16C0C327-AE95-4901-8607-47B8AAC51494}" srcOrd="1" destOrd="0" presId="urn:microsoft.com/office/officeart/2005/8/layout/chevron2"/>
    <dgm:cxn modelId="{41C11F6F-E93B-48A5-9559-E40DB00DFB9A}" type="presParOf" srcId="{3B2A087F-8758-4457-B0AF-8BD0FD1A8F0E}" destId="{FADE5168-2207-46F7-9B84-D7A06CB469F2}" srcOrd="2" destOrd="0" presId="urn:microsoft.com/office/officeart/2005/8/layout/chevron2"/>
    <dgm:cxn modelId="{D5E525A0-7C43-4EBF-9560-F777CBF65D4A}" type="presParOf" srcId="{FADE5168-2207-46F7-9B84-D7A06CB469F2}" destId="{A727F659-5523-4FF8-9143-FB8BC0C87AA9}" srcOrd="0" destOrd="0" presId="urn:microsoft.com/office/officeart/2005/8/layout/chevron2"/>
    <dgm:cxn modelId="{68629AB4-4B42-4AEF-952F-68B52D7007FE}" type="presParOf" srcId="{FADE5168-2207-46F7-9B84-D7A06CB469F2}" destId="{169F3A42-D275-47ED-81C1-611478F75F9A}" srcOrd="1" destOrd="0" presId="urn:microsoft.com/office/officeart/2005/8/layout/chevron2"/>
    <dgm:cxn modelId="{7DB5FE62-4743-4E4B-8498-784556DEF35C}" type="presParOf" srcId="{3B2A087F-8758-4457-B0AF-8BD0FD1A8F0E}" destId="{F829A1B8-9969-4366-9889-1901812430D9}" srcOrd="3" destOrd="0" presId="urn:microsoft.com/office/officeart/2005/8/layout/chevron2"/>
    <dgm:cxn modelId="{5CC858E8-BA4B-4B4C-9A42-AE7A19214F32}" type="presParOf" srcId="{3B2A087F-8758-4457-B0AF-8BD0FD1A8F0E}" destId="{D66094B0-6E17-4DB0-A586-69A2FC863DB8}" srcOrd="4" destOrd="0" presId="urn:microsoft.com/office/officeart/2005/8/layout/chevron2"/>
    <dgm:cxn modelId="{2B98416C-6723-46FC-AB90-D4054B5524F4}" type="presParOf" srcId="{D66094B0-6E17-4DB0-A586-69A2FC863DB8}" destId="{4F7B9A16-A27B-403C-A348-40DC3FF25B94}" srcOrd="0" destOrd="0" presId="urn:microsoft.com/office/officeart/2005/8/layout/chevron2"/>
    <dgm:cxn modelId="{3C88BA66-CE3E-444E-9717-03B4D520F2E3}" type="presParOf" srcId="{D66094B0-6E17-4DB0-A586-69A2FC863DB8}" destId="{6C8DBA86-E967-4BE7-9CB5-0CB3BBF1AD87}" srcOrd="1" destOrd="0" presId="urn:microsoft.com/office/officeart/2005/8/layout/chevron2"/>
    <dgm:cxn modelId="{B3DA05F9-F045-407D-9C09-3C34BDB114A3}" type="presParOf" srcId="{3B2A087F-8758-4457-B0AF-8BD0FD1A8F0E}" destId="{8FB7918E-9B2C-4B3E-8411-726B503E9E72}" srcOrd="5" destOrd="0" presId="urn:microsoft.com/office/officeart/2005/8/layout/chevron2"/>
    <dgm:cxn modelId="{CA1F751C-B5C5-4CB5-A1A1-84E41E892603}" type="presParOf" srcId="{3B2A087F-8758-4457-B0AF-8BD0FD1A8F0E}" destId="{2D510E80-54E7-4512-B9C6-B90607C1139F}" srcOrd="6" destOrd="0" presId="urn:microsoft.com/office/officeart/2005/8/layout/chevron2"/>
    <dgm:cxn modelId="{4A74D165-A1B8-455B-9ED9-93FBC8DA6A6A}" type="presParOf" srcId="{2D510E80-54E7-4512-B9C6-B90607C1139F}" destId="{7A91DE7F-A0D6-4AEB-8DBF-6073C1F1BC25}" srcOrd="0" destOrd="0" presId="urn:microsoft.com/office/officeart/2005/8/layout/chevron2"/>
    <dgm:cxn modelId="{CAC8BD26-F066-4D12-9DBD-4A1873CBB1F3}" type="presParOf" srcId="{2D510E80-54E7-4512-B9C6-B90607C1139F}" destId="{F72FC88F-0A49-41A8-A7CA-240F2D1E214F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D574927E-EB4B-41B4-9B46-DF154E4CFE66}" type="doc">
      <dgm:prSet loTypeId="urn:microsoft.com/office/officeart/2005/8/layout/chart3" loCatId="cycle" qsTypeId="urn:microsoft.com/office/officeart/2005/8/quickstyle/simple5" qsCatId="simple" csTypeId="urn:microsoft.com/office/officeart/2005/8/colors/accent1_2" csCatId="accent1" phldr="1"/>
      <dgm:spPr/>
    </dgm:pt>
    <dgm:pt modelId="{429D1B1C-A373-464E-8F7A-BCCF01E6025E}">
      <dgm:prSet phldrT="[Текст]" custT="1"/>
      <dgm:spPr/>
      <dgm:t>
        <a:bodyPr/>
        <a:lstStyle/>
        <a:p>
          <a:r>
            <a:rPr lang="ru-RU" sz="1600" b="1" i="0" u="none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Определение потребности в персонале</a:t>
          </a:r>
          <a:endParaRPr lang="ru-RU" sz="1600" b="1" i="0" u="none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0872F0C-9902-4499-B545-EC7FAC25D84A}" type="parTrans" cxnId="{BCCCD7C6-4138-4DAF-9692-96E96D30D5E6}">
      <dgm:prSet/>
      <dgm:spPr/>
      <dgm:t>
        <a:bodyPr/>
        <a:lstStyle/>
        <a:p>
          <a:endParaRPr lang="ru-RU"/>
        </a:p>
      </dgm:t>
    </dgm:pt>
    <dgm:pt modelId="{7C9B0675-5547-4ED8-A4BD-C14E4BE761DA}" type="sibTrans" cxnId="{BCCCD7C6-4138-4DAF-9692-96E96D30D5E6}">
      <dgm:prSet/>
      <dgm:spPr/>
      <dgm:t>
        <a:bodyPr/>
        <a:lstStyle/>
        <a:p>
          <a:endParaRPr lang="ru-RU"/>
        </a:p>
      </dgm:t>
    </dgm:pt>
    <dgm:pt modelId="{EE80D75A-96FF-46AA-B1D1-F22CD2566F48}">
      <dgm:prSet phldrT="[Текст]" custT="1"/>
      <dgm:spPr/>
      <dgm:t>
        <a:bodyPr/>
        <a:lstStyle/>
        <a:p>
          <a:r>
            <a:rPr lang="ru-RU" sz="1600" b="1" i="0" u="none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Анализ основных конкурентов</a:t>
          </a:r>
          <a:endParaRPr lang="ru-RU" sz="1600" b="1" i="0" u="none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CC839A1-D0D3-4164-ABD9-AAC2A8F8AC83}" type="parTrans" cxnId="{8409BBC8-D8E9-4DFE-854C-23493E1DD4B1}">
      <dgm:prSet/>
      <dgm:spPr/>
      <dgm:t>
        <a:bodyPr/>
        <a:lstStyle/>
        <a:p>
          <a:endParaRPr lang="ru-RU"/>
        </a:p>
      </dgm:t>
    </dgm:pt>
    <dgm:pt modelId="{2FFBA79D-38F9-4383-BBFE-13645ABC66FA}" type="sibTrans" cxnId="{8409BBC8-D8E9-4DFE-854C-23493E1DD4B1}">
      <dgm:prSet/>
      <dgm:spPr/>
      <dgm:t>
        <a:bodyPr/>
        <a:lstStyle/>
        <a:p>
          <a:endParaRPr lang="ru-RU"/>
        </a:p>
      </dgm:t>
    </dgm:pt>
    <dgm:pt modelId="{8EFF459D-787D-4A12-8CA0-6BD6DB753F32}">
      <dgm:prSet phldrT="[Текст]" custT="1"/>
      <dgm:spPr/>
      <dgm:t>
        <a:bodyPr/>
        <a:lstStyle/>
        <a:p>
          <a:r>
            <a:rPr lang="ru-RU" sz="1600" b="1" i="0" u="none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Анализ активных партнеров</a:t>
          </a:r>
          <a:endParaRPr lang="ru-RU" sz="1600" b="1" i="0" u="none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68E1D6D-1166-4460-AA52-4734AE1698F7}" type="parTrans" cxnId="{A88DB33B-E3F3-4609-9949-6FA233551D27}">
      <dgm:prSet/>
      <dgm:spPr/>
      <dgm:t>
        <a:bodyPr/>
        <a:lstStyle/>
        <a:p>
          <a:endParaRPr lang="ru-RU"/>
        </a:p>
      </dgm:t>
    </dgm:pt>
    <dgm:pt modelId="{353EC12C-AD67-4E3A-BB00-CD8DF9EF2605}" type="sibTrans" cxnId="{A88DB33B-E3F3-4609-9949-6FA233551D27}">
      <dgm:prSet/>
      <dgm:spPr/>
      <dgm:t>
        <a:bodyPr/>
        <a:lstStyle/>
        <a:p>
          <a:endParaRPr lang="ru-RU"/>
        </a:p>
      </dgm:t>
    </dgm:pt>
    <dgm:pt modelId="{3814948F-ECDA-4143-95A6-EB680275BF38}">
      <dgm:prSet phldrT="[Текст]" custT="1"/>
      <dgm:spPr/>
      <dgm:t>
        <a:bodyPr/>
        <a:lstStyle/>
        <a:p>
          <a:r>
            <a:rPr lang="ru-RU" sz="1600" b="1" i="0" u="none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Выбор методов и инструментов </a:t>
          </a:r>
          <a:endParaRPr lang="ru-RU" sz="1600" b="1" i="0" u="none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4863AC2-CBC4-4900-ADB6-2F1334621898}" type="parTrans" cxnId="{5903F3F0-AA93-4AE5-BCD0-465BE726B354}">
      <dgm:prSet/>
      <dgm:spPr/>
      <dgm:t>
        <a:bodyPr/>
        <a:lstStyle/>
        <a:p>
          <a:endParaRPr lang="ru-RU"/>
        </a:p>
      </dgm:t>
    </dgm:pt>
    <dgm:pt modelId="{C4227963-BEE3-49CE-A11B-771C5EA0B94F}" type="sibTrans" cxnId="{5903F3F0-AA93-4AE5-BCD0-465BE726B354}">
      <dgm:prSet/>
      <dgm:spPr/>
      <dgm:t>
        <a:bodyPr/>
        <a:lstStyle/>
        <a:p>
          <a:endParaRPr lang="ru-RU"/>
        </a:p>
      </dgm:t>
    </dgm:pt>
    <dgm:pt modelId="{0313C1FB-8EE6-47B8-9584-1D2525A6646C}">
      <dgm:prSet phldrT="[Текст]" custT="1"/>
      <dgm:spPr/>
      <dgm:t>
        <a:bodyPr/>
        <a:lstStyle/>
        <a:p>
          <a:r>
            <a:rPr lang="ru-RU" sz="1600" b="1" i="0" u="none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Анализ внутренних ресурсов и способностей</a:t>
          </a:r>
          <a:endParaRPr lang="ru-RU" sz="1600" b="1" i="0" u="none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6902DD6-41A6-4AD9-B820-88C452EAA310}" type="parTrans" cxnId="{642F1C9D-E57A-4EFA-8EA3-0177D5DC8E7F}">
      <dgm:prSet/>
      <dgm:spPr/>
      <dgm:t>
        <a:bodyPr/>
        <a:lstStyle/>
        <a:p>
          <a:endParaRPr lang="ru-RU"/>
        </a:p>
      </dgm:t>
    </dgm:pt>
    <dgm:pt modelId="{821D57E0-C8EE-41AC-9D28-66713A853AEA}" type="sibTrans" cxnId="{642F1C9D-E57A-4EFA-8EA3-0177D5DC8E7F}">
      <dgm:prSet/>
      <dgm:spPr/>
      <dgm:t>
        <a:bodyPr/>
        <a:lstStyle/>
        <a:p>
          <a:endParaRPr lang="ru-RU"/>
        </a:p>
      </dgm:t>
    </dgm:pt>
    <dgm:pt modelId="{72717CF0-2355-4DDC-B147-CD517C2F3C6F}">
      <dgm:prSet phldrT="[Текст]" custT="1"/>
      <dgm:spPr/>
      <dgm:t>
        <a:bodyPr/>
        <a:lstStyle/>
        <a:p>
          <a:r>
            <a:rPr lang="ru-RU" sz="1600" b="1" i="0" u="none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Определение целевых позиций на рынке труда</a:t>
          </a:r>
          <a:endParaRPr lang="ru-RU" sz="1600" b="1" i="0" u="none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F27A19F-3E4D-4E89-9453-DE0746FC280E}" type="parTrans" cxnId="{BFA8409A-4EE0-4C36-8D9B-99A379411F1F}">
      <dgm:prSet/>
      <dgm:spPr/>
      <dgm:t>
        <a:bodyPr/>
        <a:lstStyle/>
        <a:p>
          <a:endParaRPr lang="ru-RU"/>
        </a:p>
      </dgm:t>
    </dgm:pt>
    <dgm:pt modelId="{E6703F8A-6D33-4746-91BA-B76CFB063C0B}" type="sibTrans" cxnId="{BFA8409A-4EE0-4C36-8D9B-99A379411F1F}">
      <dgm:prSet/>
      <dgm:spPr/>
      <dgm:t>
        <a:bodyPr/>
        <a:lstStyle/>
        <a:p>
          <a:endParaRPr lang="ru-RU"/>
        </a:p>
      </dgm:t>
    </dgm:pt>
    <dgm:pt modelId="{D498C8A3-C398-4AB0-AFA1-946D74698161}">
      <dgm:prSet phldrT="[Текст]" custT="1"/>
      <dgm:spPr/>
      <dgm:t>
        <a:bodyPr/>
        <a:lstStyle/>
        <a:p>
          <a:r>
            <a:rPr lang="en-US" sz="1600" b="1" i="0" u="none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P</a:t>
          </a:r>
          <a:r>
            <a:rPr lang="ru-RU" sz="1600" b="1" i="0" u="none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еализация</a:t>
          </a:r>
          <a:r>
            <a:rPr lang="ru-RU" sz="1600" b="1" i="0" u="none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целевого плана мероприятий</a:t>
          </a:r>
          <a:endParaRPr lang="ru-RU" sz="1600" b="1" i="0" u="none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2624D84-F630-463C-9FD5-1CE8FD6E0821}" type="sibTrans" cxnId="{121B2730-1822-4817-83A1-6DD6E2802818}">
      <dgm:prSet/>
      <dgm:spPr/>
      <dgm:t>
        <a:bodyPr/>
        <a:lstStyle/>
        <a:p>
          <a:endParaRPr lang="ru-RU"/>
        </a:p>
      </dgm:t>
    </dgm:pt>
    <dgm:pt modelId="{49FF480C-DDF0-4786-9C7F-55E876D9EF71}" type="parTrans" cxnId="{121B2730-1822-4817-83A1-6DD6E2802818}">
      <dgm:prSet/>
      <dgm:spPr/>
      <dgm:t>
        <a:bodyPr/>
        <a:lstStyle/>
        <a:p>
          <a:endParaRPr lang="ru-RU"/>
        </a:p>
      </dgm:t>
    </dgm:pt>
    <dgm:pt modelId="{199F9318-6ED8-429B-B50E-39C828C0A808}" type="pres">
      <dgm:prSet presAssocID="{D574927E-EB4B-41B4-9B46-DF154E4CFE66}" presName="compositeShape" presStyleCnt="0">
        <dgm:presLayoutVars>
          <dgm:chMax val="7"/>
          <dgm:dir/>
          <dgm:resizeHandles val="exact"/>
        </dgm:presLayoutVars>
      </dgm:prSet>
      <dgm:spPr/>
    </dgm:pt>
    <dgm:pt modelId="{C37300E3-DE6A-4D7D-9B79-15408115B186}" type="pres">
      <dgm:prSet presAssocID="{D574927E-EB4B-41B4-9B46-DF154E4CFE66}" presName="wedge1" presStyleLbl="node1" presStyleIdx="0" presStyleCnt="7" custScaleX="106989" custScaleY="97950"/>
      <dgm:spPr/>
      <dgm:t>
        <a:bodyPr/>
        <a:lstStyle/>
        <a:p>
          <a:endParaRPr lang="ru-RU"/>
        </a:p>
      </dgm:t>
    </dgm:pt>
    <dgm:pt modelId="{E8AF39DC-0827-428C-B668-FA8F6CA55973}" type="pres">
      <dgm:prSet presAssocID="{D574927E-EB4B-41B4-9B46-DF154E4CFE66}" presName="wedge1Tx" presStyleLbl="node1" presStyleIdx="0" presStyleCnt="7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DB52883-F0A8-4B8A-96DE-AC78D7E29ADA}" type="pres">
      <dgm:prSet presAssocID="{D574927E-EB4B-41B4-9B46-DF154E4CFE66}" presName="wedge2" presStyleLbl="node1" presStyleIdx="1" presStyleCnt="7" custScaleX="113603" custScaleY="103770"/>
      <dgm:spPr/>
      <dgm:t>
        <a:bodyPr/>
        <a:lstStyle/>
        <a:p>
          <a:endParaRPr lang="ru-RU"/>
        </a:p>
      </dgm:t>
    </dgm:pt>
    <dgm:pt modelId="{45842459-AA8A-4BDC-AD4D-2E77078B8E22}" type="pres">
      <dgm:prSet presAssocID="{D574927E-EB4B-41B4-9B46-DF154E4CFE66}" presName="wedge2Tx" presStyleLbl="node1" presStyleIdx="1" presStyleCnt="7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9294B33-035D-49E0-B5E2-026001B56C2B}" type="pres">
      <dgm:prSet presAssocID="{D574927E-EB4B-41B4-9B46-DF154E4CFE66}" presName="wedge3" presStyleLbl="node1" presStyleIdx="2" presStyleCnt="7" custScaleX="113603" custScaleY="103770"/>
      <dgm:spPr/>
      <dgm:t>
        <a:bodyPr/>
        <a:lstStyle/>
        <a:p>
          <a:endParaRPr lang="ru-RU"/>
        </a:p>
      </dgm:t>
    </dgm:pt>
    <dgm:pt modelId="{03C6666A-606D-4D54-ACA3-F989AEEDF4B1}" type="pres">
      <dgm:prSet presAssocID="{D574927E-EB4B-41B4-9B46-DF154E4CFE66}" presName="wedge3Tx" presStyleLbl="node1" presStyleIdx="2" presStyleCnt="7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757A5BF-4A7D-4973-AF10-9787020C5295}" type="pres">
      <dgm:prSet presAssocID="{D574927E-EB4B-41B4-9B46-DF154E4CFE66}" presName="wedge4" presStyleLbl="node1" presStyleIdx="3" presStyleCnt="7" custScaleX="113603" custScaleY="103770"/>
      <dgm:spPr/>
      <dgm:t>
        <a:bodyPr/>
        <a:lstStyle/>
        <a:p>
          <a:endParaRPr lang="ru-RU"/>
        </a:p>
      </dgm:t>
    </dgm:pt>
    <dgm:pt modelId="{3B48ABA0-642C-4609-9F44-B2429639649D}" type="pres">
      <dgm:prSet presAssocID="{D574927E-EB4B-41B4-9B46-DF154E4CFE66}" presName="wedge4Tx" presStyleLbl="node1" presStyleIdx="3" presStyleCnt="7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80CF21B-A550-4D10-9728-9D56612D81EA}" type="pres">
      <dgm:prSet presAssocID="{D574927E-EB4B-41B4-9B46-DF154E4CFE66}" presName="wedge5" presStyleLbl="node1" presStyleIdx="4" presStyleCnt="7" custScaleX="113603" custScaleY="103770"/>
      <dgm:spPr/>
      <dgm:t>
        <a:bodyPr/>
        <a:lstStyle/>
        <a:p>
          <a:endParaRPr lang="ru-RU"/>
        </a:p>
      </dgm:t>
    </dgm:pt>
    <dgm:pt modelId="{0102947B-2BCB-4B23-8ABE-A2C7739BFA57}" type="pres">
      <dgm:prSet presAssocID="{D574927E-EB4B-41B4-9B46-DF154E4CFE66}" presName="wedge5Tx" presStyleLbl="node1" presStyleIdx="4" presStyleCnt="7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7B149B9-AA6E-430B-8627-3837A619CBE8}" type="pres">
      <dgm:prSet presAssocID="{D574927E-EB4B-41B4-9B46-DF154E4CFE66}" presName="wedge6" presStyleLbl="node1" presStyleIdx="5" presStyleCnt="7" custScaleX="113603" custScaleY="103770"/>
      <dgm:spPr/>
      <dgm:t>
        <a:bodyPr/>
        <a:lstStyle/>
        <a:p>
          <a:endParaRPr lang="ru-RU"/>
        </a:p>
      </dgm:t>
    </dgm:pt>
    <dgm:pt modelId="{3BE05ED0-059C-4393-A279-96B1E5C24DBB}" type="pres">
      <dgm:prSet presAssocID="{D574927E-EB4B-41B4-9B46-DF154E4CFE66}" presName="wedge6Tx" presStyleLbl="node1" presStyleIdx="5" presStyleCnt="7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1E4E358-E15C-4159-A263-5945A079E648}" type="pres">
      <dgm:prSet presAssocID="{D574927E-EB4B-41B4-9B46-DF154E4CFE66}" presName="wedge7" presStyleLbl="node1" presStyleIdx="6" presStyleCnt="7" custScaleX="113603" custScaleY="103770"/>
      <dgm:spPr/>
      <dgm:t>
        <a:bodyPr/>
        <a:lstStyle/>
        <a:p>
          <a:endParaRPr lang="ru-RU"/>
        </a:p>
      </dgm:t>
    </dgm:pt>
    <dgm:pt modelId="{15E9DDFA-05C7-4B7E-B7D6-8AEC2192628B}" type="pres">
      <dgm:prSet presAssocID="{D574927E-EB4B-41B4-9B46-DF154E4CFE66}" presName="wedge7Tx" presStyleLbl="node1" presStyleIdx="6" presStyleCnt="7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5903F3F0-AA93-4AE5-BCD0-465BE726B354}" srcId="{D574927E-EB4B-41B4-9B46-DF154E4CFE66}" destId="{3814948F-ECDA-4143-95A6-EB680275BF38}" srcOrd="3" destOrd="0" parTransId="{C4863AC2-CBC4-4900-ADB6-2F1334621898}" sibTransId="{C4227963-BEE3-49CE-A11B-771C5EA0B94F}"/>
    <dgm:cxn modelId="{11001C40-5733-49AA-9303-10A57ECA5692}" type="presOf" srcId="{72717CF0-2355-4DDC-B147-CD517C2F3C6F}" destId="{87B149B9-AA6E-430B-8627-3837A619CBE8}" srcOrd="0" destOrd="0" presId="urn:microsoft.com/office/officeart/2005/8/layout/chart3"/>
    <dgm:cxn modelId="{1DB77D8B-B845-4F3E-9AC8-5C66CA7C6DCE}" type="presOf" srcId="{EE80D75A-96FF-46AA-B1D1-F22CD2566F48}" destId="{45842459-AA8A-4BDC-AD4D-2E77078B8E22}" srcOrd="1" destOrd="0" presId="urn:microsoft.com/office/officeart/2005/8/layout/chart3"/>
    <dgm:cxn modelId="{59DFB6BB-764A-4BCF-9300-FB60AF9C0587}" type="presOf" srcId="{D498C8A3-C398-4AB0-AFA1-946D74698161}" destId="{F1E4E358-E15C-4159-A263-5945A079E648}" srcOrd="0" destOrd="0" presId="urn:microsoft.com/office/officeart/2005/8/layout/chart3"/>
    <dgm:cxn modelId="{CAB05C9A-5AD8-4FD3-8BF4-5DF6514633BA}" type="presOf" srcId="{8EFF459D-787D-4A12-8CA0-6BD6DB753F32}" destId="{09294B33-035D-49E0-B5E2-026001B56C2B}" srcOrd="0" destOrd="0" presId="urn:microsoft.com/office/officeart/2005/8/layout/chart3"/>
    <dgm:cxn modelId="{642F1C9D-E57A-4EFA-8EA3-0177D5DC8E7F}" srcId="{D574927E-EB4B-41B4-9B46-DF154E4CFE66}" destId="{0313C1FB-8EE6-47B8-9584-1D2525A6646C}" srcOrd="4" destOrd="0" parTransId="{D6902DD6-41A6-4AD9-B820-88C452EAA310}" sibTransId="{821D57E0-C8EE-41AC-9D28-66713A853AEA}"/>
    <dgm:cxn modelId="{EEFE1DDE-5A9D-4041-9B60-705C6BE095B2}" type="presOf" srcId="{3814948F-ECDA-4143-95A6-EB680275BF38}" destId="{6757A5BF-4A7D-4973-AF10-9787020C5295}" srcOrd="0" destOrd="0" presId="urn:microsoft.com/office/officeart/2005/8/layout/chart3"/>
    <dgm:cxn modelId="{8409BBC8-D8E9-4DFE-854C-23493E1DD4B1}" srcId="{D574927E-EB4B-41B4-9B46-DF154E4CFE66}" destId="{EE80D75A-96FF-46AA-B1D1-F22CD2566F48}" srcOrd="1" destOrd="0" parTransId="{4CC839A1-D0D3-4164-ABD9-AAC2A8F8AC83}" sibTransId="{2FFBA79D-38F9-4383-BBFE-13645ABC66FA}"/>
    <dgm:cxn modelId="{C5AEBAC1-EF98-42A8-A577-ACA7AF24F4FC}" type="presOf" srcId="{429D1B1C-A373-464E-8F7A-BCCF01E6025E}" destId="{E8AF39DC-0827-428C-B668-FA8F6CA55973}" srcOrd="1" destOrd="0" presId="urn:microsoft.com/office/officeart/2005/8/layout/chart3"/>
    <dgm:cxn modelId="{0ADC1F62-51D9-4767-B77D-A908BA5BCDD0}" type="presOf" srcId="{72717CF0-2355-4DDC-B147-CD517C2F3C6F}" destId="{3BE05ED0-059C-4393-A279-96B1E5C24DBB}" srcOrd="1" destOrd="0" presId="urn:microsoft.com/office/officeart/2005/8/layout/chart3"/>
    <dgm:cxn modelId="{121B2730-1822-4817-83A1-6DD6E2802818}" srcId="{D574927E-EB4B-41B4-9B46-DF154E4CFE66}" destId="{D498C8A3-C398-4AB0-AFA1-946D74698161}" srcOrd="6" destOrd="0" parTransId="{49FF480C-DDF0-4786-9C7F-55E876D9EF71}" sibTransId="{02624D84-F630-463C-9FD5-1CE8FD6E0821}"/>
    <dgm:cxn modelId="{4C280866-C394-45EB-85BD-22AEBCB852E9}" type="presOf" srcId="{3814948F-ECDA-4143-95A6-EB680275BF38}" destId="{3B48ABA0-642C-4609-9F44-B2429639649D}" srcOrd="1" destOrd="0" presId="urn:microsoft.com/office/officeart/2005/8/layout/chart3"/>
    <dgm:cxn modelId="{BCCCD7C6-4138-4DAF-9692-96E96D30D5E6}" srcId="{D574927E-EB4B-41B4-9B46-DF154E4CFE66}" destId="{429D1B1C-A373-464E-8F7A-BCCF01E6025E}" srcOrd="0" destOrd="0" parTransId="{60872F0C-9902-4499-B545-EC7FAC25D84A}" sibTransId="{7C9B0675-5547-4ED8-A4BD-C14E4BE761DA}"/>
    <dgm:cxn modelId="{5833C919-E318-4FB0-A228-5570DA1546A7}" type="presOf" srcId="{429D1B1C-A373-464E-8F7A-BCCF01E6025E}" destId="{C37300E3-DE6A-4D7D-9B79-15408115B186}" srcOrd="0" destOrd="0" presId="urn:microsoft.com/office/officeart/2005/8/layout/chart3"/>
    <dgm:cxn modelId="{C856FA14-3E88-411F-A33B-CE8CE2572E94}" type="presOf" srcId="{D574927E-EB4B-41B4-9B46-DF154E4CFE66}" destId="{199F9318-6ED8-429B-B50E-39C828C0A808}" srcOrd="0" destOrd="0" presId="urn:microsoft.com/office/officeart/2005/8/layout/chart3"/>
    <dgm:cxn modelId="{E3155D0C-F123-4B5A-98F2-F74C204AF3D9}" type="presOf" srcId="{8EFF459D-787D-4A12-8CA0-6BD6DB753F32}" destId="{03C6666A-606D-4D54-ACA3-F989AEEDF4B1}" srcOrd="1" destOrd="0" presId="urn:microsoft.com/office/officeart/2005/8/layout/chart3"/>
    <dgm:cxn modelId="{BFA8409A-4EE0-4C36-8D9B-99A379411F1F}" srcId="{D574927E-EB4B-41B4-9B46-DF154E4CFE66}" destId="{72717CF0-2355-4DDC-B147-CD517C2F3C6F}" srcOrd="5" destOrd="0" parTransId="{4F27A19F-3E4D-4E89-9453-DE0746FC280E}" sibTransId="{E6703F8A-6D33-4746-91BA-B76CFB063C0B}"/>
    <dgm:cxn modelId="{AC233E66-3568-4FBC-85FC-AC59E9B1B84B}" type="presOf" srcId="{0313C1FB-8EE6-47B8-9584-1D2525A6646C}" destId="{B80CF21B-A550-4D10-9728-9D56612D81EA}" srcOrd="0" destOrd="0" presId="urn:microsoft.com/office/officeart/2005/8/layout/chart3"/>
    <dgm:cxn modelId="{0D03E415-AFC3-4443-B5E6-D93E8C36B983}" type="presOf" srcId="{D498C8A3-C398-4AB0-AFA1-946D74698161}" destId="{15E9DDFA-05C7-4B7E-B7D6-8AEC2192628B}" srcOrd="1" destOrd="0" presId="urn:microsoft.com/office/officeart/2005/8/layout/chart3"/>
    <dgm:cxn modelId="{2832A8E8-3173-4406-9DA1-D14FDB81F4A7}" type="presOf" srcId="{EE80D75A-96FF-46AA-B1D1-F22CD2566F48}" destId="{0DB52883-F0A8-4B8A-96DE-AC78D7E29ADA}" srcOrd="0" destOrd="0" presId="urn:microsoft.com/office/officeart/2005/8/layout/chart3"/>
    <dgm:cxn modelId="{6695C153-72D5-41B0-A14A-515A95C690DB}" type="presOf" srcId="{0313C1FB-8EE6-47B8-9584-1D2525A6646C}" destId="{0102947B-2BCB-4B23-8ABE-A2C7739BFA57}" srcOrd="1" destOrd="0" presId="urn:microsoft.com/office/officeart/2005/8/layout/chart3"/>
    <dgm:cxn modelId="{A88DB33B-E3F3-4609-9949-6FA233551D27}" srcId="{D574927E-EB4B-41B4-9B46-DF154E4CFE66}" destId="{8EFF459D-787D-4A12-8CA0-6BD6DB753F32}" srcOrd="2" destOrd="0" parTransId="{F68E1D6D-1166-4460-AA52-4734AE1698F7}" sibTransId="{353EC12C-AD67-4E3A-BB00-CD8DF9EF2605}"/>
    <dgm:cxn modelId="{DFC4A6AE-CC65-469D-8636-A21911AD5C28}" type="presParOf" srcId="{199F9318-6ED8-429B-B50E-39C828C0A808}" destId="{C37300E3-DE6A-4D7D-9B79-15408115B186}" srcOrd="0" destOrd="0" presId="urn:microsoft.com/office/officeart/2005/8/layout/chart3"/>
    <dgm:cxn modelId="{137F2025-EBEC-4CCA-BA1A-E2C527597FD9}" type="presParOf" srcId="{199F9318-6ED8-429B-B50E-39C828C0A808}" destId="{E8AF39DC-0827-428C-B668-FA8F6CA55973}" srcOrd="1" destOrd="0" presId="urn:microsoft.com/office/officeart/2005/8/layout/chart3"/>
    <dgm:cxn modelId="{317D13A0-629C-4FBF-BD99-1EE4976F864D}" type="presParOf" srcId="{199F9318-6ED8-429B-B50E-39C828C0A808}" destId="{0DB52883-F0A8-4B8A-96DE-AC78D7E29ADA}" srcOrd="2" destOrd="0" presId="urn:microsoft.com/office/officeart/2005/8/layout/chart3"/>
    <dgm:cxn modelId="{7FAD4DD1-2FA5-4BE4-8B44-00DB2981B56A}" type="presParOf" srcId="{199F9318-6ED8-429B-B50E-39C828C0A808}" destId="{45842459-AA8A-4BDC-AD4D-2E77078B8E22}" srcOrd="3" destOrd="0" presId="urn:microsoft.com/office/officeart/2005/8/layout/chart3"/>
    <dgm:cxn modelId="{482288CD-9950-4926-9BDF-FDF2FF1207ED}" type="presParOf" srcId="{199F9318-6ED8-429B-B50E-39C828C0A808}" destId="{09294B33-035D-49E0-B5E2-026001B56C2B}" srcOrd="4" destOrd="0" presId="urn:microsoft.com/office/officeart/2005/8/layout/chart3"/>
    <dgm:cxn modelId="{9086986E-A1B1-4D14-920C-0AD1F080C72C}" type="presParOf" srcId="{199F9318-6ED8-429B-B50E-39C828C0A808}" destId="{03C6666A-606D-4D54-ACA3-F989AEEDF4B1}" srcOrd="5" destOrd="0" presId="urn:microsoft.com/office/officeart/2005/8/layout/chart3"/>
    <dgm:cxn modelId="{08670FA7-32FD-4BC9-9C57-5056E2597647}" type="presParOf" srcId="{199F9318-6ED8-429B-B50E-39C828C0A808}" destId="{6757A5BF-4A7D-4973-AF10-9787020C5295}" srcOrd="6" destOrd="0" presId="urn:microsoft.com/office/officeart/2005/8/layout/chart3"/>
    <dgm:cxn modelId="{B4222927-9958-4318-866D-DE45DC09E29F}" type="presParOf" srcId="{199F9318-6ED8-429B-B50E-39C828C0A808}" destId="{3B48ABA0-642C-4609-9F44-B2429639649D}" srcOrd="7" destOrd="0" presId="urn:microsoft.com/office/officeart/2005/8/layout/chart3"/>
    <dgm:cxn modelId="{2948B4E5-9A73-40F5-A245-7324BF90FB97}" type="presParOf" srcId="{199F9318-6ED8-429B-B50E-39C828C0A808}" destId="{B80CF21B-A550-4D10-9728-9D56612D81EA}" srcOrd="8" destOrd="0" presId="urn:microsoft.com/office/officeart/2005/8/layout/chart3"/>
    <dgm:cxn modelId="{643BF4F3-0A0A-4A58-B422-E60E94B63F34}" type="presParOf" srcId="{199F9318-6ED8-429B-B50E-39C828C0A808}" destId="{0102947B-2BCB-4B23-8ABE-A2C7739BFA57}" srcOrd="9" destOrd="0" presId="urn:microsoft.com/office/officeart/2005/8/layout/chart3"/>
    <dgm:cxn modelId="{31AE59D2-304A-4CCC-ADC2-641AD3DB6171}" type="presParOf" srcId="{199F9318-6ED8-429B-B50E-39C828C0A808}" destId="{87B149B9-AA6E-430B-8627-3837A619CBE8}" srcOrd="10" destOrd="0" presId="urn:microsoft.com/office/officeart/2005/8/layout/chart3"/>
    <dgm:cxn modelId="{A1B4414C-30C1-4729-B3F9-B246935027F7}" type="presParOf" srcId="{199F9318-6ED8-429B-B50E-39C828C0A808}" destId="{3BE05ED0-059C-4393-A279-96B1E5C24DBB}" srcOrd="11" destOrd="0" presId="urn:microsoft.com/office/officeart/2005/8/layout/chart3"/>
    <dgm:cxn modelId="{D6C3F15B-BEA0-49C6-88C8-6FF98B988C8A}" type="presParOf" srcId="{199F9318-6ED8-429B-B50E-39C828C0A808}" destId="{F1E4E358-E15C-4159-A263-5945A079E648}" srcOrd="12" destOrd="0" presId="urn:microsoft.com/office/officeart/2005/8/layout/chart3"/>
    <dgm:cxn modelId="{E24DF048-C758-41C4-A78F-1E7848509118}" type="presParOf" srcId="{199F9318-6ED8-429B-B50E-39C828C0A808}" destId="{15E9DDFA-05C7-4B7E-B7D6-8AEC2192628B}" srcOrd="13" destOrd="0" presId="urn:microsoft.com/office/officeart/2005/8/layout/char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239DAFA3-5571-4567-BE8A-2EFF0E4DACFC}" type="doc">
      <dgm:prSet loTypeId="urn:microsoft.com/office/officeart/2005/8/layout/vList6" loCatId="list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87BE68BF-4947-461A-834F-6B370646B64C}">
      <dgm:prSet phldrT="[Текст]" custT="1"/>
      <dgm:spPr/>
      <dgm:t>
        <a:bodyPr/>
        <a:lstStyle/>
        <a:p>
          <a:r>
            <a:rPr lang="ru-RU" sz="2000" b="1" i="0" dirty="0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Выбор методов и инструментов для исследования поведения персонала</a:t>
          </a:r>
          <a:endParaRPr lang="ru-RU" sz="2000" b="1" i="0" dirty="0">
            <a:effectLst/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20B836A-BFDD-4A11-A35D-47431B030B06}" type="parTrans" cxnId="{BD034767-E2AC-4E59-8B3B-EDFB6D2CE1B1}">
      <dgm:prSet/>
      <dgm:spPr/>
      <dgm:t>
        <a:bodyPr/>
        <a:lstStyle/>
        <a:p>
          <a:endParaRPr lang="ru-RU"/>
        </a:p>
      </dgm:t>
    </dgm:pt>
    <dgm:pt modelId="{929D8381-4BC8-469E-B600-FE1C55BC8EA5}" type="sibTrans" cxnId="{BD034767-E2AC-4E59-8B3B-EDFB6D2CE1B1}">
      <dgm:prSet/>
      <dgm:spPr/>
      <dgm:t>
        <a:bodyPr/>
        <a:lstStyle/>
        <a:p>
          <a:endParaRPr lang="ru-RU"/>
        </a:p>
      </dgm:t>
    </dgm:pt>
    <dgm:pt modelId="{CF256880-64CB-4A43-8C75-776536B8D527}">
      <dgm:prSet phldrT="[Текст]" custT="1"/>
      <dgm:spPr/>
      <dgm:t>
        <a:bodyPr anchor="ctr"/>
        <a:lstStyle/>
        <a:p>
          <a:r>
            <a:rPr lang="ru-RU" sz="1600" b="1" i="0" dirty="0" smtClean="0">
              <a:solidFill>
                <a:schemeClr val="accent6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Сбор информации позволяет выявить насколько можно измерить определенные феномены в поведении людей</a:t>
          </a:r>
          <a:endParaRPr lang="ru-RU" sz="1600" b="1" i="0" dirty="0">
            <a:solidFill>
              <a:schemeClr val="accent6"/>
            </a:solidFill>
            <a:effectLst/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B0A5DCE-F13B-47CE-A8DC-CB272722923A}" type="parTrans" cxnId="{A6407EFC-18E3-4F04-8F15-09B7E5D9E1B1}">
      <dgm:prSet/>
      <dgm:spPr/>
      <dgm:t>
        <a:bodyPr/>
        <a:lstStyle/>
        <a:p>
          <a:endParaRPr lang="ru-RU"/>
        </a:p>
      </dgm:t>
    </dgm:pt>
    <dgm:pt modelId="{F164DA36-9ADF-4F21-A395-F9CE614A6702}" type="sibTrans" cxnId="{A6407EFC-18E3-4F04-8F15-09B7E5D9E1B1}">
      <dgm:prSet/>
      <dgm:spPr/>
      <dgm:t>
        <a:bodyPr/>
        <a:lstStyle/>
        <a:p>
          <a:endParaRPr lang="ru-RU"/>
        </a:p>
      </dgm:t>
    </dgm:pt>
    <dgm:pt modelId="{3B0B2B8F-CB8C-480A-B268-4B8DF985E19C}">
      <dgm:prSet phldrT="[Текст]" custT="1"/>
      <dgm:spPr/>
      <dgm:t>
        <a:bodyPr/>
        <a:lstStyle/>
        <a:p>
          <a:r>
            <a:rPr lang="ru-RU" sz="2000" b="1" i="0" dirty="0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Сегментирование рынка труда</a:t>
          </a:r>
          <a:endParaRPr lang="ru-RU" sz="2000" b="1" i="0" dirty="0">
            <a:effectLst/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A870B66-4EA6-4926-8622-747DF569A8D8}" type="parTrans" cxnId="{24B25331-0B9E-4878-A653-34168D269AA1}">
      <dgm:prSet/>
      <dgm:spPr/>
      <dgm:t>
        <a:bodyPr/>
        <a:lstStyle/>
        <a:p>
          <a:endParaRPr lang="ru-RU"/>
        </a:p>
      </dgm:t>
    </dgm:pt>
    <dgm:pt modelId="{F50F23EB-8C24-49FF-9EE2-D567E9741086}" type="sibTrans" cxnId="{24B25331-0B9E-4878-A653-34168D269AA1}">
      <dgm:prSet/>
      <dgm:spPr/>
      <dgm:t>
        <a:bodyPr/>
        <a:lstStyle/>
        <a:p>
          <a:endParaRPr lang="ru-RU"/>
        </a:p>
      </dgm:t>
    </dgm:pt>
    <dgm:pt modelId="{30A624C8-5A38-4D3A-81F0-3484FE9C6E8E}">
      <dgm:prSet phldrT="[Текст]" custT="1"/>
      <dgm:spPr/>
      <dgm:t>
        <a:bodyPr anchor="ctr"/>
        <a:lstStyle/>
        <a:p>
          <a:r>
            <a:rPr lang="ru-RU" sz="1600" b="1" i="0" dirty="0" smtClean="0">
              <a:solidFill>
                <a:schemeClr val="accent6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Социально-экономические – социальный слой </a:t>
          </a:r>
          <a:endParaRPr lang="ru-RU" sz="1600" b="1" i="0" dirty="0">
            <a:solidFill>
              <a:schemeClr val="accent6"/>
            </a:solidFill>
            <a:effectLst/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FD3B4E3-F6A0-4B53-9660-B7CAE097C183}" type="parTrans" cxnId="{47223E43-50D8-4DF2-BDB8-3BD782D93815}">
      <dgm:prSet/>
      <dgm:spPr/>
      <dgm:t>
        <a:bodyPr/>
        <a:lstStyle/>
        <a:p>
          <a:endParaRPr lang="ru-RU"/>
        </a:p>
      </dgm:t>
    </dgm:pt>
    <dgm:pt modelId="{11EE3864-C731-4FA5-8B6C-03A0A020823D}" type="sibTrans" cxnId="{47223E43-50D8-4DF2-BDB8-3BD782D93815}">
      <dgm:prSet/>
      <dgm:spPr/>
      <dgm:t>
        <a:bodyPr/>
        <a:lstStyle/>
        <a:p>
          <a:endParaRPr lang="ru-RU"/>
        </a:p>
      </dgm:t>
    </dgm:pt>
    <dgm:pt modelId="{4180041A-E17E-4C4A-85C5-FFD807D93DFB}">
      <dgm:prSet phldrT="[Текст]" custT="1"/>
      <dgm:spPr/>
      <dgm:t>
        <a:bodyPr anchor="ctr"/>
        <a:lstStyle/>
        <a:p>
          <a:r>
            <a:rPr lang="ru-RU" sz="1600" b="1" i="0" dirty="0" smtClean="0">
              <a:solidFill>
                <a:schemeClr val="accent6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Поведенческие – рабочее поведение </a:t>
          </a:r>
          <a:endParaRPr lang="ru-RU" sz="1600" b="1" i="0" dirty="0">
            <a:solidFill>
              <a:schemeClr val="accent6"/>
            </a:solidFill>
            <a:effectLst/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57C583A-1B3B-4579-9D39-5D30F86FA528}" type="parTrans" cxnId="{C9C47C46-6835-4521-83DA-3176DEFF8409}">
      <dgm:prSet/>
      <dgm:spPr/>
      <dgm:t>
        <a:bodyPr/>
        <a:lstStyle/>
        <a:p>
          <a:endParaRPr lang="ru-RU"/>
        </a:p>
      </dgm:t>
    </dgm:pt>
    <dgm:pt modelId="{4794F776-8AF9-47C6-BE47-EDC12F79D8D6}" type="sibTrans" cxnId="{C9C47C46-6835-4521-83DA-3176DEFF8409}">
      <dgm:prSet/>
      <dgm:spPr/>
      <dgm:t>
        <a:bodyPr/>
        <a:lstStyle/>
        <a:p>
          <a:endParaRPr lang="ru-RU"/>
        </a:p>
      </dgm:t>
    </dgm:pt>
    <dgm:pt modelId="{95E8B693-7314-4539-9C1E-220F4F072B6D}">
      <dgm:prSet phldrT="[Текст]" custT="1"/>
      <dgm:spPr/>
      <dgm:t>
        <a:bodyPr/>
        <a:lstStyle/>
        <a:p>
          <a:r>
            <a:rPr lang="ru-RU" sz="2000" b="1" i="0" dirty="0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Анализ привлекательности рабочего места</a:t>
          </a:r>
          <a:endParaRPr lang="ru-RU" sz="2000" b="1" i="0" dirty="0">
            <a:effectLst/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27F6A9D-ACA4-4944-BAD3-78E79311374A}" type="parTrans" cxnId="{6B6CBE11-3E95-49BC-BD19-93A68C257F82}">
      <dgm:prSet/>
      <dgm:spPr/>
      <dgm:t>
        <a:bodyPr/>
        <a:lstStyle/>
        <a:p>
          <a:endParaRPr lang="ru-RU"/>
        </a:p>
      </dgm:t>
    </dgm:pt>
    <dgm:pt modelId="{4D842B06-F27B-48EA-A9EA-A18A8B6C210A}" type="sibTrans" cxnId="{6B6CBE11-3E95-49BC-BD19-93A68C257F82}">
      <dgm:prSet/>
      <dgm:spPr/>
      <dgm:t>
        <a:bodyPr/>
        <a:lstStyle/>
        <a:p>
          <a:endParaRPr lang="ru-RU"/>
        </a:p>
      </dgm:t>
    </dgm:pt>
    <dgm:pt modelId="{C88832F5-5A78-4A2B-8937-821DB753BFB2}">
      <dgm:prSet custT="1"/>
      <dgm:spPr/>
      <dgm:t>
        <a:bodyPr anchor="ctr"/>
        <a:lstStyle/>
        <a:p>
          <a:r>
            <a:rPr lang="ru-RU" sz="1600" b="1" i="0" dirty="0" smtClean="0">
              <a:solidFill>
                <a:schemeClr val="accent6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Изнутри трудовая деятельность видится привлекательной прежде всего при возможности выполнять работу индивидуально</a:t>
          </a:r>
          <a:endParaRPr lang="ru-RU" sz="1600" b="1" i="0" dirty="0">
            <a:solidFill>
              <a:schemeClr val="accent6"/>
            </a:solidFill>
            <a:effectLst/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DB168DA-55DD-4BA5-BC28-63125F3370CB}" type="parTrans" cxnId="{2712F09A-4714-41F6-B417-050B7FFF421C}">
      <dgm:prSet/>
      <dgm:spPr/>
      <dgm:t>
        <a:bodyPr/>
        <a:lstStyle/>
        <a:p>
          <a:endParaRPr lang="ru-RU"/>
        </a:p>
      </dgm:t>
    </dgm:pt>
    <dgm:pt modelId="{3D6C4C88-A4D7-45EA-9D73-7FCA7F2580E3}" type="sibTrans" cxnId="{2712F09A-4714-41F6-B417-050B7FFF421C}">
      <dgm:prSet/>
      <dgm:spPr/>
      <dgm:t>
        <a:bodyPr/>
        <a:lstStyle/>
        <a:p>
          <a:endParaRPr lang="ru-RU"/>
        </a:p>
      </dgm:t>
    </dgm:pt>
    <dgm:pt modelId="{34107AA1-6A7A-43C3-B6BA-B64FA0DC6DAA}">
      <dgm:prSet phldrT="[Текст]" custT="1"/>
      <dgm:spPr/>
      <dgm:t>
        <a:bodyPr anchor="ctr"/>
        <a:lstStyle/>
        <a:p>
          <a:r>
            <a:rPr lang="ru-RU" sz="1600" b="1" i="0" dirty="0" err="1" smtClean="0">
              <a:solidFill>
                <a:schemeClr val="accent6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Психографические</a:t>
          </a:r>
          <a:r>
            <a:rPr lang="ru-RU" sz="1600" b="1" i="0" dirty="0" smtClean="0">
              <a:solidFill>
                <a:schemeClr val="accent6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 – </a:t>
          </a:r>
          <a:r>
            <a:rPr lang="ru-RU" sz="1600" b="1" i="0" dirty="0" err="1" smtClean="0">
              <a:solidFill>
                <a:schemeClr val="accent6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общеличностные</a:t>
          </a:r>
          <a:r>
            <a:rPr lang="ru-RU" sz="1600" b="1" i="0" dirty="0" smtClean="0">
              <a:solidFill>
                <a:schemeClr val="accent6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 признаки </a:t>
          </a:r>
          <a:endParaRPr lang="ru-RU" sz="1600" b="1" i="0" dirty="0">
            <a:solidFill>
              <a:schemeClr val="accent6"/>
            </a:solidFill>
            <a:effectLst/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83B5B3C-5FF9-4328-B5C5-18F83444CB33}" type="parTrans" cxnId="{A67602AA-DAC0-427D-8B10-50EDE029250F}">
      <dgm:prSet/>
      <dgm:spPr/>
      <dgm:t>
        <a:bodyPr/>
        <a:lstStyle/>
        <a:p>
          <a:endParaRPr lang="ru-RU"/>
        </a:p>
      </dgm:t>
    </dgm:pt>
    <dgm:pt modelId="{B080079B-2FD6-4AF4-B01D-7FDA6B5AB26B}" type="sibTrans" cxnId="{A67602AA-DAC0-427D-8B10-50EDE029250F}">
      <dgm:prSet/>
      <dgm:spPr/>
      <dgm:t>
        <a:bodyPr/>
        <a:lstStyle/>
        <a:p>
          <a:endParaRPr lang="ru-RU"/>
        </a:p>
      </dgm:t>
    </dgm:pt>
    <dgm:pt modelId="{637D54AA-9B7C-46DC-8A43-077227493B96}" type="pres">
      <dgm:prSet presAssocID="{239DAFA3-5571-4567-BE8A-2EFF0E4DACFC}" presName="Name0" presStyleCnt="0">
        <dgm:presLayoutVars>
          <dgm:dir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9F98AD90-BFBC-47FB-BB97-D12E6B5EF8E8}" type="pres">
      <dgm:prSet presAssocID="{87BE68BF-4947-461A-834F-6B370646B64C}" presName="linNode" presStyleCnt="0"/>
      <dgm:spPr/>
    </dgm:pt>
    <dgm:pt modelId="{F5BB41C4-CD4A-471A-928E-C82ED5D943A7}" type="pres">
      <dgm:prSet presAssocID="{87BE68BF-4947-461A-834F-6B370646B64C}" presName="parentShp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6A17CB0-AEEB-405D-9CE9-BC28C7642011}" type="pres">
      <dgm:prSet presAssocID="{87BE68BF-4947-461A-834F-6B370646B64C}" presName="childShp" presStyleLbl="bg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BD68E35-646D-4EA0-98E6-F0F36D1BCE87}" type="pres">
      <dgm:prSet presAssocID="{929D8381-4BC8-469E-B600-FE1C55BC8EA5}" presName="spacing" presStyleCnt="0"/>
      <dgm:spPr/>
    </dgm:pt>
    <dgm:pt modelId="{392A10FE-42E4-49EE-AB41-3387118C7DE3}" type="pres">
      <dgm:prSet presAssocID="{95E8B693-7314-4539-9C1E-220F4F072B6D}" presName="linNode" presStyleCnt="0"/>
      <dgm:spPr/>
    </dgm:pt>
    <dgm:pt modelId="{A23B4A93-5091-4D37-83A2-94375145B5F3}" type="pres">
      <dgm:prSet presAssocID="{95E8B693-7314-4539-9C1E-220F4F072B6D}" presName="parentShp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8ECBF7C-D518-4966-83B0-961167BE6A6D}" type="pres">
      <dgm:prSet presAssocID="{95E8B693-7314-4539-9C1E-220F4F072B6D}" presName="childShp" presStyleLbl="bg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26B72C7-0D2E-48C3-B7D7-44A708395CE8}" type="pres">
      <dgm:prSet presAssocID="{4D842B06-F27B-48EA-A9EA-A18A8B6C210A}" presName="spacing" presStyleCnt="0"/>
      <dgm:spPr/>
    </dgm:pt>
    <dgm:pt modelId="{EE50F216-0998-4B9C-8AFD-B547274690F1}" type="pres">
      <dgm:prSet presAssocID="{3B0B2B8F-CB8C-480A-B268-4B8DF985E19C}" presName="linNode" presStyleCnt="0"/>
      <dgm:spPr/>
    </dgm:pt>
    <dgm:pt modelId="{C373450E-EE1B-4B7D-8F63-D74039C0CBE3}" type="pres">
      <dgm:prSet presAssocID="{3B0B2B8F-CB8C-480A-B268-4B8DF985E19C}" presName="parentShp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AD0C242-6D5E-4991-A193-CF32F87E04EE}" type="pres">
      <dgm:prSet presAssocID="{3B0B2B8F-CB8C-480A-B268-4B8DF985E19C}" presName="childShp" presStyleLbl="bg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DC72F41D-2843-4395-9BB6-18873CB132C8}" type="presOf" srcId="{C88832F5-5A78-4A2B-8937-821DB753BFB2}" destId="{88ECBF7C-D518-4966-83B0-961167BE6A6D}" srcOrd="0" destOrd="0" presId="urn:microsoft.com/office/officeart/2005/8/layout/vList6"/>
    <dgm:cxn modelId="{A6407EFC-18E3-4F04-8F15-09B7E5D9E1B1}" srcId="{87BE68BF-4947-461A-834F-6B370646B64C}" destId="{CF256880-64CB-4A43-8C75-776536B8D527}" srcOrd="0" destOrd="0" parTransId="{EB0A5DCE-F13B-47CE-A8DC-CB272722923A}" sibTransId="{F164DA36-9ADF-4F21-A395-F9CE614A6702}"/>
    <dgm:cxn modelId="{755BE583-BCD6-454C-AC04-5B56A02FB462}" type="presOf" srcId="{CF256880-64CB-4A43-8C75-776536B8D527}" destId="{76A17CB0-AEEB-405D-9CE9-BC28C7642011}" srcOrd="0" destOrd="0" presId="urn:microsoft.com/office/officeart/2005/8/layout/vList6"/>
    <dgm:cxn modelId="{24B25331-0B9E-4878-A653-34168D269AA1}" srcId="{239DAFA3-5571-4567-BE8A-2EFF0E4DACFC}" destId="{3B0B2B8F-CB8C-480A-B268-4B8DF985E19C}" srcOrd="2" destOrd="0" parTransId="{8A870B66-4EA6-4926-8622-747DF569A8D8}" sibTransId="{F50F23EB-8C24-49FF-9EE2-D567E9741086}"/>
    <dgm:cxn modelId="{696E26B5-5EDC-4A39-9EF0-405AB58CBD05}" type="presOf" srcId="{87BE68BF-4947-461A-834F-6B370646B64C}" destId="{F5BB41C4-CD4A-471A-928E-C82ED5D943A7}" srcOrd="0" destOrd="0" presId="urn:microsoft.com/office/officeart/2005/8/layout/vList6"/>
    <dgm:cxn modelId="{E85B25F1-FCEC-4E6D-B49C-5629E497A538}" type="presOf" srcId="{30A624C8-5A38-4D3A-81F0-3484FE9C6E8E}" destId="{BAD0C242-6D5E-4991-A193-CF32F87E04EE}" srcOrd="0" destOrd="0" presId="urn:microsoft.com/office/officeart/2005/8/layout/vList6"/>
    <dgm:cxn modelId="{BD034767-E2AC-4E59-8B3B-EDFB6D2CE1B1}" srcId="{239DAFA3-5571-4567-BE8A-2EFF0E4DACFC}" destId="{87BE68BF-4947-461A-834F-6B370646B64C}" srcOrd="0" destOrd="0" parTransId="{820B836A-BFDD-4A11-A35D-47431B030B06}" sibTransId="{929D8381-4BC8-469E-B600-FE1C55BC8EA5}"/>
    <dgm:cxn modelId="{3DC016A0-FEB6-44DD-A23A-8E4B9D5FCA32}" type="presOf" srcId="{34107AA1-6A7A-43C3-B6BA-B64FA0DC6DAA}" destId="{BAD0C242-6D5E-4991-A193-CF32F87E04EE}" srcOrd="0" destOrd="1" presId="urn:microsoft.com/office/officeart/2005/8/layout/vList6"/>
    <dgm:cxn modelId="{B28FACBD-981D-4CDD-8F77-1979DB640BFF}" type="presOf" srcId="{3B0B2B8F-CB8C-480A-B268-4B8DF985E19C}" destId="{C373450E-EE1B-4B7D-8F63-D74039C0CBE3}" srcOrd="0" destOrd="0" presId="urn:microsoft.com/office/officeart/2005/8/layout/vList6"/>
    <dgm:cxn modelId="{47223E43-50D8-4DF2-BDB8-3BD782D93815}" srcId="{3B0B2B8F-CB8C-480A-B268-4B8DF985E19C}" destId="{30A624C8-5A38-4D3A-81F0-3484FE9C6E8E}" srcOrd="0" destOrd="0" parTransId="{DFD3B4E3-F6A0-4B53-9660-B7CAE097C183}" sibTransId="{11EE3864-C731-4FA5-8B6C-03A0A020823D}"/>
    <dgm:cxn modelId="{9C04E8B1-EB22-4083-9F84-955508B6DFB1}" type="presOf" srcId="{239DAFA3-5571-4567-BE8A-2EFF0E4DACFC}" destId="{637D54AA-9B7C-46DC-8A43-077227493B96}" srcOrd="0" destOrd="0" presId="urn:microsoft.com/office/officeart/2005/8/layout/vList6"/>
    <dgm:cxn modelId="{C9C47C46-6835-4521-83DA-3176DEFF8409}" srcId="{3B0B2B8F-CB8C-480A-B268-4B8DF985E19C}" destId="{4180041A-E17E-4C4A-85C5-FFD807D93DFB}" srcOrd="2" destOrd="0" parTransId="{057C583A-1B3B-4579-9D39-5D30F86FA528}" sibTransId="{4794F776-8AF9-47C6-BE47-EDC12F79D8D6}"/>
    <dgm:cxn modelId="{6B6CBE11-3E95-49BC-BD19-93A68C257F82}" srcId="{239DAFA3-5571-4567-BE8A-2EFF0E4DACFC}" destId="{95E8B693-7314-4539-9C1E-220F4F072B6D}" srcOrd="1" destOrd="0" parTransId="{827F6A9D-ACA4-4944-BAD3-78E79311374A}" sibTransId="{4D842B06-F27B-48EA-A9EA-A18A8B6C210A}"/>
    <dgm:cxn modelId="{8718E93D-F229-4485-986A-A667F34C0EB9}" type="presOf" srcId="{4180041A-E17E-4C4A-85C5-FFD807D93DFB}" destId="{BAD0C242-6D5E-4991-A193-CF32F87E04EE}" srcOrd="0" destOrd="2" presId="urn:microsoft.com/office/officeart/2005/8/layout/vList6"/>
    <dgm:cxn modelId="{60038C26-946D-4A64-BEAC-4335240FBD22}" type="presOf" srcId="{95E8B693-7314-4539-9C1E-220F4F072B6D}" destId="{A23B4A93-5091-4D37-83A2-94375145B5F3}" srcOrd="0" destOrd="0" presId="urn:microsoft.com/office/officeart/2005/8/layout/vList6"/>
    <dgm:cxn modelId="{2712F09A-4714-41F6-B417-050B7FFF421C}" srcId="{95E8B693-7314-4539-9C1E-220F4F072B6D}" destId="{C88832F5-5A78-4A2B-8937-821DB753BFB2}" srcOrd="0" destOrd="0" parTransId="{7DB168DA-55DD-4BA5-BC28-63125F3370CB}" sibTransId="{3D6C4C88-A4D7-45EA-9D73-7FCA7F2580E3}"/>
    <dgm:cxn modelId="{A67602AA-DAC0-427D-8B10-50EDE029250F}" srcId="{3B0B2B8F-CB8C-480A-B268-4B8DF985E19C}" destId="{34107AA1-6A7A-43C3-B6BA-B64FA0DC6DAA}" srcOrd="1" destOrd="0" parTransId="{883B5B3C-5FF9-4328-B5C5-18F83444CB33}" sibTransId="{B080079B-2FD6-4AF4-B01D-7FDA6B5AB26B}"/>
    <dgm:cxn modelId="{0BE38BE4-ACF5-4FBB-8427-7712189A1B48}" type="presParOf" srcId="{637D54AA-9B7C-46DC-8A43-077227493B96}" destId="{9F98AD90-BFBC-47FB-BB97-D12E6B5EF8E8}" srcOrd="0" destOrd="0" presId="urn:microsoft.com/office/officeart/2005/8/layout/vList6"/>
    <dgm:cxn modelId="{4669CCFD-819B-4E0A-9046-55FBF6C3C149}" type="presParOf" srcId="{9F98AD90-BFBC-47FB-BB97-D12E6B5EF8E8}" destId="{F5BB41C4-CD4A-471A-928E-C82ED5D943A7}" srcOrd="0" destOrd="0" presId="urn:microsoft.com/office/officeart/2005/8/layout/vList6"/>
    <dgm:cxn modelId="{276CCE9E-DE98-4388-8272-9FACD587DBEF}" type="presParOf" srcId="{9F98AD90-BFBC-47FB-BB97-D12E6B5EF8E8}" destId="{76A17CB0-AEEB-405D-9CE9-BC28C7642011}" srcOrd="1" destOrd="0" presId="urn:microsoft.com/office/officeart/2005/8/layout/vList6"/>
    <dgm:cxn modelId="{35C56754-AD6F-4387-95BC-D796D7626721}" type="presParOf" srcId="{637D54AA-9B7C-46DC-8A43-077227493B96}" destId="{0BD68E35-646D-4EA0-98E6-F0F36D1BCE87}" srcOrd="1" destOrd="0" presId="urn:microsoft.com/office/officeart/2005/8/layout/vList6"/>
    <dgm:cxn modelId="{7280D4EC-FC1D-464D-8499-689DBFDEB350}" type="presParOf" srcId="{637D54AA-9B7C-46DC-8A43-077227493B96}" destId="{392A10FE-42E4-49EE-AB41-3387118C7DE3}" srcOrd="2" destOrd="0" presId="urn:microsoft.com/office/officeart/2005/8/layout/vList6"/>
    <dgm:cxn modelId="{A965D9B5-2BF8-4D5B-B4A9-FDA2B1577B0F}" type="presParOf" srcId="{392A10FE-42E4-49EE-AB41-3387118C7DE3}" destId="{A23B4A93-5091-4D37-83A2-94375145B5F3}" srcOrd="0" destOrd="0" presId="urn:microsoft.com/office/officeart/2005/8/layout/vList6"/>
    <dgm:cxn modelId="{7EB95373-92DB-47D1-952A-AC1B74DFF006}" type="presParOf" srcId="{392A10FE-42E4-49EE-AB41-3387118C7DE3}" destId="{88ECBF7C-D518-4966-83B0-961167BE6A6D}" srcOrd="1" destOrd="0" presId="urn:microsoft.com/office/officeart/2005/8/layout/vList6"/>
    <dgm:cxn modelId="{0F90B65B-115B-4828-9603-5B9C50478385}" type="presParOf" srcId="{637D54AA-9B7C-46DC-8A43-077227493B96}" destId="{226B72C7-0D2E-48C3-B7D7-44A708395CE8}" srcOrd="3" destOrd="0" presId="urn:microsoft.com/office/officeart/2005/8/layout/vList6"/>
    <dgm:cxn modelId="{61C401CF-2DA5-4ECB-9D6C-973781550931}" type="presParOf" srcId="{637D54AA-9B7C-46DC-8A43-077227493B96}" destId="{EE50F216-0998-4B9C-8AFD-B547274690F1}" srcOrd="4" destOrd="0" presId="urn:microsoft.com/office/officeart/2005/8/layout/vList6"/>
    <dgm:cxn modelId="{B820767C-530E-475A-B617-83E8D5036505}" type="presParOf" srcId="{EE50F216-0998-4B9C-8AFD-B547274690F1}" destId="{C373450E-EE1B-4B7D-8F63-D74039C0CBE3}" srcOrd="0" destOrd="0" presId="urn:microsoft.com/office/officeart/2005/8/layout/vList6"/>
    <dgm:cxn modelId="{4E72160E-7702-4F1A-AA77-434469250665}" type="presParOf" srcId="{EE50F216-0998-4B9C-8AFD-B547274690F1}" destId="{BAD0C242-6D5E-4991-A193-CF32F87E04EE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712D18BF-ACF8-4640-8A41-A15E91E1EDFF}" type="doc">
      <dgm:prSet loTypeId="urn:microsoft.com/office/officeart/2005/8/layout/arrow1" loCatId="relationship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2DB35442-F9C4-4364-B181-32FDDFEC0EFA}">
      <dgm:prSet phldrT="[Текст]"/>
      <dgm:spPr/>
      <dgm:t>
        <a:bodyPr/>
        <a:lstStyle/>
        <a:p>
          <a:r>
            <a:rPr lang="ru-RU" b="1" i="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Выявление основных конкурентов на рынке труда</a:t>
          </a:r>
          <a:endParaRPr lang="ru-RU" b="1" i="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6F927CD-91BF-46BC-BE67-0FCE0914F357}" type="parTrans" cxnId="{CD052D3F-965E-43B9-9816-0F58DC104988}">
      <dgm:prSet/>
      <dgm:spPr/>
      <dgm:t>
        <a:bodyPr/>
        <a:lstStyle/>
        <a:p>
          <a:endParaRPr lang="ru-RU"/>
        </a:p>
      </dgm:t>
    </dgm:pt>
    <dgm:pt modelId="{6880BE34-EFB4-45FC-9203-9FB8ACC050C9}" type="sibTrans" cxnId="{CD052D3F-965E-43B9-9816-0F58DC104988}">
      <dgm:prSet/>
      <dgm:spPr/>
      <dgm:t>
        <a:bodyPr/>
        <a:lstStyle/>
        <a:p>
          <a:endParaRPr lang="ru-RU"/>
        </a:p>
      </dgm:t>
    </dgm:pt>
    <dgm:pt modelId="{CDB21E1A-DA19-4D80-942F-E2601B373EFF}">
      <dgm:prSet phldrT="[Текст]"/>
      <dgm:spPr/>
      <dgm:t>
        <a:bodyPr/>
        <a:lstStyle/>
        <a:p>
          <a:r>
            <a:rPr lang="ru-RU" b="1" i="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Анализ положения и поведения конкурентов на рынке труда</a:t>
          </a:r>
          <a:endParaRPr lang="ru-RU" b="1" i="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702FEE3-3E83-4576-A52A-EBC3688C6E32}" type="parTrans" cxnId="{1513AF4D-2048-4BB6-9A9B-5733F7DAAD55}">
      <dgm:prSet/>
      <dgm:spPr/>
      <dgm:t>
        <a:bodyPr/>
        <a:lstStyle/>
        <a:p>
          <a:endParaRPr lang="ru-RU"/>
        </a:p>
      </dgm:t>
    </dgm:pt>
    <dgm:pt modelId="{0B6B6AEA-F60F-4A51-A5EC-BB60744056EC}" type="sibTrans" cxnId="{1513AF4D-2048-4BB6-9A9B-5733F7DAAD55}">
      <dgm:prSet/>
      <dgm:spPr/>
      <dgm:t>
        <a:bodyPr/>
        <a:lstStyle/>
        <a:p>
          <a:endParaRPr lang="ru-RU"/>
        </a:p>
      </dgm:t>
    </dgm:pt>
    <dgm:pt modelId="{50B2B7E4-C01C-412D-94A0-8B519E608638}" type="pres">
      <dgm:prSet presAssocID="{712D18BF-ACF8-4640-8A41-A15E91E1EDFF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253893C8-C28D-4DB0-9A85-EB7C782A8A1B}" type="pres">
      <dgm:prSet presAssocID="{2DB35442-F9C4-4364-B181-32FDDFEC0EFA}" presName="arrow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425CD22-2364-4C2A-BE74-1D9EA720E41B}" type="pres">
      <dgm:prSet presAssocID="{CDB21E1A-DA19-4D80-942F-E2601B373EFF}" presName="arrow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BD37D34B-1F7A-42E0-A8B6-C4D4E11134A3}" type="presOf" srcId="{2DB35442-F9C4-4364-B181-32FDDFEC0EFA}" destId="{253893C8-C28D-4DB0-9A85-EB7C782A8A1B}" srcOrd="0" destOrd="0" presId="urn:microsoft.com/office/officeart/2005/8/layout/arrow1"/>
    <dgm:cxn modelId="{D1C6103C-1D58-4B8D-B7BC-058D22893213}" type="presOf" srcId="{CDB21E1A-DA19-4D80-942F-E2601B373EFF}" destId="{1425CD22-2364-4C2A-BE74-1D9EA720E41B}" srcOrd="0" destOrd="0" presId="urn:microsoft.com/office/officeart/2005/8/layout/arrow1"/>
    <dgm:cxn modelId="{CD052D3F-965E-43B9-9816-0F58DC104988}" srcId="{712D18BF-ACF8-4640-8A41-A15E91E1EDFF}" destId="{2DB35442-F9C4-4364-B181-32FDDFEC0EFA}" srcOrd="0" destOrd="0" parTransId="{A6F927CD-91BF-46BC-BE67-0FCE0914F357}" sibTransId="{6880BE34-EFB4-45FC-9203-9FB8ACC050C9}"/>
    <dgm:cxn modelId="{1513AF4D-2048-4BB6-9A9B-5733F7DAAD55}" srcId="{712D18BF-ACF8-4640-8A41-A15E91E1EDFF}" destId="{CDB21E1A-DA19-4D80-942F-E2601B373EFF}" srcOrd="1" destOrd="0" parTransId="{0702FEE3-3E83-4576-A52A-EBC3688C6E32}" sibTransId="{0B6B6AEA-F60F-4A51-A5EC-BB60744056EC}"/>
    <dgm:cxn modelId="{32E566BB-696D-4604-8B23-F715080EF624}" type="presOf" srcId="{712D18BF-ACF8-4640-8A41-A15E91E1EDFF}" destId="{50B2B7E4-C01C-412D-94A0-8B519E608638}" srcOrd="0" destOrd="0" presId="urn:microsoft.com/office/officeart/2005/8/layout/arrow1"/>
    <dgm:cxn modelId="{61A40A52-E827-4AA8-9B8E-2CB4F7D96825}" type="presParOf" srcId="{50B2B7E4-C01C-412D-94A0-8B519E608638}" destId="{253893C8-C28D-4DB0-9A85-EB7C782A8A1B}" srcOrd="0" destOrd="0" presId="urn:microsoft.com/office/officeart/2005/8/layout/arrow1"/>
    <dgm:cxn modelId="{37B9A8C3-DC34-4690-89C7-EADAEC09F896}" type="presParOf" srcId="{50B2B7E4-C01C-412D-94A0-8B519E608638}" destId="{1425CD22-2364-4C2A-BE74-1D9EA720E41B}" srcOrd="1" destOrd="0" presId="urn:microsoft.com/office/officeart/2005/8/layout/arrow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E2254BA4-5FDA-44CB-9FFC-C7F9A284FAA7}" type="doc">
      <dgm:prSet loTypeId="urn:microsoft.com/office/officeart/2005/8/layout/cycle7" loCatId="cycle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2D0AD29F-3672-480C-937E-0FB6FADDC3F0}">
      <dgm:prSet phldrT="[Текст]" custT="1"/>
      <dgm:spPr/>
      <dgm:t>
        <a:bodyPr/>
        <a:lstStyle/>
        <a:p>
          <a:r>
            <a:rPr lang="ru-RU" sz="1600" b="1" i="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Выявление системных партнеров</a:t>
          </a:r>
          <a:endParaRPr lang="ru-RU" sz="1600" b="1" i="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594E95C-257D-46B7-B19D-560657E8E700}" type="parTrans" cxnId="{7732F182-6068-4461-8DB0-BF722F9DF2DF}">
      <dgm:prSet/>
      <dgm:spPr/>
      <dgm:t>
        <a:bodyPr/>
        <a:lstStyle/>
        <a:p>
          <a:endParaRPr lang="ru-RU"/>
        </a:p>
      </dgm:t>
    </dgm:pt>
    <dgm:pt modelId="{2F03593A-A8DD-466B-BA48-5A50336941C8}" type="sibTrans" cxnId="{7732F182-6068-4461-8DB0-BF722F9DF2DF}">
      <dgm:prSet/>
      <dgm:spPr/>
      <dgm:t>
        <a:bodyPr/>
        <a:lstStyle/>
        <a:p>
          <a:endParaRPr lang="ru-RU"/>
        </a:p>
      </dgm:t>
    </dgm:pt>
    <dgm:pt modelId="{8D8F0862-A7E1-4804-BEF4-8B68207EC51F}">
      <dgm:prSet phldrT="[Текст]" custT="1"/>
      <dgm:spPr/>
      <dgm:t>
        <a:bodyPr/>
        <a:lstStyle/>
        <a:p>
          <a:r>
            <a:rPr lang="ru-RU" sz="1600" b="1" i="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Определение возможных намерений системных партнеров</a:t>
          </a:r>
          <a:endParaRPr lang="ru-RU" sz="1600" b="1" i="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0AB0A67-93DD-4B02-A77F-1B076A757D01}" type="parTrans" cxnId="{EB0CB394-050C-4ED6-85A5-BDFFEF75E64F}">
      <dgm:prSet/>
      <dgm:spPr/>
      <dgm:t>
        <a:bodyPr/>
        <a:lstStyle/>
        <a:p>
          <a:endParaRPr lang="ru-RU"/>
        </a:p>
      </dgm:t>
    </dgm:pt>
    <dgm:pt modelId="{78792C8B-66C3-4AE3-9555-E622702D15D6}" type="sibTrans" cxnId="{EB0CB394-050C-4ED6-85A5-BDFFEF75E64F}">
      <dgm:prSet/>
      <dgm:spPr/>
      <dgm:t>
        <a:bodyPr/>
        <a:lstStyle/>
        <a:p>
          <a:endParaRPr lang="ru-RU"/>
        </a:p>
      </dgm:t>
    </dgm:pt>
    <dgm:pt modelId="{35439546-AD59-4985-B656-8D0D07C1639D}">
      <dgm:prSet phldrT="[Текст]" custT="1"/>
      <dgm:spPr/>
      <dgm:t>
        <a:bodyPr/>
        <a:lstStyle/>
        <a:p>
          <a:r>
            <a:rPr lang="ru-RU" sz="1600" b="1" i="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Разработка матрицы отношений с системными партнерами </a:t>
          </a:r>
          <a:endParaRPr lang="ru-RU" sz="1600" b="1" i="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A036ED7-92C1-4476-936E-07F1667FCC31}" type="parTrans" cxnId="{800565AC-B824-4381-8951-C64135421BE4}">
      <dgm:prSet/>
      <dgm:spPr/>
      <dgm:t>
        <a:bodyPr/>
        <a:lstStyle/>
        <a:p>
          <a:endParaRPr lang="ru-RU"/>
        </a:p>
      </dgm:t>
    </dgm:pt>
    <dgm:pt modelId="{EE63AF25-8BF9-44AC-90D9-3BD609F0EBE9}" type="sibTrans" cxnId="{800565AC-B824-4381-8951-C64135421BE4}">
      <dgm:prSet/>
      <dgm:spPr/>
      <dgm:t>
        <a:bodyPr/>
        <a:lstStyle/>
        <a:p>
          <a:endParaRPr lang="ru-RU"/>
        </a:p>
      </dgm:t>
    </dgm:pt>
    <dgm:pt modelId="{10339A5D-071E-4EBC-81CA-FE6C313EED8B}" type="pres">
      <dgm:prSet presAssocID="{E2254BA4-5FDA-44CB-9FFC-C7F9A284FAA7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3F5F79F2-4546-4172-B123-EDB2AB383B5F}" type="pres">
      <dgm:prSet presAssocID="{2D0AD29F-3672-480C-937E-0FB6FADDC3F0}" presName="node" presStyleLbl="node1" presStyleIdx="0" presStyleCnt="3" custRadScaleRad="86817" custRadScaleInc="69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E26C361-7642-45EE-BEB0-1F9A1A3694A8}" type="pres">
      <dgm:prSet presAssocID="{2F03593A-A8DD-466B-BA48-5A50336941C8}" presName="sibTrans" presStyleLbl="sibTrans2D1" presStyleIdx="0" presStyleCnt="3"/>
      <dgm:spPr/>
      <dgm:t>
        <a:bodyPr/>
        <a:lstStyle/>
        <a:p>
          <a:endParaRPr lang="ru-RU"/>
        </a:p>
      </dgm:t>
    </dgm:pt>
    <dgm:pt modelId="{753306D3-3CFE-42B9-821B-01D0DE8E97BB}" type="pres">
      <dgm:prSet presAssocID="{2F03593A-A8DD-466B-BA48-5A50336941C8}" presName="connectorText" presStyleLbl="sibTrans2D1" presStyleIdx="0" presStyleCnt="3"/>
      <dgm:spPr/>
      <dgm:t>
        <a:bodyPr/>
        <a:lstStyle/>
        <a:p>
          <a:endParaRPr lang="ru-RU"/>
        </a:p>
      </dgm:t>
    </dgm:pt>
    <dgm:pt modelId="{8C640EFE-6E61-4CCA-88E9-89BE18BDE014}" type="pres">
      <dgm:prSet presAssocID="{8D8F0862-A7E1-4804-BEF4-8B68207EC51F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C1AEEA5-8C2B-4064-ACA5-557D855E182B}" type="pres">
      <dgm:prSet presAssocID="{78792C8B-66C3-4AE3-9555-E622702D15D6}" presName="sibTrans" presStyleLbl="sibTrans2D1" presStyleIdx="1" presStyleCnt="3"/>
      <dgm:spPr/>
      <dgm:t>
        <a:bodyPr/>
        <a:lstStyle/>
        <a:p>
          <a:endParaRPr lang="ru-RU"/>
        </a:p>
      </dgm:t>
    </dgm:pt>
    <dgm:pt modelId="{1D5D7F4F-B1BC-4DF3-90FD-323DA0641B6A}" type="pres">
      <dgm:prSet presAssocID="{78792C8B-66C3-4AE3-9555-E622702D15D6}" presName="connectorText" presStyleLbl="sibTrans2D1" presStyleIdx="1" presStyleCnt="3"/>
      <dgm:spPr/>
      <dgm:t>
        <a:bodyPr/>
        <a:lstStyle/>
        <a:p>
          <a:endParaRPr lang="ru-RU"/>
        </a:p>
      </dgm:t>
    </dgm:pt>
    <dgm:pt modelId="{2F8EFA17-C2FC-4473-A28C-C08CF26BC6B9}" type="pres">
      <dgm:prSet presAssocID="{35439546-AD59-4985-B656-8D0D07C1639D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457333D-1DEA-4F30-A79D-DE783A2B91CA}" type="pres">
      <dgm:prSet presAssocID="{EE63AF25-8BF9-44AC-90D9-3BD609F0EBE9}" presName="sibTrans" presStyleLbl="sibTrans2D1" presStyleIdx="2" presStyleCnt="3"/>
      <dgm:spPr/>
      <dgm:t>
        <a:bodyPr/>
        <a:lstStyle/>
        <a:p>
          <a:endParaRPr lang="ru-RU"/>
        </a:p>
      </dgm:t>
    </dgm:pt>
    <dgm:pt modelId="{8B7FA36D-0CB7-40AC-9E3C-727311A778D2}" type="pres">
      <dgm:prSet presAssocID="{EE63AF25-8BF9-44AC-90D9-3BD609F0EBE9}" presName="connectorText" presStyleLbl="sibTrans2D1" presStyleIdx="2" presStyleCnt="3"/>
      <dgm:spPr/>
      <dgm:t>
        <a:bodyPr/>
        <a:lstStyle/>
        <a:p>
          <a:endParaRPr lang="ru-RU"/>
        </a:p>
      </dgm:t>
    </dgm:pt>
  </dgm:ptLst>
  <dgm:cxnLst>
    <dgm:cxn modelId="{AB0DA25D-903D-4605-A5FA-10D7B685C98D}" type="presOf" srcId="{78792C8B-66C3-4AE3-9555-E622702D15D6}" destId="{9C1AEEA5-8C2B-4064-ACA5-557D855E182B}" srcOrd="0" destOrd="0" presId="urn:microsoft.com/office/officeart/2005/8/layout/cycle7"/>
    <dgm:cxn modelId="{6A1D552F-BCC0-4C0A-B0EE-D3CCBA250048}" type="presOf" srcId="{2F03593A-A8DD-466B-BA48-5A50336941C8}" destId="{753306D3-3CFE-42B9-821B-01D0DE8E97BB}" srcOrd="1" destOrd="0" presId="urn:microsoft.com/office/officeart/2005/8/layout/cycle7"/>
    <dgm:cxn modelId="{01AC62FE-9A73-41F7-825E-D23818AC7080}" type="presOf" srcId="{2F03593A-A8DD-466B-BA48-5A50336941C8}" destId="{3E26C361-7642-45EE-BEB0-1F9A1A3694A8}" srcOrd="0" destOrd="0" presId="urn:microsoft.com/office/officeart/2005/8/layout/cycle7"/>
    <dgm:cxn modelId="{0AC4E91D-2BCA-490A-8F4F-37EE2EDCDE17}" type="presOf" srcId="{E2254BA4-5FDA-44CB-9FFC-C7F9A284FAA7}" destId="{10339A5D-071E-4EBC-81CA-FE6C313EED8B}" srcOrd="0" destOrd="0" presId="urn:microsoft.com/office/officeart/2005/8/layout/cycle7"/>
    <dgm:cxn modelId="{8F81FE72-F48F-4F94-8F56-0F747F435B54}" type="presOf" srcId="{8D8F0862-A7E1-4804-BEF4-8B68207EC51F}" destId="{8C640EFE-6E61-4CCA-88E9-89BE18BDE014}" srcOrd="0" destOrd="0" presId="urn:microsoft.com/office/officeart/2005/8/layout/cycle7"/>
    <dgm:cxn modelId="{7732F182-6068-4461-8DB0-BF722F9DF2DF}" srcId="{E2254BA4-5FDA-44CB-9FFC-C7F9A284FAA7}" destId="{2D0AD29F-3672-480C-937E-0FB6FADDC3F0}" srcOrd="0" destOrd="0" parTransId="{1594E95C-257D-46B7-B19D-560657E8E700}" sibTransId="{2F03593A-A8DD-466B-BA48-5A50336941C8}"/>
    <dgm:cxn modelId="{2E5DC66B-2ED3-451B-AF40-43D2747C7FBC}" type="presOf" srcId="{EE63AF25-8BF9-44AC-90D9-3BD609F0EBE9}" destId="{8B7FA36D-0CB7-40AC-9E3C-727311A778D2}" srcOrd="1" destOrd="0" presId="urn:microsoft.com/office/officeart/2005/8/layout/cycle7"/>
    <dgm:cxn modelId="{EB0CB394-050C-4ED6-85A5-BDFFEF75E64F}" srcId="{E2254BA4-5FDA-44CB-9FFC-C7F9A284FAA7}" destId="{8D8F0862-A7E1-4804-BEF4-8B68207EC51F}" srcOrd="1" destOrd="0" parTransId="{E0AB0A67-93DD-4B02-A77F-1B076A757D01}" sibTransId="{78792C8B-66C3-4AE3-9555-E622702D15D6}"/>
    <dgm:cxn modelId="{ACB300D3-54D7-4891-96B5-C81E567705D5}" type="presOf" srcId="{35439546-AD59-4985-B656-8D0D07C1639D}" destId="{2F8EFA17-C2FC-4473-A28C-C08CF26BC6B9}" srcOrd="0" destOrd="0" presId="urn:microsoft.com/office/officeart/2005/8/layout/cycle7"/>
    <dgm:cxn modelId="{15143B92-E9FE-4343-A26F-BD3475771C5F}" type="presOf" srcId="{EE63AF25-8BF9-44AC-90D9-3BD609F0EBE9}" destId="{C457333D-1DEA-4F30-A79D-DE783A2B91CA}" srcOrd="0" destOrd="0" presId="urn:microsoft.com/office/officeart/2005/8/layout/cycle7"/>
    <dgm:cxn modelId="{E50680D0-AC9C-43AF-B3B1-C0DA1C8C7DB1}" type="presOf" srcId="{78792C8B-66C3-4AE3-9555-E622702D15D6}" destId="{1D5D7F4F-B1BC-4DF3-90FD-323DA0641B6A}" srcOrd="1" destOrd="0" presId="urn:microsoft.com/office/officeart/2005/8/layout/cycle7"/>
    <dgm:cxn modelId="{6EB8A6D5-AED0-4FA4-8508-A0938FC2E643}" type="presOf" srcId="{2D0AD29F-3672-480C-937E-0FB6FADDC3F0}" destId="{3F5F79F2-4546-4172-B123-EDB2AB383B5F}" srcOrd="0" destOrd="0" presId="urn:microsoft.com/office/officeart/2005/8/layout/cycle7"/>
    <dgm:cxn modelId="{800565AC-B824-4381-8951-C64135421BE4}" srcId="{E2254BA4-5FDA-44CB-9FFC-C7F9A284FAA7}" destId="{35439546-AD59-4985-B656-8D0D07C1639D}" srcOrd="2" destOrd="0" parTransId="{5A036ED7-92C1-4476-936E-07F1667FCC31}" sibTransId="{EE63AF25-8BF9-44AC-90D9-3BD609F0EBE9}"/>
    <dgm:cxn modelId="{9714D3F4-0FE6-41C5-8FB1-F7691878C3AD}" type="presParOf" srcId="{10339A5D-071E-4EBC-81CA-FE6C313EED8B}" destId="{3F5F79F2-4546-4172-B123-EDB2AB383B5F}" srcOrd="0" destOrd="0" presId="urn:microsoft.com/office/officeart/2005/8/layout/cycle7"/>
    <dgm:cxn modelId="{99D9BC58-9594-45F1-8343-7C67DA22AE54}" type="presParOf" srcId="{10339A5D-071E-4EBC-81CA-FE6C313EED8B}" destId="{3E26C361-7642-45EE-BEB0-1F9A1A3694A8}" srcOrd="1" destOrd="0" presId="urn:microsoft.com/office/officeart/2005/8/layout/cycle7"/>
    <dgm:cxn modelId="{CD127029-AC03-4A6A-8ECA-5A3677D75A7F}" type="presParOf" srcId="{3E26C361-7642-45EE-BEB0-1F9A1A3694A8}" destId="{753306D3-3CFE-42B9-821B-01D0DE8E97BB}" srcOrd="0" destOrd="0" presId="urn:microsoft.com/office/officeart/2005/8/layout/cycle7"/>
    <dgm:cxn modelId="{A19414CD-7405-44F3-9604-EEEE098D2871}" type="presParOf" srcId="{10339A5D-071E-4EBC-81CA-FE6C313EED8B}" destId="{8C640EFE-6E61-4CCA-88E9-89BE18BDE014}" srcOrd="2" destOrd="0" presId="urn:microsoft.com/office/officeart/2005/8/layout/cycle7"/>
    <dgm:cxn modelId="{F419AEF1-D3C8-4843-9143-FF2961592C77}" type="presParOf" srcId="{10339A5D-071E-4EBC-81CA-FE6C313EED8B}" destId="{9C1AEEA5-8C2B-4064-ACA5-557D855E182B}" srcOrd="3" destOrd="0" presId="urn:microsoft.com/office/officeart/2005/8/layout/cycle7"/>
    <dgm:cxn modelId="{6AE85162-24F1-4AC5-A011-7BC624F6D695}" type="presParOf" srcId="{9C1AEEA5-8C2B-4064-ACA5-557D855E182B}" destId="{1D5D7F4F-B1BC-4DF3-90FD-323DA0641B6A}" srcOrd="0" destOrd="0" presId="urn:microsoft.com/office/officeart/2005/8/layout/cycle7"/>
    <dgm:cxn modelId="{4FD1BFD3-9137-404A-9647-09CB1E123CA0}" type="presParOf" srcId="{10339A5D-071E-4EBC-81CA-FE6C313EED8B}" destId="{2F8EFA17-C2FC-4473-A28C-C08CF26BC6B9}" srcOrd="4" destOrd="0" presId="urn:microsoft.com/office/officeart/2005/8/layout/cycle7"/>
    <dgm:cxn modelId="{2E12835C-E954-4012-B952-7C9E5FB6123C}" type="presParOf" srcId="{10339A5D-071E-4EBC-81CA-FE6C313EED8B}" destId="{C457333D-1DEA-4F30-A79D-DE783A2B91CA}" srcOrd="5" destOrd="0" presId="urn:microsoft.com/office/officeart/2005/8/layout/cycle7"/>
    <dgm:cxn modelId="{435AEA80-A731-422A-BF62-DB3C04C17CAC}" type="presParOf" srcId="{C457333D-1DEA-4F30-A79D-DE783A2B91CA}" destId="{8B7FA36D-0CB7-40AC-9E3C-727311A778D2}" srcOrd="0" destOrd="0" presId="urn:microsoft.com/office/officeart/2005/8/layout/cycle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06E6BD25-3517-42D4-B16A-D8745A15B5F7}" type="doc">
      <dgm:prSet loTypeId="urn:microsoft.com/office/officeart/2005/8/layout/pyramid2" loCatId="list" qsTypeId="urn:microsoft.com/office/officeart/2005/8/quickstyle/simple5" qsCatId="simple" csTypeId="urn:microsoft.com/office/officeart/2005/8/colors/accent1_2" csCatId="accent1" phldr="1"/>
      <dgm:spPr/>
    </dgm:pt>
    <dgm:pt modelId="{BBBC9E43-7FF8-46DD-9439-AB999FD096EB}">
      <dgm:prSet phldrT="[Текст]" custT="1"/>
      <dgm:spPr/>
      <dgm:t>
        <a:bodyPr/>
        <a:lstStyle/>
        <a:p>
          <a:r>
            <a:rPr lang="ru-RU" sz="1600" b="1" dirty="0" smtClean="0">
              <a:solidFill>
                <a:schemeClr val="accent6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Выявление настоящей кадровой ресурсной ситуации</a:t>
          </a:r>
          <a:endParaRPr lang="ru-RU" sz="1600" b="1" dirty="0">
            <a:solidFill>
              <a:schemeClr val="accent6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6F3EF8C-A9B6-4B04-A8F6-171597B2FCEA}" type="parTrans" cxnId="{E5C207E2-0001-43CF-A230-4117478481ED}">
      <dgm:prSet/>
      <dgm:spPr/>
      <dgm:t>
        <a:bodyPr/>
        <a:lstStyle/>
        <a:p>
          <a:endParaRPr lang="ru-RU"/>
        </a:p>
      </dgm:t>
    </dgm:pt>
    <dgm:pt modelId="{90D1B185-20B8-456D-8CCB-DE3630680E53}" type="sibTrans" cxnId="{E5C207E2-0001-43CF-A230-4117478481ED}">
      <dgm:prSet/>
      <dgm:spPr/>
      <dgm:t>
        <a:bodyPr/>
        <a:lstStyle/>
        <a:p>
          <a:endParaRPr lang="ru-RU"/>
        </a:p>
      </dgm:t>
    </dgm:pt>
    <dgm:pt modelId="{F67717F3-00F3-472A-96CA-44054B615A88}">
      <dgm:prSet phldrT="[Текст]" custT="1"/>
      <dgm:spPr/>
      <dgm:t>
        <a:bodyPr/>
        <a:lstStyle/>
        <a:p>
          <a:r>
            <a:rPr lang="ru-RU" sz="1600" b="1" dirty="0" smtClean="0">
              <a:solidFill>
                <a:schemeClr val="accent6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Идентификация кадровой стратегии собственного предприятия с учетом любого результата анализа конкурентов</a:t>
          </a:r>
          <a:endParaRPr lang="ru-RU" sz="1600" b="1" dirty="0">
            <a:solidFill>
              <a:schemeClr val="accent6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908B476-8A47-4CA2-98C3-3EC897C385E0}" type="parTrans" cxnId="{5BF22E44-63DA-4C5A-92CB-41B50A905002}">
      <dgm:prSet/>
      <dgm:spPr/>
      <dgm:t>
        <a:bodyPr/>
        <a:lstStyle/>
        <a:p>
          <a:endParaRPr lang="ru-RU"/>
        </a:p>
      </dgm:t>
    </dgm:pt>
    <dgm:pt modelId="{AF687CF8-2A51-42D6-AFC0-C1B7F13D6A2C}" type="sibTrans" cxnId="{5BF22E44-63DA-4C5A-92CB-41B50A905002}">
      <dgm:prSet/>
      <dgm:spPr/>
      <dgm:t>
        <a:bodyPr/>
        <a:lstStyle/>
        <a:p>
          <a:endParaRPr lang="ru-RU"/>
        </a:p>
      </dgm:t>
    </dgm:pt>
    <dgm:pt modelId="{022C1EFC-A375-4BF6-9D66-E3E996D5EF24}">
      <dgm:prSet phldrT="[Текст]" custT="1"/>
      <dgm:spPr/>
      <dgm:t>
        <a:bodyPr/>
        <a:lstStyle/>
        <a:p>
          <a:r>
            <a:rPr lang="ru-RU" sz="1600" b="1" dirty="0" smtClean="0">
              <a:solidFill>
                <a:schemeClr val="accent6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Идентификация кадровых ресурсных реалий предприятия и ключевых намерений</a:t>
          </a:r>
          <a:endParaRPr lang="ru-RU" sz="1600" b="1" dirty="0">
            <a:solidFill>
              <a:schemeClr val="accent6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01346C6-9DC2-4003-A530-920F542E86DF}" type="parTrans" cxnId="{2F2BD18D-1506-48A5-BE55-9EC95159B9C8}">
      <dgm:prSet/>
      <dgm:spPr/>
      <dgm:t>
        <a:bodyPr/>
        <a:lstStyle/>
        <a:p>
          <a:endParaRPr lang="ru-RU"/>
        </a:p>
      </dgm:t>
    </dgm:pt>
    <dgm:pt modelId="{39D2563A-16DC-4EED-A61B-5704984BB36B}" type="sibTrans" cxnId="{2F2BD18D-1506-48A5-BE55-9EC95159B9C8}">
      <dgm:prSet/>
      <dgm:spPr/>
      <dgm:t>
        <a:bodyPr/>
        <a:lstStyle/>
        <a:p>
          <a:endParaRPr lang="ru-RU"/>
        </a:p>
      </dgm:t>
    </dgm:pt>
    <dgm:pt modelId="{2D2C3795-E1B4-4707-A06E-F35581F99822}" type="pres">
      <dgm:prSet presAssocID="{06E6BD25-3517-42D4-B16A-D8745A15B5F7}" presName="compositeShape" presStyleCnt="0">
        <dgm:presLayoutVars>
          <dgm:dir/>
          <dgm:resizeHandles/>
        </dgm:presLayoutVars>
      </dgm:prSet>
      <dgm:spPr/>
    </dgm:pt>
    <dgm:pt modelId="{DC739EAE-F9BD-4E63-BB3C-83BDF8F8DF78}" type="pres">
      <dgm:prSet presAssocID="{06E6BD25-3517-42D4-B16A-D8745A15B5F7}" presName="pyramid" presStyleLbl="node1" presStyleIdx="0" presStyleCnt="1"/>
      <dgm:spPr/>
    </dgm:pt>
    <dgm:pt modelId="{7B637992-9A88-47AD-90C9-CE2E86F6A327}" type="pres">
      <dgm:prSet presAssocID="{06E6BD25-3517-42D4-B16A-D8745A15B5F7}" presName="theList" presStyleCnt="0"/>
      <dgm:spPr/>
    </dgm:pt>
    <dgm:pt modelId="{8C82D0AF-3FC1-4A6A-831C-39B7388DE8A1}" type="pres">
      <dgm:prSet presAssocID="{BBBC9E43-7FF8-46DD-9439-AB999FD096EB}" presName="aNode" presStyleLbl="fgAcc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94AD5DC-7A9E-43F9-BB54-CA386A7FE016}" type="pres">
      <dgm:prSet presAssocID="{BBBC9E43-7FF8-46DD-9439-AB999FD096EB}" presName="aSpace" presStyleCnt="0"/>
      <dgm:spPr/>
    </dgm:pt>
    <dgm:pt modelId="{98EEC535-7B41-4C1A-A6A4-94934B06A0BA}" type="pres">
      <dgm:prSet presAssocID="{022C1EFC-A375-4BF6-9D66-E3E996D5EF24}" presName="aNode" presStyleLbl="fgAcc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3C332C4-5AD7-402C-B298-50A879496B14}" type="pres">
      <dgm:prSet presAssocID="{022C1EFC-A375-4BF6-9D66-E3E996D5EF24}" presName="aSpace" presStyleCnt="0"/>
      <dgm:spPr/>
    </dgm:pt>
    <dgm:pt modelId="{4807217F-4948-4D70-A6C1-55A15EF67CB0}" type="pres">
      <dgm:prSet presAssocID="{F67717F3-00F3-472A-96CA-44054B615A88}" presName="aNode" presStyleLbl="fgAcc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53B9E6D-0110-4130-B9E7-FC500BA9628B}" type="pres">
      <dgm:prSet presAssocID="{F67717F3-00F3-472A-96CA-44054B615A88}" presName="aSpace" presStyleCnt="0"/>
      <dgm:spPr/>
    </dgm:pt>
  </dgm:ptLst>
  <dgm:cxnLst>
    <dgm:cxn modelId="{4E6D986C-E105-4823-BF28-603FE3C13C26}" type="presOf" srcId="{F67717F3-00F3-472A-96CA-44054B615A88}" destId="{4807217F-4948-4D70-A6C1-55A15EF67CB0}" srcOrd="0" destOrd="0" presId="urn:microsoft.com/office/officeart/2005/8/layout/pyramid2"/>
    <dgm:cxn modelId="{2F2BD18D-1506-48A5-BE55-9EC95159B9C8}" srcId="{06E6BD25-3517-42D4-B16A-D8745A15B5F7}" destId="{022C1EFC-A375-4BF6-9D66-E3E996D5EF24}" srcOrd="1" destOrd="0" parTransId="{201346C6-9DC2-4003-A530-920F542E86DF}" sibTransId="{39D2563A-16DC-4EED-A61B-5704984BB36B}"/>
    <dgm:cxn modelId="{B75EC8A7-2CF0-429A-9033-7A284C1541DC}" type="presOf" srcId="{022C1EFC-A375-4BF6-9D66-E3E996D5EF24}" destId="{98EEC535-7B41-4C1A-A6A4-94934B06A0BA}" srcOrd="0" destOrd="0" presId="urn:microsoft.com/office/officeart/2005/8/layout/pyramid2"/>
    <dgm:cxn modelId="{33123456-E14D-4316-9316-5CE1C5FB9330}" type="presOf" srcId="{BBBC9E43-7FF8-46DD-9439-AB999FD096EB}" destId="{8C82D0AF-3FC1-4A6A-831C-39B7388DE8A1}" srcOrd="0" destOrd="0" presId="urn:microsoft.com/office/officeart/2005/8/layout/pyramid2"/>
    <dgm:cxn modelId="{72852C93-6194-42CD-910A-F5C594AD78B2}" type="presOf" srcId="{06E6BD25-3517-42D4-B16A-D8745A15B5F7}" destId="{2D2C3795-E1B4-4707-A06E-F35581F99822}" srcOrd="0" destOrd="0" presId="urn:microsoft.com/office/officeart/2005/8/layout/pyramid2"/>
    <dgm:cxn modelId="{E5C207E2-0001-43CF-A230-4117478481ED}" srcId="{06E6BD25-3517-42D4-B16A-D8745A15B5F7}" destId="{BBBC9E43-7FF8-46DD-9439-AB999FD096EB}" srcOrd="0" destOrd="0" parTransId="{66F3EF8C-A9B6-4B04-A8F6-171597B2FCEA}" sibTransId="{90D1B185-20B8-456D-8CCB-DE3630680E53}"/>
    <dgm:cxn modelId="{5BF22E44-63DA-4C5A-92CB-41B50A905002}" srcId="{06E6BD25-3517-42D4-B16A-D8745A15B5F7}" destId="{F67717F3-00F3-472A-96CA-44054B615A88}" srcOrd="2" destOrd="0" parTransId="{C908B476-8A47-4CA2-98C3-3EC897C385E0}" sibTransId="{AF687CF8-2A51-42D6-AFC0-C1B7F13D6A2C}"/>
    <dgm:cxn modelId="{3197085A-FAAD-4349-BAE7-292C9DF4A6C6}" type="presParOf" srcId="{2D2C3795-E1B4-4707-A06E-F35581F99822}" destId="{DC739EAE-F9BD-4E63-BB3C-83BDF8F8DF78}" srcOrd="0" destOrd="0" presId="urn:microsoft.com/office/officeart/2005/8/layout/pyramid2"/>
    <dgm:cxn modelId="{7D5E4888-CCA2-44C8-BB7C-653294D53ED5}" type="presParOf" srcId="{2D2C3795-E1B4-4707-A06E-F35581F99822}" destId="{7B637992-9A88-47AD-90C9-CE2E86F6A327}" srcOrd="1" destOrd="0" presId="urn:microsoft.com/office/officeart/2005/8/layout/pyramid2"/>
    <dgm:cxn modelId="{752A1A1D-BA4A-447E-BCB9-02AB303EB264}" type="presParOf" srcId="{7B637992-9A88-47AD-90C9-CE2E86F6A327}" destId="{8C82D0AF-3FC1-4A6A-831C-39B7388DE8A1}" srcOrd="0" destOrd="0" presId="urn:microsoft.com/office/officeart/2005/8/layout/pyramid2"/>
    <dgm:cxn modelId="{05DA083D-5934-4E84-B83B-E94695176997}" type="presParOf" srcId="{7B637992-9A88-47AD-90C9-CE2E86F6A327}" destId="{D94AD5DC-7A9E-43F9-BB54-CA386A7FE016}" srcOrd="1" destOrd="0" presId="urn:microsoft.com/office/officeart/2005/8/layout/pyramid2"/>
    <dgm:cxn modelId="{9F45040A-63B6-48ED-A084-2CFC74D1934D}" type="presParOf" srcId="{7B637992-9A88-47AD-90C9-CE2E86F6A327}" destId="{98EEC535-7B41-4C1A-A6A4-94934B06A0BA}" srcOrd="2" destOrd="0" presId="urn:microsoft.com/office/officeart/2005/8/layout/pyramid2"/>
    <dgm:cxn modelId="{F3D20A8E-837E-4F2C-907B-A7E536C7E653}" type="presParOf" srcId="{7B637992-9A88-47AD-90C9-CE2E86F6A327}" destId="{23C332C4-5AD7-402C-B298-50A879496B14}" srcOrd="3" destOrd="0" presId="urn:microsoft.com/office/officeart/2005/8/layout/pyramid2"/>
    <dgm:cxn modelId="{321CC10D-A23C-43E2-BEF7-43BE35B2F70F}" type="presParOf" srcId="{7B637992-9A88-47AD-90C9-CE2E86F6A327}" destId="{4807217F-4948-4D70-A6C1-55A15EF67CB0}" srcOrd="4" destOrd="0" presId="urn:microsoft.com/office/officeart/2005/8/layout/pyramid2"/>
    <dgm:cxn modelId="{5C676114-6EB3-47DA-AF56-FEFB2E1798DA}" type="presParOf" srcId="{7B637992-9A88-47AD-90C9-CE2E86F6A327}" destId="{153B9E6D-0110-4130-B9E7-FC500BA9628B}" srcOrd="5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C94A0888-9C16-4369-9EC2-215183346729}" type="doc">
      <dgm:prSet loTypeId="urn:microsoft.com/office/officeart/2005/8/layout/hProcess9" loCatId="process" qsTypeId="urn:microsoft.com/office/officeart/2005/8/quickstyle/simple5" qsCatId="simple" csTypeId="urn:microsoft.com/office/officeart/2005/8/colors/accent1_2" csCatId="accent1" phldr="1"/>
      <dgm:spPr/>
    </dgm:pt>
    <dgm:pt modelId="{63178973-0C60-4C6F-AC48-DB2148542E9F}">
      <dgm:prSet phldrT="[Текст]" custT="1"/>
      <dgm:spPr/>
      <dgm:t>
        <a:bodyPr/>
        <a:lstStyle/>
        <a:p>
          <a:r>
            <a:rPr lang="ru-RU" sz="1800" b="1" i="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Предварительным</a:t>
          </a:r>
          <a:endParaRPr lang="ru-RU" sz="1800" i="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C1E65B7-D074-4ECC-95AD-25418A9AE3BD}" type="parTrans" cxnId="{DDB8FE08-E7C9-4733-9EE9-22DC1F7DB358}">
      <dgm:prSet/>
      <dgm:spPr/>
      <dgm:t>
        <a:bodyPr/>
        <a:lstStyle/>
        <a:p>
          <a:endParaRPr lang="ru-RU"/>
        </a:p>
      </dgm:t>
    </dgm:pt>
    <dgm:pt modelId="{2A3F33BE-CAE2-4024-A564-BB4BB3035293}" type="sibTrans" cxnId="{DDB8FE08-E7C9-4733-9EE9-22DC1F7DB358}">
      <dgm:prSet/>
      <dgm:spPr/>
      <dgm:t>
        <a:bodyPr/>
        <a:lstStyle/>
        <a:p>
          <a:endParaRPr lang="ru-RU"/>
        </a:p>
      </dgm:t>
    </dgm:pt>
    <dgm:pt modelId="{E35DFDE7-964B-4160-8FDB-1DF4108B26C8}">
      <dgm:prSet phldrT="[Текст]" custT="1"/>
      <dgm:spPr/>
      <dgm:t>
        <a:bodyPr/>
        <a:lstStyle/>
        <a:p>
          <a:r>
            <a:rPr lang="ru-RU" sz="1800" b="1" i="0" smtClean="0">
              <a:latin typeface="Times New Roman" panose="02020603050405020304" pitchFamily="18" charset="0"/>
              <a:cs typeface="Times New Roman" panose="02020603050405020304" pitchFamily="18" charset="0"/>
            </a:rPr>
            <a:t>Заключительным</a:t>
          </a:r>
          <a:endParaRPr lang="ru-RU" sz="1800" i="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D7D29AB-8B1A-443D-89DD-8F681D0197DC}" type="parTrans" cxnId="{A4FBF530-2E5D-450D-85E9-D304AC2F637C}">
      <dgm:prSet/>
      <dgm:spPr/>
      <dgm:t>
        <a:bodyPr/>
        <a:lstStyle/>
        <a:p>
          <a:endParaRPr lang="ru-RU"/>
        </a:p>
      </dgm:t>
    </dgm:pt>
    <dgm:pt modelId="{3FCA6A6F-4C61-4B91-A338-EDC5AACE6A11}" type="sibTrans" cxnId="{A4FBF530-2E5D-450D-85E9-D304AC2F637C}">
      <dgm:prSet/>
      <dgm:spPr/>
      <dgm:t>
        <a:bodyPr/>
        <a:lstStyle/>
        <a:p>
          <a:endParaRPr lang="ru-RU"/>
        </a:p>
      </dgm:t>
    </dgm:pt>
    <dgm:pt modelId="{D807B6C5-5DC6-4291-9E21-649113CA0D75}">
      <dgm:prSet phldrT="[Текст]" custT="1"/>
      <dgm:spPr/>
      <dgm:t>
        <a:bodyPr/>
        <a:lstStyle/>
        <a:p>
          <a:r>
            <a:rPr lang="ru-RU" sz="1800" b="1" i="0" smtClean="0">
              <a:latin typeface="Times New Roman" panose="02020603050405020304" pitchFamily="18" charset="0"/>
              <a:cs typeface="Times New Roman" panose="02020603050405020304" pitchFamily="18" charset="0"/>
            </a:rPr>
            <a:t>Текущим</a:t>
          </a:r>
          <a:endParaRPr lang="ru-RU" sz="1800" i="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D9ECFEE-256B-4F94-BDE8-57DE723B47A3}" type="parTrans" cxnId="{403181D0-0CA3-4038-BDD1-67567241BB80}">
      <dgm:prSet/>
      <dgm:spPr/>
      <dgm:t>
        <a:bodyPr/>
        <a:lstStyle/>
        <a:p>
          <a:endParaRPr lang="ru-RU"/>
        </a:p>
      </dgm:t>
    </dgm:pt>
    <dgm:pt modelId="{55DE3809-05FE-4338-9DBE-F1EAD2BE62ED}" type="sibTrans" cxnId="{403181D0-0CA3-4038-BDD1-67567241BB80}">
      <dgm:prSet/>
      <dgm:spPr/>
      <dgm:t>
        <a:bodyPr/>
        <a:lstStyle/>
        <a:p>
          <a:endParaRPr lang="ru-RU"/>
        </a:p>
      </dgm:t>
    </dgm:pt>
    <dgm:pt modelId="{AE5EF0A3-9D3B-4C1E-B3B1-2546710045F8}" type="pres">
      <dgm:prSet presAssocID="{C94A0888-9C16-4369-9EC2-215183346729}" presName="CompostProcess" presStyleCnt="0">
        <dgm:presLayoutVars>
          <dgm:dir/>
          <dgm:resizeHandles val="exact"/>
        </dgm:presLayoutVars>
      </dgm:prSet>
      <dgm:spPr/>
    </dgm:pt>
    <dgm:pt modelId="{1AAF1FC2-9BE7-478F-8D51-B2F84612E722}" type="pres">
      <dgm:prSet presAssocID="{C94A0888-9C16-4369-9EC2-215183346729}" presName="arrow" presStyleLbl="bgShp" presStyleIdx="0" presStyleCnt="1"/>
      <dgm:spPr/>
    </dgm:pt>
    <dgm:pt modelId="{0988D729-72B1-482C-ADDC-C7CB8BF316F0}" type="pres">
      <dgm:prSet presAssocID="{C94A0888-9C16-4369-9EC2-215183346729}" presName="linearProcess" presStyleCnt="0"/>
      <dgm:spPr/>
    </dgm:pt>
    <dgm:pt modelId="{DC91DBA3-3177-4A4F-9E31-97FA11AE9E23}" type="pres">
      <dgm:prSet presAssocID="{63178973-0C60-4C6F-AC48-DB2148542E9F}" presName="text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115E95F-2AD7-43F0-9AE6-DEA755E6552F}" type="pres">
      <dgm:prSet presAssocID="{2A3F33BE-CAE2-4024-A564-BB4BB3035293}" presName="sibTrans" presStyleCnt="0"/>
      <dgm:spPr/>
    </dgm:pt>
    <dgm:pt modelId="{18C76C52-EB84-471C-9AE0-FC2448A88361}" type="pres">
      <dgm:prSet presAssocID="{D807B6C5-5DC6-4291-9E21-649113CA0D75}" presName="text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A5D8392-F5C2-4A17-8EBE-9A0C545B6E8A}" type="pres">
      <dgm:prSet presAssocID="{55DE3809-05FE-4338-9DBE-F1EAD2BE62ED}" presName="sibTrans" presStyleCnt="0"/>
      <dgm:spPr/>
    </dgm:pt>
    <dgm:pt modelId="{DEDDD38F-9867-4DFE-9CFA-29ABAA6C482B}" type="pres">
      <dgm:prSet presAssocID="{E35DFDE7-964B-4160-8FDB-1DF4108B26C8}" presName="text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9027C6EF-ED22-489F-BF24-AC6B5D2B99FC}" type="presOf" srcId="{C94A0888-9C16-4369-9EC2-215183346729}" destId="{AE5EF0A3-9D3B-4C1E-B3B1-2546710045F8}" srcOrd="0" destOrd="0" presId="urn:microsoft.com/office/officeart/2005/8/layout/hProcess9"/>
    <dgm:cxn modelId="{403181D0-0CA3-4038-BDD1-67567241BB80}" srcId="{C94A0888-9C16-4369-9EC2-215183346729}" destId="{D807B6C5-5DC6-4291-9E21-649113CA0D75}" srcOrd="1" destOrd="0" parTransId="{AD9ECFEE-256B-4F94-BDE8-57DE723B47A3}" sibTransId="{55DE3809-05FE-4338-9DBE-F1EAD2BE62ED}"/>
    <dgm:cxn modelId="{DDB8FE08-E7C9-4733-9EE9-22DC1F7DB358}" srcId="{C94A0888-9C16-4369-9EC2-215183346729}" destId="{63178973-0C60-4C6F-AC48-DB2148542E9F}" srcOrd="0" destOrd="0" parTransId="{7C1E65B7-D074-4ECC-95AD-25418A9AE3BD}" sibTransId="{2A3F33BE-CAE2-4024-A564-BB4BB3035293}"/>
    <dgm:cxn modelId="{DCD8EC0D-6FF2-4B06-AA10-D8A3EFF836C9}" type="presOf" srcId="{D807B6C5-5DC6-4291-9E21-649113CA0D75}" destId="{18C76C52-EB84-471C-9AE0-FC2448A88361}" srcOrd="0" destOrd="0" presId="urn:microsoft.com/office/officeart/2005/8/layout/hProcess9"/>
    <dgm:cxn modelId="{33496FE4-2B86-4375-8D99-44E197F4CBDA}" type="presOf" srcId="{E35DFDE7-964B-4160-8FDB-1DF4108B26C8}" destId="{DEDDD38F-9867-4DFE-9CFA-29ABAA6C482B}" srcOrd="0" destOrd="0" presId="urn:microsoft.com/office/officeart/2005/8/layout/hProcess9"/>
    <dgm:cxn modelId="{334C3ACF-A833-4C57-9FF1-F0332D3F21AA}" type="presOf" srcId="{63178973-0C60-4C6F-AC48-DB2148542E9F}" destId="{DC91DBA3-3177-4A4F-9E31-97FA11AE9E23}" srcOrd="0" destOrd="0" presId="urn:microsoft.com/office/officeart/2005/8/layout/hProcess9"/>
    <dgm:cxn modelId="{A4FBF530-2E5D-450D-85E9-D304AC2F637C}" srcId="{C94A0888-9C16-4369-9EC2-215183346729}" destId="{E35DFDE7-964B-4160-8FDB-1DF4108B26C8}" srcOrd="2" destOrd="0" parTransId="{ED7D29AB-8B1A-443D-89DD-8F681D0197DC}" sibTransId="{3FCA6A6F-4C61-4B91-A338-EDC5AACE6A11}"/>
    <dgm:cxn modelId="{65343B87-48D9-4EF6-87AE-C94F122A3341}" type="presParOf" srcId="{AE5EF0A3-9D3B-4C1E-B3B1-2546710045F8}" destId="{1AAF1FC2-9BE7-478F-8D51-B2F84612E722}" srcOrd="0" destOrd="0" presId="urn:microsoft.com/office/officeart/2005/8/layout/hProcess9"/>
    <dgm:cxn modelId="{1F6AC022-EAC0-4837-80E0-C25B6B8DDF8B}" type="presParOf" srcId="{AE5EF0A3-9D3B-4C1E-B3B1-2546710045F8}" destId="{0988D729-72B1-482C-ADDC-C7CB8BF316F0}" srcOrd="1" destOrd="0" presId="urn:microsoft.com/office/officeart/2005/8/layout/hProcess9"/>
    <dgm:cxn modelId="{974DEE03-FEDA-4368-9A83-7B9412F3DEDA}" type="presParOf" srcId="{0988D729-72B1-482C-ADDC-C7CB8BF316F0}" destId="{DC91DBA3-3177-4A4F-9E31-97FA11AE9E23}" srcOrd="0" destOrd="0" presId="urn:microsoft.com/office/officeart/2005/8/layout/hProcess9"/>
    <dgm:cxn modelId="{6263C427-2ED8-4A69-8228-58176498F87E}" type="presParOf" srcId="{0988D729-72B1-482C-ADDC-C7CB8BF316F0}" destId="{5115E95F-2AD7-43F0-9AE6-DEA755E6552F}" srcOrd="1" destOrd="0" presId="urn:microsoft.com/office/officeart/2005/8/layout/hProcess9"/>
    <dgm:cxn modelId="{0994AA95-557C-45E3-8E1A-8AAE3CBC2BD3}" type="presParOf" srcId="{0988D729-72B1-482C-ADDC-C7CB8BF316F0}" destId="{18C76C52-EB84-471C-9AE0-FC2448A88361}" srcOrd="2" destOrd="0" presId="urn:microsoft.com/office/officeart/2005/8/layout/hProcess9"/>
    <dgm:cxn modelId="{96CEAED6-F2A1-42BE-A955-608A475CE643}" type="presParOf" srcId="{0988D729-72B1-482C-ADDC-C7CB8BF316F0}" destId="{BA5D8392-F5C2-4A17-8EBE-9A0C545B6E8A}" srcOrd="3" destOrd="0" presId="urn:microsoft.com/office/officeart/2005/8/layout/hProcess9"/>
    <dgm:cxn modelId="{285AC86F-BE54-45F5-A30A-62DE483BA2EC}" type="presParOf" srcId="{0988D729-72B1-482C-ADDC-C7CB8BF316F0}" destId="{DEDDD38F-9867-4DFE-9CFA-29ABAA6C482B}" srcOrd="4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85E3074A-63E3-47CC-97C4-09DFAFB08BBE}" type="doc">
      <dgm:prSet loTypeId="urn:microsoft.com/office/officeart/2005/8/layout/vList6" loCatId="list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A24B5CA3-F39C-4C2C-B63A-34699A9019F3}">
      <dgm:prSet phldrT="[Текст]" custT="1"/>
      <dgm:spPr/>
      <dgm:t>
        <a:bodyPr anchor="ctr"/>
        <a:lstStyle/>
        <a:p>
          <a:r>
            <a:rPr lang="ru-RU" sz="2800" b="1" i="0" u="none" dirty="0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Предварительный контроль </a:t>
          </a:r>
          <a:endParaRPr lang="ru-RU" sz="2800" b="1" i="0" u="none" dirty="0">
            <a:effectLst/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8FF1A15-C955-47A4-9F59-872BDAD88F20}" type="parTrans" cxnId="{6FA58AE8-B2E5-4B15-A019-760C5FAB5F54}">
      <dgm:prSet/>
      <dgm:spPr/>
      <dgm:t>
        <a:bodyPr/>
        <a:lstStyle/>
        <a:p>
          <a:endParaRPr lang="ru-RU"/>
        </a:p>
      </dgm:t>
    </dgm:pt>
    <dgm:pt modelId="{6C8E62D4-F610-4492-A2F7-BA0E23DB6111}" type="sibTrans" cxnId="{6FA58AE8-B2E5-4B15-A019-760C5FAB5F54}">
      <dgm:prSet/>
      <dgm:spPr/>
      <dgm:t>
        <a:bodyPr/>
        <a:lstStyle/>
        <a:p>
          <a:endParaRPr lang="ru-RU"/>
        </a:p>
      </dgm:t>
    </dgm:pt>
    <dgm:pt modelId="{85F0EEC8-BC8C-4BDB-ADCC-326C3F7D69F5}">
      <dgm:prSet phldrT="[Текст]" custT="1"/>
      <dgm:spPr/>
      <dgm:t>
        <a:bodyPr anchor="ctr"/>
        <a:lstStyle/>
        <a:p>
          <a:r>
            <a:rPr lang="ru-RU" sz="1600" b="1" i="0" u="none" dirty="0" smtClean="0">
              <a:solidFill>
                <a:schemeClr val="accent6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это реализация определенных правил, процедур и линий поведения, строгое соблюдение которых есть способ убедиться, что работа развивается в заданном направлении.</a:t>
          </a:r>
          <a:endParaRPr lang="ru-RU" sz="1600" b="1" i="0" u="none" dirty="0">
            <a:solidFill>
              <a:schemeClr val="accent6"/>
            </a:solidFill>
            <a:effectLst/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A614741-9336-4121-9C2F-C4ABCA00F4D4}" type="parTrans" cxnId="{6C025414-2594-4AE9-BF1D-C3A6539596AC}">
      <dgm:prSet/>
      <dgm:spPr/>
      <dgm:t>
        <a:bodyPr/>
        <a:lstStyle/>
        <a:p>
          <a:endParaRPr lang="ru-RU"/>
        </a:p>
      </dgm:t>
    </dgm:pt>
    <dgm:pt modelId="{09FD57F2-61E5-41C4-8B8C-DD3008E94683}" type="sibTrans" cxnId="{6C025414-2594-4AE9-BF1D-C3A6539596AC}">
      <dgm:prSet/>
      <dgm:spPr/>
      <dgm:t>
        <a:bodyPr/>
        <a:lstStyle/>
        <a:p>
          <a:endParaRPr lang="ru-RU"/>
        </a:p>
      </dgm:t>
    </dgm:pt>
    <dgm:pt modelId="{BA37A714-B6AA-417B-A432-F28E5E6CF4C6}">
      <dgm:prSet phldrT="[Текст]" custT="1"/>
      <dgm:spPr/>
      <dgm:t>
        <a:bodyPr anchor="ctr"/>
        <a:lstStyle/>
        <a:p>
          <a:r>
            <a:rPr lang="ru-RU" sz="2800" b="1" i="0" u="none" dirty="0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Текущий контроль </a:t>
          </a:r>
          <a:endParaRPr lang="ru-RU" sz="2800" b="1" i="0" u="none" dirty="0">
            <a:effectLst/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B4DCD33-8E0E-4945-878E-58BCE6684CDD}" type="parTrans" cxnId="{85893406-A6AD-467E-881F-8F93EB9A059F}">
      <dgm:prSet/>
      <dgm:spPr/>
      <dgm:t>
        <a:bodyPr/>
        <a:lstStyle/>
        <a:p>
          <a:endParaRPr lang="ru-RU"/>
        </a:p>
      </dgm:t>
    </dgm:pt>
    <dgm:pt modelId="{F2C4AFA2-C504-4A22-B4D9-83AE54E7340C}" type="sibTrans" cxnId="{85893406-A6AD-467E-881F-8F93EB9A059F}">
      <dgm:prSet/>
      <dgm:spPr/>
      <dgm:t>
        <a:bodyPr/>
        <a:lstStyle/>
        <a:p>
          <a:endParaRPr lang="ru-RU"/>
        </a:p>
      </dgm:t>
    </dgm:pt>
    <dgm:pt modelId="{2D987606-22D9-4A35-B875-AD71D81AF472}">
      <dgm:prSet custT="1"/>
      <dgm:spPr/>
      <dgm:t>
        <a:bodyPr anchor="ctr"/>
        <a:lstStyle/>
        <a:p>
          <a:r>
            <a:rPr lang="ru-RU" sz="1600" b="1" i="0" u="none" dirty="0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 </a:t>
          </a:r>
          <a:r>
            <a:rPr lang="ru-RU" sz="1600" b="1" i="0" u="none" dirty="0" smtClean="0">
              <a:solidFill>
                <a:schemeClr val="accent6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осуществляется непосредственно в ходе проведения работ, основывается он на измерении полученных результатов. </a:t>
          </a:r>
          <a:endParaRPr lang="ru-RU" sz="1600" b="1" i="0" u="none" dirty="0">
            <a:solidFill>
              <a:schemeClr val="accent6"/>
            </a:solidFill>
            <a:effectLst/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DFB0EE4-54BD-4227-AC61-7A16531021EE}" type="parTrans" cxnId="{E378A98A-CC75-4795-81BB-AB897CD28AE2}">
      <dgm:prSet/>
      <dgm:spPr/>
      <dgm:t>
        <a:bodyPr/>
        <a:lstStyle/>
        <a:p>
          <a:endParaRPr lang="ru-RU"/>
        </a:p>
      </dgm:t>
    </dgm:pt>
    <dgm:pt modelId="{A3BD5569-87D7-441C-B182-64D0B5534D9A}" type="sibTrans" cxnId="{E378A98A-CC75-4795-81BB-AB897CD28AE2}">
      <dgm:prSet/>
      <dgm:spPr/>
      <dgm:t>
        <a:bodyPr/>
        <a:lstStyle/>
        <a:p>
          <a:endParaRPr lang="ru-RU"/>
        </a:p>
      </dgm:t>
    </dgm:pt>
    <dgm:pt modelId="{5CC5A2C1-2089-4541-8FDE-15B8056CE516}">
      <dgm:prSet custT="1"/>
      <dgm:spPr/>
      <dgm:t>
        <a:bodyPr anchor="ctr"/>
        <a:lstStyle/>
        <a:p>
          <a:r>
            <a:rPr lang="ru-RU" sz="2800" b="1" i="0" u="none" dirty="0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Заключительный контроль</a:t>
          </a:r>
          <a:endParaRPr lang="ru-RU" sz="2800" b="1" i="0" u="none" dirty="0">
            <a:effectLst/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9718BE0-000C-46B0-889E-8EC1FF4B6CA4}" type="parTrans" cxnId="{DA3113EE-4F68-4F6D-9EC0-C40222C52F47}">
      <dgm:prSet/>
      <dgm:spPr/>
      <dgm:t>
        <a:bodyPr/>
        <a:lstStyle/>
        <a:p>
          <a:endParaRPr lang="ru-RU"/>
        </a:p>
      </dgm:t>
    </dgm:pt>
    <dgm:pt modelId="{286AC15A-DB61-47B5-B1E2-CD1786BF67AA}" type="sibTrans" cxnId="{DA3113EE-4F68-4F6D-9EC0-C40222C52F47}">
      <dgm:prSet/>
      <dgm:spPr/>
      <dgm:t>
        <a:bodyPr/>
        <a:lstStyle/>
        <a:p>
          <a:endParaRPr lang="ru-RU"/>
        </a:p>
      </dgm:t>
    </dgm:pt>
    <dgm:pt modelId="{1632C4DD-882C-48BF-A9F6-4DD0BAA89062}">
      <dgm:prSet custT="1"/>
      <dgm:spPr/>
      <dgm:t>
        <a:bodyPr anchor="ctr"/>
        <a:lstStyle/>
        <a:p>
          <a:r>
            <a:rPr lang="ru-RU" sz="1600" b="1" i="0" u="none" dirty="0" smtClean="0">
              <a:solidFill>
                <a:schemeClr val="accent6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функции акцентированы, во-первых, на получении информации, позволяющей скорректировать планы по предстоящей работе в аналогичном направлении в перспективе.</a:t>
          </a:r>
          <a:endParaRPr lang="ru-RU" sz="1600" b="1" i="0" u="none" dirty="0">
            <a:solidFill>
              <a:schemeClr val="accent6"/>
            </a:solidFill>
            <a:effectLst/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7D96B91-B08F-4519-B283-4188A8169E9B}" type="parTrans" cxnId="{BE0467BB-1783-4359-8871-B21761F7F095}">
      <dgm:prSet/>
      <dgm:spPr/>
      <dgm:t>
        <a:bodyPr/>
        <a:lstStyle/>
        <a:p>
          <a:endParaRPr lang="ru-RU"/>
        </a:p>
      </dgm:t>
    </dgm:pt>
    <dgm:pt modelId="{FA333F66-1CD8-446B-8D82-7144A8CA5EF5}" type="sibTrans" cxnId="{BE0467BB-1783-4359-8871-B21761F7F095}">
      <dgm:prSet/>
      <dgm:spPr/>
      <dgm:t>
        <a:bodyPr/>
        <a:lstStyle/>
        <a:p>
          <a:endParaRPr lang="ru-RU"/>
        </a:p>
      </dgm:t>
    </dgm:pt>
    <dgm:pt modelId="{E823145C-7878-43C2-B6C0-3FD1763AC5A3}" type="pres">
      <dgm:prSet presAssocID="{85E3074A-63E3-47CC-97C4-09DFAFB08BBE}" presName="Name0" presStyleCnt="0">
        <dgm:presLayoutVars>
          <dgm:dir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9C7065FC-4F09-4E33-9507-6098A123E4B5}" type="pres">
      <dgm:prSet presAssocID="{A24B5CA3-F39C-4C2C-B63A-34699A9019F3}" presName="linNode" presStyleCnt="0"/>
      <dgm:spPr/>
    </dgm:pt>
    <dgm:pt modelId="{F1E4A44C-A703-424E-B6CF-9FCEA1E48E8B}" type="pres">
      <dgm:prSet presAssocID="{A24B5CA3-F39C-4C2C-B63A-34699A9019F3}" presName="parentShp" presStyleLbl="node1" presStyleIdx="0" presStyleCnt="3" custScaleX="119503" custScaleY="27630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F3B9490-E620-43D1-A88E-84BA5356B075}" type="pres">
      <dgm:prSet presAssocID="{A24B5CA3-F39C-4C2C-B63A-34699A9019F3}" presName="childShp" presStyleLbl="bgAccFollowNode1" presStyleIdx="0" presStyleCnt="3" custScaleX="119503" custScaleY="27630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5F4C1F5-2BEB-4946-8A65-B24B875A941E}" type="pres">
      <dgm:prSet presAssocID="{6C8E62D4-F610-4492-A2F7-BA0E23DB6111}" presName="spacing" presStyleCnt="0"/>
      <dgm:spPr/>
    </dgm:pt>
    <dgm:pt modelId="{3F479F99-CEFD-4E9A-B430-F42047443949}" type="pres">
      <dgm:prSet presAssocID="{BA37A714-B6AA-417B-A432-F28E5E6CF4C6}" presName="linNode" presStyleCnt="0"/>
      <dgm:spPr/>
    </dgm:pt>
    <dgm:pt modelId="{46B10454-6613-42C4-A520-4142EEC22C7C}" type="pres">
      <dgm:prSet presAssocID="{BA37A714-B6AA-417B-A432-F28E5E6CF4C6}" presName="parentShp" presStyleLbl="node1" presStyleIdx="1" presStyleCnt="3" custScaleX="119503" custScaleY="27630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D8E9294-78A9-466C-9079-5EE264147EB0}" type="pres">
      <dgm:prSet presAssocID="{BA37A714-B6AA-417B-A432-F28E5E6CF4C6}" presName="childShp" presStyleLbl="bgAccFollowNode1" presStyleIdx="1" presStyleCnt="3" custScaleX="119503" custScaleY="276305" custLinFactNeighborX="938" custLinFactNeighborY="-106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779D6DF-0F89-49C6-AABD-15514325FAF1}" type="pres">
      <dgm:prSet presAssocID="{F2C4AFA2-C504-4A22-B4D9-83AE54E7340C}" presName="spacing" presStyleCnt="0"/>
      <dgm:spPr/>
    </dgm:pt>
    <dgm:pt modelId="{943A53A9-9C78-4EDB-BAA3-AA28714C6619}" type="pres">
      <dgm:prSet presAssocID="{5CC5A2C1-2089-4541-8FDE-15B8056CE516}" presName="linNode" presStyleCnt="0"/>
      <dgm:spPr/>
    </dgm:pt>
    <dgm:pt modelId="{B9DD4524-C496-41B3-8E83-2D760AF838A1}" type="pres">
      <dgm:prSet presAssocID="{5CC5A2C1-2089-4541-8FDE-15B8056CE516}" presName="parentShp" presStyleLbl="node1" presStyleIdx="2" presStyleCnt="3" custScaleX="119503" custScaleY="27630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E19D07E-3590-40F2-983C-C50E307F3190}" type="pres">
      <dgm:prSet presAssocID="{5CC5A2C1-2089-4541-8FDE-15B8056CE516}" presName="childShp" presStyleLbl="bgAccFollowNode1" presStyleIdx="2" presStyleCnt="3" custScaleX="119503" custScaleY="276305" custLinFactNeighborX="938" custLinFactNeighborY="94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77ADF9C5-64CF-45CA-9FB4-3F6E3534BE5A}" type="presOf" srcId="{BA37A714-B6AA-417B-A432-F28E5E6CF4C6}" destId="{46B10454-6613-42C4-A520-4142EEC22C7C}" srcOrd="0" destOrd="0" presId="urn:microsoft.com/office/officeart/2005/8/layout/vList6"/>
    <dgm:cxn modelId="{ED0054B3-AB0C-4450-A87E-534BE89FF2FB}" type="presOf" srcId="{5CC5A2C1-2089-4541-8FDE-15B8056CE516}" destId="{B9DD4524-C496-41B3-8E83-2D760AF838A1}" srcOrd="0" destOrd="0" presId="urn:microsoft.com/office/officeart/2005/8/layout/vList6"/>
    <dgm:cxn modelId="{9F425773-8CCD-41D5-A539-A3518D986C35}" type="presOf" srcId="{85F0EEC8-BC8C-4BDB-ADCC-326C3F7D69F5}" destId="{5F3B9490-E620-43D1-A88E-84BA5356B075}" srcOrd="0" destOrd="0" presId="urn:microsoft.com/office/officeart/2005/8/layout/vList6"/>
    <dgm:cxn modelId="{85893406-A6AD-467E-881F-8F93EB9A059F}" srcId="{85E3074A-63E3-47CC-97C4-09DFAFB08BBE}" destId="{BA37A714-B6AA-417B-A432-F28E5E6CF4C6}" srcOrd="1" destOrd="0" parTransId="{1B4DCD33-8E0E-4945-878E-58BCE6684CDD}" sibTransId="{F2C4AFA2-C504-4A22-B4D9-83AE54E7340C}"/>
    <dgm:cxn modelId="{6FA58AE8-B2E5-4B15-A019-760C5FAB5F54}" srcId="{85E3074A-63E3-47CC-97C4-09DFAFB08BBE}" destId="{A24B5CA3-F39C-4C2C-B63A-34699A9019F3}" srcOrd="0" destOrd="0" parTransId="{08FF1A15-C955-47A4-9F59-872BDAD88F20}" sibTransId="{6C8E62D4-F610-4492-A2F7-BA0E23DB6111}"/>
    <dgm:cxn modelId="{60EA3223-4521-4C7F-8F6F-25A3434174C8}" type="presOf" srcId="{85E3074A-63E3-47CC-97C4-09DFAFB08BBE}" destId="{E823145C-7878-43C2-B6C0-3FD1763AC5A3}" srcOrd="0" destOrd="0" presId="urn:microsoft.com/office/officeart/2005/8/layout/vList6"/>
    <dgm:cxn modelId="{0F440A8C-CC2C-4F38-974F-6A24BB01836A}" type="presOf" srcId="{2D987606-22D9-4A35-B875-AD71D81AF472}" destId="{5D8E9294-78A9-466C-9079-5EE264147EB0}" srcOrd="0" destOrd="0" presId="urn:microsoft.com/office/officeart/2005/8/layout/vList6"/>
    <dgm:cxn modelId="{A503B04B-A4C9-47EE-BAF3-3AD57D7593CE}" type="presOf" srcId="{A24B5CA3-F39C-4C2C-B63A-34699A9019F3}" destId="{F1E4A44C-A703-424E-B6CF-9FCEA1E48E8B}" srcOrd="0" destOrd="0" presId="urn:microsoft.com/office/officeart/2005/8/layout/vList6"/>
    <dgm:cxn modelId="{DA3113EE-4F68-4F6D-9EC0-C40222C52F47}" srcId="{85E3074A-63E3-47CC-97C4-09DFAFB08BBE}" destId="{5CC5A2C1-2089-4541-8FDE-15B8056CE516}" srcOrd="2" destOrd="0" parTransId="{89718BE0-000C-46B0-889E-8EC1FF4B6CA4}" sibTransId="{286AC15A-DB61-47B5-B1E2-CD1786BF67AA}"/>
    <dgm:cxn modelId="{6C025414-2594-4AE9-BF1D-C3A6539596AC}" srcId="{A24B5CA3-F39C-4C2C-B63A-34699A9019F3}" destId="{85F0EEC8-BC8C-4BDB-ADCC-326C3F7D69F5}" srcOrd="0" destOrd="0" parTransId="{4A614741-9336-4121-9C2F-C4ABCA00F4D4}" sibTransId="{09FD57F2-61E5-41C4-8B8C-DD3008E94683}"/>
    <dgm:cxn modelId="{C9011264-92DF-42BA-B380-09C0475BD66E}" type="presOf" srcId="{1632C4DD-882C-48BF-A9F6-4DD0BAA89062}" destId="{BE19D07E-3590-40F2-983C-C50E307F3190}" srcOrd="0" destOrd="0" presId="urn:microsoft.com/office/officeart/2005/8/layout/vList6"/>
    <dgm:cxn modelId="{BE0467BB-1783-4359-8871-B21761F7F095}" srcId="{5CC5A2C1-2089-4541-8FDE-15B8056CE516}" destId="{1632C4DD-882C-48BF-A9F6-4DD0BAA89062}" srcOrd="0" destOrd="0" parTransId="{E7D96B91-B08F-4519-B283-4188A8169E9B}" sibTransId="{FA333F66-1CD8-446B-8D82-7144A8CA5EF5}"/>
    <dgm:cxn modelId="{E378A98A-CC75-4795-81BB-AB897CD28AE2}" srcId="{BA37A714-B6AA-417B-A432-F28E5E6CF4C6}" destId="{2D987606-22D9-4A35-B875-AD71D81AF472}" srcOrd="0" destOrd="0" parTransId="{ADFB0EE4-54BD-4227-AC61-7A16531021EE}" sibTransId="{A3BD5569-87D7-441C-B182-64D0B5534D9A}"/>
    <dgm:cxn modelId="{CB49FB4A-6203-449E-AC87-E92EDAFAD533}" type="presParOf" srcId="{E823145C-7878-43C2-B6C0-3FD1763AC5A3}" destId="{9C7065FC-4F09-4E33-9507-6098A123E4B5}" srcOrd="0" destOrd="0" presId="urn:microsoft.com/office/officeart/2005/8/layout/vList6"/>
    <dgm:cxn modelId="{490B692E-86A9-49E9-AB56-31DD51850BDB}" type="presParOf" srcId="{9C7065FC-4F09-4E33-9507-6098A123E4B5}" destId="{F1E4A44C-A703-424E-B6CF-9FCEA1E48E8B}" srcOrd="0" destOrd="0" presId="urn:microsoft.com/office/officeart/2005/8/layout/vList6"/>
    <dgm:cxn modelId="{0AD8F329-954F-4E19-8321-3F7CB14E97F5}" type="presParOf" srcId="{9C7065FC-4F09-4E33-9507-6098A123E4B5}" destId="{5F3B9490-E620-43D1-A88E-84BA5356B075}" srcOrd="1" destOrd="0" presId="urn:microsoft.com/office/officeart/2005/8/layout/vList6"/>
    <dgm:cxn modelId="{7D070879-12A5-4574-BEDE-0F431A7FB33B}" type="presParOf" srcId="{E823145C-7878-43C2-B6C0-3FD1763AC5A3}" destId="{C5F4C1F5-2BEB-4946-8A65-B24B875A941E}" srcOrd="1" destOrd="0" presId="urn:microsoft.com/office/officeart/2005/8/layout/vList6"/>
    <dgm:cxn modelId="{C2DA96BC-2C38-4D46-94C4-E051C806AC31}" type="presParOf" srcId="{E823145C-7878-43C2-B6C0-3FD1763AC5A3}" destId="{3F479F99-CEFD-4E9A-B430-F42047443949}" srcOrd="2" destOrd="0" presId="urn:microsoft.com/office/officeart/2005/8/layout/vList6"/>
    <dgm:cxn modelId="{7E598778-93C2-4E7E-9548-0BC1EF0772D9}" type="presParOf" srcId="{3F479F99-CEFD-4E9A-B430-F42047443949}" destId="{46B10454-6613-42C4-A520-4142EEC22C7C}" srcOrd="0" destOrd="0" presId="urn:microsoft.com/office/officeart/2005/8/layout/vList6"/>
    <dgm:cxn modelId="{06FDA4A1-AD9C-4B81-A070-4DE4351959ED}" type="presParOf" srcId="{3F479F99-CEFD-4E9A-B430-F42047443949}" destId="{5D8E9294-78A9-466C-9079-5EE264147EB0}" srcOrd="1" destOrd="0" presId="urn:microsoft.com/office/officeart/2005/8/layout/vList6"/>
    <dgm:cxn modelId="{0CCD6342-02D7-4A6D-99F3-CF73E602102D}" type="presParOf" srcId="{E823145C-7878-43C2-B6C0-3FD1763AC5A3}" destId="{9779D6DF-0F89-49C6-AABD-15514325FAF1}" srcOrd="3" destOrd="0" presId="urn:microsoft.com/office/officeart/2005/8/layout/vList6"/>
    <dgm:cxn modelId="{06D94BDC-62E2-4D64-90CD-F0022D7BD5F8}" type="presParOf" srcId="{E823145C-7878-43C2-B6C0-3FD1763AC5A3}" destId="{943A53A9-9C78-4EDB-BAA3-AA28714C6619}" srcOrd="4" destOrd="0" presId="urn:microsoft.com/office/officeart/2005/8/layout/vList6"/>
    <dgm:cxn modelId="{D88BFE6B-9E94-406E-871B-EE547569651F}" type="presParOf" srcId="{943A53A9-9C78-4EDB-BAA3-AA28714C6619}" destId="{B9DD4524-C496-41B3-8E83-2D760AF838A1}" srcOrd="0" destOrd="0" presId="urn:microsoft.com/office/officeart/2005/8/layout/vList6"/>
    <dgm:cxn modelId="{C9FD66D6-8351-4D14-9141-832CB03B21CB}" type="presParOf" srcId="{943A53A9-9C78-4EDB-BAA3-AA28714C6619}" destId="{BE19D07E-3590-40F2-983C-C50E307F3190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AAF1FC2-9BE7-478F-8D51-B2F84612E722}">
      <dsp:nvSpPr>
        <dsp:cNvPr id="0" name=""/>
        <dsp:cNvSpPr/>
      </dsp:nvSpPr>
      <dsp:spPr>
        <a:xfrm>
          <a:off x="572463" y="0"/>
          <a:ext cx="6487920" cy="4336256"/>
        </a:xfrm>
        <a:prstGeom prst="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63500" dist="25400" dir="5400000" rotWithShape="0">
            <a:srgbClr val="000000">
              <a:alpha val="43000"/>
            </a:srgbClr>
          </a:outerShdw>
        </a:effectLst>
        <a:scene3d>
          <a:camera prst="orthographicFront">
            <a:rot lat="0" lon="0" rev="0"/>
          </a:camera>
          <a:lightRig rig="brightRoom" dir="t">
            <a:rot lat="0" lon="0" rev="8700000"/>
          </a:lightRig>
        </a:scene3d>
        <a:sp3d contourW="12700" prstMaterial="dkEdge">
          <a:bevelT w="0" h="0" prst="relaxedInset"/>
          <a:contourClr>
            <a:schemeClr val="accent1">
              <a:tint val="40000"/>
              <a:hueOff val="0"/>
              <a:satOff val="0"/>
              <a:lumOff val="0"/>
              <a:alphaOff val="0"/>
              <a:shade val="65000"/>
              <a:satMod val="150000"/>
            </a:schemeClr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DC91DBA3-3177-4A4F-9E31-97FA11AE9E23}">
      <dsp:nvSpPr>
        <dsp:cNvPr id="0" name=""/>
        <dsp:cNvSpPr/>
      </dsp:nvSpPr>
      <dsp:spPr>
        <a:xfrm>
          <a:off x="0" y="1300876"/>
          <a:ext cx="2289854" cy="1734502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15000"/>
                <a:satMod val="18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45000"/>
                <a:satMod val="170000"/>
              </a:schemeClr>
            </a:gs>
            <a:gs pos="70000">
              <a:schemeClr val="accent1">
                <a:hueOff val="0"/>
                <a:satOff val="0"/>
                <a:lumOff val="0"/>
                <a:alphaOff val="0"/>
                <a:tint val="99000"/>
                <a:shade val="65000"/>
                <a:satMod val="15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63500" dist="25400" dir="5400000" rotWithShape="0">
            <a:srgbClr val="000000">
              <a:alpha val="43000"/>
            </a:srgbClr>
          </a:outerShdw>
        </a:effectLst>
        <a:scene3d>
          <a:camera prst="orthographicFront">
            <a:rot lat="0" lon="0" rev="0"/>
          </a:camera>
          <a:lightRig rig="glow" dir="t">
            <a:rot lat="0" lon="0" rev="13200000"/>
          </a:lightRig>
        </a:scene3d>
        <a:sp3d prstMaterial="dkEdge">
          <a:bevelT w="63500" h="508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i="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Предварительным</a:t>
          </a:r>
          <a:endParaRPr lang="ru-RU" sz="1800" i="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84671" y="1385547"/>
        <a:ext cx="2120512" cy="1565160"/>
      </dsp:txXfrm>
    </dsp:sp>
    <dsp:sp modelId="{18C76C52-EB84-471C-9AE0-FC2448A88361}">
      <dsp:nvSpPr>
        <dsp:cNvPr id="0" name=""/>
        <dsp:cNvSpPr/>
      </dsp:nvSpPr>
      <dsp:spPr>
        <a:xfrm>
          <a:off x="2671496" y="1300876"/>
          <a:ext cx="2289854" cy="1734502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15000"/>
                <a:satMod val="18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45000"/>
                <a:satMod val="170000"/>
              </a:schemeClr>
            </a:gs>
            <a:gs pos="70000">
              <a:schemeClr val="accent1">
                <a:hueOff val="0"/>
                <a:satOff val="0"/>
                <a:lumOff val="0"/>
                <a:alphaOff val="0"/>
                <a:tint val="99000"/>
                <a:shade val="65000"/>
                <a:satMod val="15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63500" dist="25400" dir="5400000" rotWithShape="0">
            <a:srgbClr val="000000">
              <a:alpha val="43000"/>
            </a:srgbClr>
          </a:outerShdw>
        </a:effectLst>
        <a:scene3d>
          <a:camera prst="orthographicFront">
            <a:rot lat="0" lon="0" rev="0"/>
          </a:camera>
          <a:lightRig rig="glow" dir="t">
            <a:rot lat="0" lon="0" rev="13200000"/>
          </a:lightRig>
        </a:scene3d>
        <a:sp3d prstMaterial="dkEdge">
          <a:bevelT w="63500" h="508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i="0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Текущим</a:t>
          </a:r>
          <a:endParaRPr lang="ru-RU" sz="1800" i="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756167" y="1385547"/>
        <a:ext cx="2120512" cy="1565160"/>
      </dsp:txXfrm>
    </dsp:sp>
    <dsp:sp modelId="{DEDDD38F-9867-4DFE-9CFA-29ABAA6C482B}">
      <dsp:nvSpPr>
        <dsp:cNvPr id="0" name=""/>
        <dsp:cNvSpPr/>
      </dsp:nvSpPr>
      <dsp:spPr>
        <a:xfrm>
          <a:off x="5342993" y="1300876"/>
          <a:ext cx="2289854" cy="1734502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15000"/>
                <a:satMod val="18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45000"/>
                <a:satMod val="170000"/>
              </a:schemeClr>
            </a:gs>
            <a:gs pos="70000">
              <a:schemeClr val="accent1">
                <a:hueOff val="0"/>
                <a:satOff val="0"/>
                <a:lumOff val="0"/>
                <a:alphaOff val="0"/>
                <a:tint val="99000"/>
                <a:shade val="65000"/>
                <a:satMod val="15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63500" dist="25400" dir="5400000" rotWithShape="0">
            <a:srgbClr val="000000">
              <a:alpha val="43000"/>
            </a:srgbClr>
          </a:outerShdw>
        </a:effectLst>
        <a:scene3d>
          <a:camera prst="orthographicFront">
            <a:rot lat="0" lon="0" rev="0"/>
          </a:camera>
          <a:lightRig rig="glow" dir="t">
            <a:rot lat="0" lon="0" rev="13200000"/>
          </a:lightRig>
        </a:scene3d>
        <a:sp3d prstMaterial="dkEdge">
          <a:bevelT w="63500" h="508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i="0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Заключительным</a:t>
          </a:r>
          <a:endParaRPr lang="ru-RU" sz="1800" i="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427664" y="1385547"/>
        <a:ext cx="2120512" cy="1565160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F3B9490-E620-43D1-A88E-84BA5356B075}">
      <dsp:nvSpPr>
        <dsp:cNvPr id="0" name=""/>
        <dsp:cNvSpPr/>
      </dsp:nvSpPr>
      <dsp:spPr>
        <a:xfrm>
          <a:off x="3317359" y="2396"/>
          <a:ext cx="4969636" cy="1509116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63500" dist="25400" dir="5400000" rotWithShape="0">
            <a:srgbClr val="000000">
              <a:alpha val="43000"/>
            </a:srgbClr>
          </a:outerShdw>
        </a:effectLst>
        <a:scene3d>
          <a:camera prst="orthographicFront">
            <a:rot lat="0" lon="0" rev="0"/>
          </a:camera>
          <a:lightRig rig="brightRoom" dir="t">
            <a:rot lat="0" lon="0" rev="8700000"/>
          </a:lightRig>
        </a:scene3d>
        <a:sp3d contourW="12700" prstMaterial="dkEdge">
          <a:bevelT w="0" h="0" prst="relaxedInset"/>
          <a:contourClr>
            <a:schemeClr val="accent1">
              <a:alpha val="90000"/>
              <a:tint val="40000"/>
              <a:hueOff val="0"/>
              <a:satOff val="0"/>
              <a:lumOff val="0"/>
              <a:alphaOff val="0"/>
              <a:shade val="65000"/>
              <a:satMod val="150000"/>
            </a:schemeClr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600" b="1" i="0" u="none" kern="1200" dirty="0" smtClean="0">
              <a:solidFill>
                <a:schemeClr val="accent6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это реализация определенных правил, процедур и линий поведения, строгое соблюдение которых есть способ убедиться, что работа развивается в заданном направлении.</a:t>
          </a:r>
          <a:endParaRPr lang="ru-RU" sz="1600" b="1" i="0" u="none" kern="1200" dirty="0">
            <a:solidFill>
              <a:schemeClr val="accent6"/>
            </a:solidFill>
            <a:effectLst/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317359" y="191036"/>
        <a:ext cx="4403718" cy="1131837"/>
      </dsp:txXfrm>
    </dsp:sp>
    <dsp:sp modelId="{F1E4A44C-A703-424E-B6CF-9FCEA1E48E8B}">
      <dsp:nvSpPr>
        <dsp:cNvPr id="0" name=""/>
        <dsp:cNvSpPr/>
      </dsp:nvSpPr>
      <dsp:spPr>
        <a:xfrm>
          <a:off x="4268" y="2396"/>
          <a:ext cx="3313090" cy="1509116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15000"/>
                <a:satMod val="18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45000"/>
                <a:satMod val="170000"/>
              </a:schemeClr>
            </a:gs>
            <a:gs pos="70000">
              <a:schemeClr val="accent1">
                <a:hueOff val="0"/>
                <a:satOff val="0"/>
                <a:lumOff val="0"/>
                <a:alphaOff val="0"/>
                <a:tint val="99000"/>
                <a:shade val="65000"/>
                <a:satMod val="15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63500" dist="25400" dir="5400000" rotWithShape="0">
            <a:srgbClr val="000000">
              <a:alpha val="43000"/>
            </a:srgbClr>
          </a:outerShdw>
        </a:effectLst>
        <a:scene3d>
          <a:camera prst="orthographicFront">
            <a:rot lat="0" lon="0" rev="0"/>
          </a:camera>
          <a:lightRig rig="glow" dir="t">
            <a:rot lat="0" lon="0" rev="13200000"/>
          </a:lightRig>
        </a:scene3d>
        <a:sp3d prstMaterial="dkEdge">
          <a:bevelT w="63500" h="508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06680" tIns="53340" rIns="106680" bIns="5334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b="1" i="0" u="none" kern="1200" dirty="0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Предварительный контроль </a:t>
          </a:r>
          <a:endParaRPr lang="ru-RU" sz="2800" b="1" i="0" u="none" kern="1200" dirty="0">
            <a:effectLst/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77937" y="76065"/>
        <a:ext cx="3165752" cy="1361778"/>
      </dsp:txXfrm>
    </dsp:sp>
    <dsp:sp modelId="{5D8E9294-78A9-466C-9079-5EE264147EB0}">
      <dsp:nvSpPr>
        <dsp:cNvPr id="0" name=""/>
        <dsp:cNvSpPr/>
      </dsp:nvSpPr>
      <dsp:spPr>
        <a:xfrm>
          <a:off x="3321627" y="1560325"/>
          <a:ext cx="4969636" cy="1509116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63500" dist="25400" dir="5400000" rotWithShape="0">
            <a:srgbClr val="000000">
              <a:alpha val="43000"/>
            </a:srgbClr>
          </a:outerShdw>
        </a:effectLst>
        <a:scene3d>
          <a:camera prst="orthographicFront">
            <a:rot lat="0" lon="0" rev="0"/>
          </a:camera>
          <a:lightRig rig="brightRoom" dir="t">
            <a:rot lat="0" lon="0" rev="8700000"/>
          </a:lightRig>
        </a:scene3d>
        <a:sp3d contourW="12700" prstMaterial="dkEdge">
          <a:bevelT w="0" h="0" prst="relaxedInset"/>
          <a:contourClr>
            <a:schemeClr val="accent1">
              <a:alpha val="90000"/>
              <a:tint val="40000"/>
              <a:hueOff val="0"/>
              <a:satOff val="0"/>
              <a:lumOff val="0"/>
              <a:alphaOff val="0"/>
              <a:shade val="65000"/>
              <a:satMod val="150000"/>
            </a:schemeClr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600" b="1" i="0" u="none" kern="1200" dirty="0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 </a:t>
          </a:r>
          <a:r>
            <a:rPr lang="ru-RU" sz="1600" b="1" i="0" u="none" kern="1200" dirty="0" smtClean="0">
              <a:solidFill>
                <a:schemeClr val="accent6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осуществляется непосредственно в ходе проведения работ, основывается он на измерении полученных результатов. </a:t>
          </a:r>
          <a:endParaRPr lang="ru-RU" sz="1600" b="1" i="0" u="none" kern="1200" dirty="0">
            <a:solidFill>
              <a:schemeClr val="accent6"/>
            </a:solidFill>
            <a:effectLst/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321627" y="1748965"/>
        <a:ext cx="4403718" cy="1131837"/>
      </dsp:txXfrm>
    </dsp:sp>
    <dsp:sp modelId="{46B10454-6613-42C4-A520-4142EEC22C7C}">
      <dsp:nvSpPr>
        <dsp:cNvPr id="0" name=""/>
        <dsp:cNvSpPr/>
      </dsp:nvSpPr>
      <dsp:spPr>
        <a:xfrm>
          <a:off x="4268" y="1566131"/>
          <a:ext cx="3313090" cy="1509116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15000"/>
                <a:satMod val="18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45000"/>
                <a:satMod val="170000"/>
              </a:schemeClr>
            </a:gs>
            <a:gs pos="70000">
              <a:schemeClr val="accent1">
                <a:hueOff val="0"/>
                <a:satOff val="0"/>
                <a:lumOff val="0"/>
                <a:alphaOff val="0"/>
                <a:tint val="99000"/>
                <a:shade val="65000"/>
                <a:satMod val="15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63500" dist="25400" dir="5400000" rotWithShape="0">
            <a:srgbClr val="000000">
              <a:alpha val="43000"/>
            </a:srgbClr>
          </a:outerShdw>
        </a:effectLst>
        <a:scene3d>
          <a:camera prst="orthographicFront">
            <a:rot lat="0" lon="0" rev="0"/>
          </a:camera>
          <a:lightRig rig="glow" dir="t">
            <a:rot lat="0" lon="0" rev="13200000"/>
          </a:lightRig>
        </a:scene3d>
        <a:sp3d prstMaterial="dkEdge">
          <a:bevelT w="63500" h="508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06680" tIns="53340" rIns="106680" bIns="5334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b="1" i="0" u="none" kern="1200" dirty="0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Текущий контроль </a:t>
          </a:r>
          <a:endParaRPr lang="ru-RU" sz="2800" b="1" i="0" u="none" kern="1200" dirty="0">
            <a:effectLst/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77937" y="1639800"/>
        <a:ext cx="3165752" cy="1361778"/>
      </dsp:txXfrm>
    </dsp:sp>
    <dsp:sp modelId="{BE19D07E-3590-40F2-983C-C50E307F3190}">
      <dsp:nvSpPr>
        <dsp:cNvPr id="0" name=""/>
        <dsp:cNvSpPr/>
      </dsp:nvSpPr>
      <dsp:spPr>
        <a:xfrm>
          <a:off x="3321627" y="3132262"/>
          <a:ext cx="4969636" cy="1509116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63500" dist="25400" dir="5400000" rotWithShape="0">
            <a:srgbClr val="000000">
              <a:alpha val="43000"/>
            </a:srgbClr>
          </a:outerShdw>
        </a:effectLst>
        <a:scene3d>
          <a:camera prst="orthographicFront">
            <a:rot lat="0" lon="0" rev="0"/>
          </a:camera>
          <a:lightRig rig="brightRoom" dir="t">
            <a:rot lat="0" lon="0" rev="8700000"/>
          </a:lightRig>
        </a:scene3d>
        <a:sp3d contourW="12700" prstMaterial="dkEdge">
          <a:bevelT w="0" h="0" prst="relaxedInset"/>
          <a:contourClr>
            <a:schemeClr val="accent1">
              <a:alpha val="90000"/>
              <a:tint val="40000"/>
              <a:hueOff val="0"/>
              <a:satOff val="0"/>
              <a:lumOff val="0"/>
              <a:alphaOff val="0"/>
              <a:shade val="65000"/>
              <a:satMod val="150000"/>
            </a:schemeClr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600" b="1" i="0" u="none" kern="1200" dirty="0" smtClean="0">
              <a:solidFill>
                <a:schemeClr val="accent6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функции акцентированы, во-первых, на получении информации, позволяющей скорректировать планы по предстоящей работе в аналогичном направлении в перспективе.</a:t>
          </a:r>
          <a:endParaRPr lang="ru-RU" sz="1600" b="1" i="0" u="none" kern="1200" dirty="0">
            <a:solidFill>
              <a:schemeClr val="accent6"/>
            </a:solidFill>
            <a:effectLst/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321627" y="3320902"/>
        <a:ext cx="4403718" cy="1131837"/>
      </dsp:txXfrm>
    </dsp:sp>
    <dsp:sp modelId="{B9DD4524-C496-41B3-8E83-2D760AF838A1}">
      <dsp:nvSpPr>
        <dsp:cNvPr id="0" name=""/>
        <dsp:cNvSpPr/>
      </dsp:nvSpPr>
      <dsp:spPr>
        <a:xfrm>
          <a:off x="4268" y="3129865"/>
          <a:ext cx="3313090" cy="1509116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15000"/>
                <a:satMod val="18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45000"/>
                <a:satMod val="170000"/>
              </a:schemeClr>
            </a:gs>
            <a:gs pos="70000">
              <a:schemeClr val="accent1">
                <a:hueOff val="0"/>
                <a:satOff val="0"/>
                <a:lumOff val="0"/>
                <a:alphaOff val="0"/>
                <a:tint val="99000"/>
                <a:shade val="65000"/>
                <a:satMod val="15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63500" dist="25400" dir="5400000" rotWithShape="0">
            <a:srgbClr val="000000">
              <a:alpha val="43000"/>
            </a:srgbClr>
          </a:outerShdw>
        </a:effectLst>
        <a:scene3d>
          <a:camera prst="orthographicFront">
            <a:rot lat="0" lon="0" rev="0"/>
          </a:camera>
          <a:lightRig rig="glow" dir="t">
            <a:rot lat="0" lon="0" rev="13200000"/>
          </a:lightRig>
        </a:scene3d>
        <a:sp3d prstMaterial="dkEdge">
          <a:bevelT w="63500" h="508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06680" tIns="53340" rIns="106680" bIns="5334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b="1" i="0" u="none" kern="1200" dirty="0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Заключительный контроль</a:t>
          </a:r>
          <a:endParaRPr lang="ru-RU" sz="2800" b="1" i="0" u="none" kern="1200" dirty="0">
            <a:effectLst/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77937" y="3203534"/>
        <a:ext cx="3165752" cy="136177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hart3">
  <dgm:title val=""/>
  <dgm:desc val=""/>
  <dgm:catLst>
    <dgm:cat type="relationship" pri="27000"/>
    <dgm:cat type="cycle" pri="8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ompositeShape">
    <dgm:varLst>
      <dgm:chMax val="7"/>
      <dgm:dir/>
      <dgm:resizeHandles val="exact"/>
    </dgm:varLst>
    <dgm:alg type="composite">
      <dgm:param type="horzAlign" val="ctr"/>
      <dgm:param type="vertAlign" val="mid"/>
      <dgm:param type="ar" val="1"/>
    </dgm:alg>
    <dgm:presOf/>
    <dgm:shape xmlns:r="http://schemas.openxmlformats.org/officeDocument/2006/relationships" r:blip="">
      <dgm:adjLst/>
    </dgm:shape>
    <dgm:choose name="Name0">
      <dgm:if name="Name1" axis="ch" ptType="node" func="cnt" op="equ" val="1">
        <dgm:constrLst>
          <dgm:constr type="l" for="ch" forName="wedge1" refType="w" fact="0.08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wedge1Tx" refType="w" fact="0.205"/>
          <dgm:constr type="t" for="ch" forName="wedge1Tx" refType="h" fact="0.205"/>
          <dgm:constr type="w" for="ch" forName="wedge1Tx" refType="w" fact="0.59"/>
          <dgm:constr type="h" for="ch" forName="wedge1Tx" refType="h" fact="0.59"/>
          <dgm:constr type="primFontSz" for="ch" ptType="node" op="equ"/>
        </dgm:constrLst>
      </dgm:if>
      <dgm:if name="Name2" axis="ch" ptType="node" func="cnt" op="equ" val="2">
        <dgm:constrLst>
          <dgm:constr type="l" for="ch" forName="wedge1" refType="w" fact="0.1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wedge1Tx" refType="w" fact="0.52"/>
          <dgm:constr type="t" for="ch" forName="wedge1Tx" refType="h" fact="0.205"/>
          <dgm:constr type="w" for="ch" forName="wedge1Tx" refType="w" fact="0.295"/>
          <dgm:constr type="h" for="ch" forName="wedge1Tx" refType="h" fact="0.59"/>
          <dgm:constr type="l" for="ch" forName="wedge2" refType="w" fact="0.08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wedge2Tx" refType="w" fact="0.2"/>
          <dgm:constr type="t" for="ch" forName="wedge2Tx" refType="h" fact="0.205"/>
          <dgm:constr type="w" for="ch" forName="wedge2Tx" refType="w" fact="0.295"/>
          <dgm:constr type="h" for="ch" forName="wedge2Tx" refType="h" fact="0.59"/>
          <dgm:constr type="primFontSz" for="ch" ptType="node" op="equ"/>
        </dgm:constrLst>
      </dgm:if>
      <dgm:if name="Name3" axis="ch" ptType="node" func="cnt" op="equ" val="3">
        <dgm:choose name="Name4">
          <dgm:if name="Name5" func="var" arg="dir" op="equ" val="norm">
            <dgm:constrLst>
              <dgm:constr type="l" for="ch" forName="wedge1" refType="w" fact="0.1233"/>
              <dgm:constr type="t" for="ch" forName="wedge1" refType="w" fact="0.055"/>
              <dgm:constr type="w" for="ch" forName="wedge1" refType="w" fact="0.84"/>
              <dgm:constr type="h" for="ch" forName="wedge1" refType="h" fact="0.84"/>
              <dgm:constr type="l" for="ch" forName="wedge1Tx" refType="w" fact="0.58"/>
              <dgm:constr type="t" for="ch" forName="wedge1Tx" refType="h" fact="0.21"/>
              <dgm:constr type="w" for="ch" forName="wedge1Tx" refType="w" fact="0.285"/>
              <dgm:constr type="h" for="ch" forName="wedge1Tx" refType="h" fact="0.2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31"/>
              <dgm:constr type="t" for="ch" forName="wedge2Tx" refType="h" fact="0.61"/>
              <dgm:constr type="w" for="ch" forName="wedge2Tx" refType="w" fact="0.38"/>
              <dgm:constr type="h" for="ch" forName="wedge2Tx" refType="h" fact="0.26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17"/>
              <dgm:constr type="t" for="ch" forName="wedge3Tx" refType="h" fact="0.245"/>
              <dgm:constr type="w" for="ch" forName="wedge3Tx" refType="w" fact="0.285"/>
              <dgm:constr type="h" for="ch" forName="wedge3Tx" refType="h" fact="0.28"/>
              <dgm:constr type="primFontSz" for="ch" ptType="node" op="equ"/>
            </dgm:constrLst>
          </dgm:if>
          <dgm:else name="Name6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45"/>
              <dgm:constr type="t" for="ch" forName="wedge1Tx" refType="h" fact="0.245"/>
              <dgm:constr type="w" for="ch" forName="wedge1Tx" refType="w" fact="0.285"/>
              <dgm:constr type="h" for="ch" forName="wedge1Tx" refType="h" fact="0.2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31"/>
              <dgm:constr type="t" for="ch" forName="wedge2Tx" refType="h" fact="0.61"/>
              <dgm:constr type="w" for="ch" forName="wedge2Tx" refType="w" fact="0.38"/>
              <dgm:constr type="h" for="ch" forName="wedge2Tx" refType="h" fact="0.26"/>
              <dgm:constr type="l" for="ch" forName="wedge3" refType="w" fact="0.0367"/>
              <dgm:constr type="t" for="ch" forName="wedge3" refType="w" fact="0.055"/>
              <dgm:constr type="w" for="ch" forName="wedge3" refType="w" fact="0.84"/>
              <dgm:constr type="h" for="ch" forName="wedge3" refType="h" fact="0.84"/>
              <dgm:constr type="l" for="ch" forName="wedge3Tx" refType="w" fact="0.14"/>
              <dgm:constr type="t" for="ch" forName="wedge3Tx" refType="h" fact="0.21"/>
              <dgm:constr type="w" for="ch" forName="wedge3Tx" refType="w" fact="0.285"/>
              <dgm:constr type="h" for="ch" forName="wedge3Tx" refType="h" fact="0.28"/>
              <dgm:constr type="primFontSz" for="ch" ptType="node" op="equ"/>
            </dgm:constrLst>
          </dgm:else>
        </dgm:choose>
      </dgm:if>
      <dgm:if name="Name7" axis="ch" ptType="node" func="cnt" op="equ" val="4">
        <dgm:choose name="Name8">
          <dgm:if name="Name9" func="var" arg="dir" op="equ" val="norm">
            <dgm:constrLst>
              <dgm:constr type="l" for="ch" forName="wedge1" refType="w" fact="0.1154"/>
              <dgm:constr type="t" for="ch" forName="wedge1" refType="w" fact="0.0446"/>
              <dgm:constr type="w" for="ch" forName="wedge1" refType="w" fact="0.84"/>
              <dgm:constr type="h" for="ch" forName="wedge1" refType="h" fact="0.84"/>
              <dgm:constr type="l" for="ch" forName="wedge1Tx" refType="w" fact="0.545"/>
              <dgm:constr type="t" for="ch" forName="wedge1Tx" refType="h" fact="0.2"/>
              <dgm:constr type="w" for="ch" forName="wedge1Tx" refType="w" fact="0.31"/>
              <dgm:constr type="h" for="ch" forName="wedge1Tx" refType="h" fact="0.2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515"/>
              <dgm:constr type="t" for="ch" forName="wedge2Tx" refType="h" fact="0.515"/>
              <dgm:constr type="w" for="ch" forName="wedge2Tx" refType="w" fact="0.31"/>
              <dgm:constr type="h" for="ch" forName="wedge2Tx" refType="h" fact="0.2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175"/>
              <dgm:constr type="t" for="ch" forName="wedge3Tx" refType="h" fact="0.515"/>
              <dgm:constr type="w" for="ch" forName="wedge3Tx" refType="w" fact="0.31"/>
              <dgm:constr type="h" for="ch" forName="wedge3Tx" refType="h" fact="0.25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175"/>
              <dgm:constr type="t" for="ch" forName="wedge4Tx" refType="h" fact="0.235"/>
              <dgm:constr type="w" for="ch" forName="wedge4Tx" refType="w" fact="0.31"/>
              <dgm:constr type="h" for="ch" forName="wedge4Tx" refType="h" fact="0.25"/>
              <dgm:constr type="primFontSz" for="ch" ptType="node" op="equ"/>
            </dgm:constrLst>
          </dgm:if>
          <dgm:else name="Name10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15"/>
              <dgm:constr type="t" for="ch" forName="wedge1Tx" refType="h" fact="0.235"/>
              <dgm:constr type="w" for="ch" forName="wedge1Tx" refType="w" fact="0.31"/>
              <dgm:constr type="h" for="ch" forName="wedge1Tx" refType="h" fact="0.2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515"/>
              <dgm:constr type="t" for="ch" forName="wedge2Tx" refType="h" fact="0.515"/>
              <dgm:constr type="w" for="ch" forName="wedge2Tx" refType="w" fact="0.31"/>
              <dgm:constr type="h" for="ch" forName="wedge2Tx" refType="h" fact="0.2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175"/>
              <dgm:constr type="t" for="ch" forName="wedge3Tx" refType="h" fact="0.515"/>
              <dgm:constr type="w" for="ch" forName="wedge3Tx" refType="w" fact="0.31"/>
              <dgm:constr type="h" for="ch" forName="wedge3Tx" refType="h" fact="0.25"/>
              <dgm:constr type="l" for="ch" forName="wedge4" refType="w" fact="0.0446"/>
              <dgm:constr type="t" for="ch" forName="wedge4" refType="h" fact="0.0446"/>
              <dgm:constr type="w" for="ch" forName="wedge4" refType="w" fact="0.84"/>
              <dgm:constr type="h" for="ch" forName="wedge4" refType="h" fact="0.84"/>
              <dgm:constr type="l" for="ch" forName="wedge4Tx" refType="w" fact="0.145"/>
              <dgm:constr type="t" for="ch" forName="wedge4Tx" refType="h" fact="0.2"/>
              <dgm:constr type="w" for="ch" forName="wedge4Tx" refType="w" fact="0.31"/>
              <dgm:constr type="h" for="ch" forName="wedge4Tx" refType="h" fact="0.25"/>
              <dgm:constr type="primFontSz" for="ch" ptType="node" op="equ"/>
            </dgm:constrLst>
          </dgm:else>
        </dgm:choose>
      </dgm:if>
      <dgm:if name="Name11" axis="ch" ptType="node" func="cnt" op="equ" val="5">
        <dgm:choose name="Name12">
          <dgm:if name="Name13" func="var" arg="dir" op="equ" val="norm">
            <dgm:constrLst>
              <dgm:constr type="l" for="ch" forName="wedge1" refType="w" fact="0.1094"/>
              <dgm:constr type="t" for="ch" forName="wedge1" refType="w" fact="0.0395"/>
              <dgm:constr type="w" for="ch" forName="wedge1" refType="w" fact="0.84"/>
              <dgm:constr type="h" for="ch" forName="wedge1" refType="h" fact="0.84"/>
              <dgm:constr type="l" for="ch" forName="wedge1Tx" refType="w" fact="0.54"/>
              <dgm:constr type="t" for="ch" forName="wedge1Tx" refType="h" fact="0.165"/>
              <dgm:constr type="w" for="ch" forName="wedge1Tx" refType="w" fact="0.285"/>
              <dgm:constr type="h" for="ch" forName="wedge1Tx" refType="h" fact="0.19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29"/>
              <dgm:constr type="t" for="ch" forName="wedge2Tx" refType="h" fact="0.46"/>
              <dgm:constr type="w" for="ch" forName="wedge2Tx" refType="w" fact="0.25"/>
              <dgm:constr type="h" for="ch" forName="wedge2Tx" refType="h" fact="0.211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35"/>
              <dgm:constr type="t" for="ch" forName="wedge3Tx" refType="h" fact="0.71"/>
              <dgm:constr type="w" for="ch" forName="wedge3Tx" refType="w" fact="0.3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12"/>
              <dgm:constr type="t" for="ch" forName="wedge4Tx" refType="h" fact="0.46"/>
              <dgm:constr type="w" for="ch" forName="wedge4Tx" refType="w" fact="0.25"/>
              <dgm:constr type="h" for="ch" forName="wedge4Tx" refType="h" fact="0.211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2025"/>
              <dgm:constr type="t" for="ch" forName="wedge5Tx" refType="h" fact="0.208"/>
              <dgm:constr type="w" for="ch" forName="wedge5Tx" refType="w" fact="0.285"/>
              <dgm:constr type="h" for="ch" forName="wedge5Tx" refType="h" fact="0.195"/>
              <dgm:constr type="primFontSz" for="ch" ptType="node" op="equ"/>
            </dgm:constrLst>
          </dgm:if>
          <dgm:else name="Name14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1"/>
              <dgm:constr type="t" for="ch" forName="wedge1Tx" refType="h" fact="0.208"/>
              <dgm:constr type="w" for="ch" forName="wedge1Tx" refType="w" fact="0.285"/>
              <dgm:constr type="h" for="ch" forName="wedge1Tx" refType="h" fact="0.19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29"/>
              <dgm:constr type="t" for="ch" forName="wedge2Tx" refType="h" fact="0.46"/>
              <dgm:constr type="w" for="ch" forName="wedge2Tx" refType="w" fact="0.25"/>
              <dgm:constr type="h" for="ch" forName="wedge2Tx" refType="h" fact="0.211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35"/>
              <dgm:constr type="t" for="ch" forName="wedge3Tx" refType="h" fact="0.71"/>
              <dgm:constr type="w" for="ch" forName="wedge3Tx" refType="w" fact="0.3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12"/>
              <dgm:constr type="t" for="ch" forName="wedge4Tx" refType="h" fact="0.46"/>
              <dgm:constr type="w" for="ch" forName="wedge4Tx" refType="w" fact="0.25"/>
              <dgm:constr type="h" for="ch" forName="wedge4Tx" refType="h" fact="0.211"/>
              <dgm:constr type="l" for="ch" forName="wedge5" refType="w" fact="0.0506"/>
              <dgm:constr type="t" for="ch" forName="wedge5" refType="h" fact="0.0395"/>
              <dgm:constr type="w" for="ch" forName="wedge5" refType="w" fact="0.84"/>
              <dgm:constr type="h" for="ch" forName="wedge5" refType="h" fact="0.84"/>
              <dgm:constr type="l" for="ch" forName="wedge5Tx" refType="w" fact="0.18"/>
              <dgm:constr type="t" for="ch" forName="wedge5Tx" refType="h" fact="0.165"/>
              <dgm:constr type="w" for="ch" forName="wedge5Tx" refType="w" fact="0.285"/>
              <dgm:constr type="h" for="ch" forName="wedge5Tx" refType="h" fact="0.195"/>
              <dgm:constr type="primFontSz" for="ch" ptType="node" op="equ"/>
            </dgm:constrLst>
          </dgm:else>
        </dgm:choose>
      </dgm:if>
      <dgm:if name="Name15" axis="ch" ptType="node" func="cnt" op="equ" val="6">
        <dgm:choose name="Name16">
          <dgm:if name="Name17" func="var" arg="dir" op="equ" val="norm">
            <dgm:constrLst>
              <dgm:constr type="l" for="ch" forName="wedge1" refType="w" fact="0.105"/>
              <dgm:constr type="t" for="ch" forName="wedge1" refType="w" fact="0.0367"/>
              <dgm:constr type="w" for="ch" forName="wedge1" refType="w" fact="0.84"/>
              <dgm:constr type="h" for="ch" forName="wedge1" refType="h" fact="0.84"/>
              <dgm:constr type="l" for="ch" forName="wedge1Tx" refType="w" fact="0.534"/>
              <dgm:constr type="t" for="ch" forName="wedge1Tx" refType="h" fact="0.1267"/>
              <dgm:constr type="w" for="ch" forName="wedge1Tx" refType="w" fact="0.245"/>
              <dgm:constr type="h" for="ch" forName="wedge1Tx" refType="h" fact="0.1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415"/>
              <dgm:constr type="w" for="ch" forName="wedge2Tx" refType="w" fact="0.254"/>
              <dgm:constr type="h" for="ch" forName="wedge2Tx" refType="h" fact="0.17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509"/>
              <dgm:constr type="t" for="ch" forName="wedge3Tx" refType="h" fact="0.65"/>
              <dgm:constr type="w" for="ch" forName="wedge3Tx" refType="w" fact="0.245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246"/>
              <dgm:constr type="t" for="ch" forName="wedge4Tx" refType="h" fact="0.65"/>
              <dgm:constr type="w" for="ch" forName="wedge4Tx" refType="w" fact="0.245"/>
              <dgm:constr type="h" for="ch" forName="wedge4Tx" refType="h" fact="0.18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093"/>
              <dgm:constr type="t" for="ch" forName="wedge5Tx" refType="h" fact="0.415"/>
              <dgm:constr type="w" for="ch" forName="wedge5Tx" refType="w" fact="0.254"/>
              <dgm:constr type="h" for="ch" forName="wedge5Tx" refType="h" fact="0.17"/>
              <dgm:constr type="l" for="ch" forName="wedge6" refType="w" fact="0.08"/>
              <dgm:constr type="t" for="ch" forName="wedge6" refType="h" fact="0.08"/>
              <dgm:constr type="w" for="ch" forName="wedge6" refType="w" fact="0.84"/>
              <dgm:constr type="h" for="ch" forName="wedge6" refType="h" fact="0.84"/>
              <dgm:constr type="l" for="ch" forName="wedge6Tx" refType="w" fact="0.246"/>
              <dgm:constr type="t" for="ch" forName="wedge6Tx" refType="h" fact="0.17"/>
              <dgm:constr type="w" for="ch" forName="wedge6Tx" refType="w" fact="0.245"/>
              <dgm:constr type="h" for="ch" forName="wedge6Tx" refType="h" fact="0.18"/>
              <dgm:constr type="primFontSz" for="ch" ptType="node" op="equ"/>
            </dgm:constrLst>
          </dgm:if>
          <dgm:else name="Name18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09"/>
              <dgm:constr type="t" for="ch" forName="wedge1Tx" refType="h" fact="0.17"/>
              <dgm:constr type="w" for="ch" forName="wedge1Tx" refType="w" fact="0.245"/>
              <dgm:constr type="h" for="ch" forName="wedge1Tx" refType="h" fact="0.1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415"/>
              <dgm:constr type="w" for="ch" forName="wedge2Tx" refType="w" fact="0.254"/>
              <dgm:constr type="h" for="ch" forName="wedge2Tx" refType="h" fact="0.17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509"/>
              <dgm:constr type="t" for="ch" forName="wedge3Tx" refType="h" fact="0.65"/>
              <dgm:constr type="w" for="ch" forName="wedge3Tx" refType="w" fact="0.245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246"/>
              <dgm:constr type="t" for="ch" forName="wedge4Tx" refType="h" fact="0.65"/>
              <dgm:constr type="w" for="ch" forName="wedge4Tx" refType="w" fact="0.245"/>
              <dgm:constr type="h" for="ch" forName="wedge4Tx" refType="h" fact="0.18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093"/>
              <dgm:constr type="t" for="ch" forName="wedge5Tx" refType="h" fact="0.415"/>
              <dgm:constr type="w" for="ch" forName="wedge5Tx" refType="w" fact="0.254"/>
              <dgm:constr type="h" for="ch" forName="wedge5Tx" refType="h" fact="0.17"/>
              <dgm:constr type="l" for="ch" forName="wedge6" refType="w" fact="0.055"/>
              <dgm:constr type="t" for="ch" forName="wedge6" refType="h" fact="0.0367"/>
              <dgm:constr type="w" for="ch" forName="wedge6" refType="w" fact="0.84"/>
              <dgm:constr type="h" for="ch" forName="wedge6" refType="h" fact="0.84"/>
              <dgm:constr type="l" for="ch" forName="wedge6Tx" refType="w" fact="0.221"/>
              <dgm:constr type="t" for="ch" forName="wedge6Tx" refType="h" fact="0.1267"/>
              <dgm:constr type="w" for="ch" forName="wedge6Tx" refType="w" fact="0.245"/>
              <dgm:constr type="h" for="ch" forName="wedge6Tx" refType="h" fact="0.18"/>
              <dgm:constr type="primFontSz" for="ch" ptType="node" op="equ"/>
            </dgm:constrLst>
          </dgm:else>
        </dgm:choose>
      </dgm:if>
      <dgm:else name="Name19">
        <dgm:choose name="Name20">
          <dgm:if name="Name21" func="var" arg="dir" op="equ" val="norm">
            <dgm:constrLst>
              <dgm:constr type="l" for="ch" forName="wedge1" refType="w" fact="0.1017"/>
              <dgm:constr type="t" for="ch" forName="wedge1" refType="w" fact="0.035"/>
              <dgm:constr type="w" for="ch" forName="wedge1" refType="w" fact="0.84"/>
              <dgm:constr type="h" for="ch" forName="wedge1" refType="h" fact="0.84"/>
              <dgm:constr type="l" for="ch" forName="wedge1Tx" refType="w" fact="0.53"/>
              <dgm:constr type="t" for="ch" forName="wedge1Tx" refType="h" fact="0.115"/>
              <dgm:constr type="w" for="ch" forName="wedge1Tx" refType="w" fact="0.23"/>
              <dgm:constr type="h" for="ch" forName="wedge1Tx" refType="h" fact="0.14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38"/>
              <dgm:constr type="w" for="ch" forName="wedge2Tx" refType="w" fact="0.244"/>
              <dgm:constr type="h" for="ch" forName="wedge2Tx" refType="h" fact="0.15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62"/>
              <dgm:constr type="t" for="ch" forName="wedge3Tx" refType="h" fact="0.58"/>
              <dgm:constr type="w" for="ch" forName="wedge3Tx" refType="w" fact="0.22"/>
              <dgm:constr type="h" for="ch" forName="wedge3Tx" refType="h" fact="0.16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3875"/>
              <dgm:constr type="t" for="ch" forName="wedge4Tx" refType="h" fact="0.74"/>
              <dgm:constr type="w" for="ch" forName="wedge4Tx" refType="w" fact="0.225"/>
              <dgm:constr type="h" for="ch" forName="wedge4Tx" refType="h" fact="0.16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16"/>
              <dgm:constr type="t" for="ch" forName="wedge5Tx" refType="h" fact="0.58"/>
              <dgm:constr type="w" for="ch" forName="wedge5Tx" refType="w" fact="0.22"/>
              <dgm:constr type="h" for="ch" forName="wedge5Tx" refType="h" fact="0.16"/>
              <dgm:constr type="l" for="ch" forName="wedge6" refType="w" fact="0.08"/>
              <dgm:constr type="t" for="ch" forName="wedge6" refType="h" fact="0.08"/>
              <dgm:constr type="w" for="ch" forName="wedge6" refType="w" fact="0.84"/>
              <dgm:constr type="h" for="ch" forName="wedge6" refType="h" fact="0.84"/>
              <dgm:constr type="l" for="ch" forName="wedge6Tx" refType="w" fact="0.101"/>
              <dgm:constr type="t" for="ch" forName="wedge6Tx" refType="h" fact="0.38"/>
              <dgm:constr type="w" for="ch" forName="wedge6Tx" refType="w" fact="0.244"/>
              <dgm:constr type="h" for="ch" forName="wedge6Tx" refType="h" fact="0.155"/>
              <dgm:constr type="l" for="ch" forName="wedge7" refType="w" fact="0.08"/>
              <dgm:constr type="t" for="ch" forName="wedge7" refType="h" fact="0.08"/>
              <dgm:constr type="w" for="ch" forName="wedge7" refType="w" fact="0.84"/>
              <dgm:constr type="h" for="ch" forName="wedge7" refType="h" fact="0.84"/>
              <dgm:constr type="l" for="ch" forName="wedge7Tx" refType="w" fact="0.262"/>
              <dgm:constr type="t" for="ch" forName="wedge7Tx" refType="h" fact="0.16"/>
              <dgm:constr type="w" for="ch" forName="wedge7Tx" refType="w" fact="0.23"/>
              <dgm:constr type="h" for="ch" forName="wedge7Tx" refType="h" fact="0.145"/>
              <dgm:constr type="primFontSz" for="ch" ptType="node" op="equ"/>
            </dgm:constrLst>
          </dgm:if>
          <dgm:else name="Name22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08"/>
              <dgm:constr type="t" for="ch" forName="wedge1Tx" refType="h" fact="0.16"/>
              <dgm:constr type="w" for="ch" forName="wedge1Tx" refType="w" fact="0.23"/>
              <dgm:constr type="h" for="ch" forName="wedge1Tx" refType="h" fact="0.14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38"/>
              <dgm:constr type="w" for="ch" forName="wedge2Tx" refType="w" fact="0.244"/>
              <dgm:constr type="h" for="ch" forName="wedge2Tx" refType="h" fact="0.15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62"/>
              <dgm:constr type="t" for="ch" forName="wedge3Tx" refType="h" fact="0.58"/>
              <dgm:constr type="w" for="ch" forName="wedge3Tx" refType="w" fact="0.22"/>
              <dgm:constr type="h" for="ch" forName="wedge3Tx" refType="h" fact="0.16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3875"/>
              <dgm:constr type="t" for="ch" forName="wedge4Tx" refType="h" fact="0.74"/>
              <dgm:constr type="w" for="ch" forName="wedge4Tx" refType="w" fact="0.225"/>
              <dgm:constr type="h" for="ch" forName="wedge4Tx" refType="h" fact="0.16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16"/>
              <dgm:constr type="t" for="ch" forName="wedge5Tx" refType="h" fact="0.58"/>
              <dgm:constr type="w" for="ch" forName="wedge5Tx" refType="w" fact="0.22"/>
              <dgm:constr type="h" for="ch" forName="wedge5Tx" refType="h" fact="0.16"/>
              <dgm:constr type="l" for="ch" forName="wedge6" refType="w" fact="0.08"/>
              <dgm:constr type="t" for="ch" forName="wedge6" refType="h" fact="0.08"/>
              <dgm:constr type="w" for="ch" forName="wedge6" refType="w" fact="0.84"/>
              <dgm:constr type="h" for="ch" forName="wedge6" refType="h" fact="0.84"/>
              <dgm:constr type="l" for="ch" forName="wedge6Tx" refType="w" fact="0.101"/>
              <dgm:constr type="t" for="ch" forName="wedge6Tx" refType="h" fact="0.38"/>
              <dgm:constr type="w" for="ch" forName="wedge6Tx" refType="w" fact="0.244"/>
              <dgm:constr type="h" for="ch" forName="wedge6Tx" refType="h" fact="0.155"/>
              <dgm:constr type="l" for="ch" forName="wedge7" refType="w" fact="0.0583"/>
              <dgm:constr type="t" for="ch" forName="wedge7" refType="h" fact="0.035"/>
              <dgm:constr type="w" for="ch" forName="wedge7" refType="w" fact="0.84"/>
              <dgm:constr type="h" for="ch" forName="wedge7" refType="h" fact="0.84"/>
              <dgm:constr type="l" for="ch" forName="wedge7Tx" refType="w" fact="0.2403"/>
              <dgm:constr type="t" for="ch" forName="wedge7Tx" refType="h" fact="0.115"/>
              <dgm:constr type="w" for="ch" forName="wedge7Tx" refType="w" fact="0.23"/>
              <dgm:constr type="h" for="ch" forName="wedge7Tx" refType="h" fact="0.145"/>
              <dgm:constr type="primFontSz" for="ch" ptType="node" op="equ"/>
            </dgm:constrLst>
          </dgm:else>
        </dgm:choose>
      </dgm:else>
    </dgm:choose>
    <dgm:ruleLst/>
    <dgm:choose name="Name23">
      <dgm:if name="Name24" axis="ch" ptType="node" func="cnt" op="gte" val="1">
        <dgm:layoutNode name="wedge1">
          <dgm:alg type="sp"/>
          <dgm:choose name="Name25">
            <dgm:if name="Name26" axis="ch" ptType="node" func="cnt" op="equ" val="1">
              <dgm:shape xmlns:r="http://schemas.openxmlformats.org/officeDocument/2006/relationships" type="ellipse" r:blip="">
                <dgm:adjLst/>
              </dgm:shape>
            </dgm:if>
            <dgm:if name="Name27" axis="ch" ptType="node" func="cnt" op="equ" val="2">
              <dgm:shape xmlns:r="http://schemas.openxmlformats.org/officeDocument/2006/relationships" type="pie" r:blip="">
                <dgm:adjLst>
                  <dgm:adj idx="1" val="270"/>
                  <dgm:adj idx="2" val="90"/>
                </dgm:adjLst>
              </dgm:shape>
            </dgm:if>
            <dgm:if name="Name28" axis="ch" ptType="node" func="cnt" op="equ" val="3">
              <dgm:shape xmlns:r="http://schemas.openxmlformats.org/officeDocument/2006/relationships" type="pie" r:blip="">
                <dgm:adjLst>
                  <dgm:adj idx="1" val="270"/>
                  <dgm:adj idx="2" val="30"/>
                </dgm:adjLst>
              </dgm:shape>
            </dgm:if>
            <dgm:if name="Name29" axis="ch" ptType="node" func="cnt" op="equ" val="4">
              <dgm:shape xmlns:r="http://schemas.openxmlformats.org/officeDocument/2006/relationships" type="pie" r:blip="">
                <dgm:adjLst>
                  <dgm:adj idx="1" val="270"/>
                  <dgm:adj idx="2" val="0"/>
                </dgm:adjLst>
              </dgm:shape>
            </dgm:if>
            <dgm:if name="Name30" axis="ch" ptType="node" func="cnt" op="equ" val="5">
              <dgm:shape xmlns:r="http://schemas.openxmlformats.org/officeDocument/2006/relationships" type="pie" r:blip="">
                <dgm:adjLst>
                  <dgm:adj idx="1" val="270"/>
                  <dgm:adj idx="2" val="342"/>
                </dgm:adjLst>
              </dgm:shape>
            </dgm:if>
            <dgm:if name="Name31" axis="ch" ptType="node" func="cnt" op="equ" val="6">
              <dgm:shape xmlns:r="http://schemas.openxmlformats.org/officeDocument/2006/relationships" type="pie" r:blip="">
                <dgm:adjLst>
                  <dgm:adj idx="1" val="270"/>
                  <dgm:adj idx="2" val="330"/>
                </dgm:adjLst>
              </dgm:shape>
            </dgm:if>
            <dgm:else name="Name32">
              <dgm:shape xmlns:r="http://schemas.openxmlformats.org/officeDocument/2006/relationships" type="pie" r:blip="">
                <dgm:adjLst>
                  <dgm:adj idx="1" val="270"/>
                  <dgm:adj idx="2" val="321.4286"/>
                </dgm:adjLst>
              </dgm:shape>
            </dgm:else>
          </dgm:choose>
          <dgm:choose name="Name33">
            <dgm:if name="Name34" func="var" arg="dir" op="equ" val="norm">
              <dgm:presOf axis="ch desOrSelf" ptType="node node" st="1 1" cnt="1 0"/>
            </dgm:if>
            <dgm:else name="Name35">
              <dgm:choose name="Name36">
                <dgm:if name="Name37" axis="ch" ptType="node" func="cnt" op="equ" val="1">
                  <dgm:presOf axis="ch desOrSelf" ptType="node node" st="1 1" cnt="1 0"/>
                </dgm:if>
                <dgm:if name="Name38" axis="ch" ptType="node" func="cnt" op="equ" val="2">
                  <dgm:presOf axis="ch desOrSelf" ptType="node node" st="2 1" cnt="1 0"/>
                </dgm:if>
                <dgm:if name="Name39" axis="ch" ptType="node" func="cnt" op="equ" val="3">
                  <dgm:presOf axis="ch desOrSelf" ptType="node node" st="3 1" cnt="1 0"/>
                </dgm:if>
                <dgm:if name="Name40" axis="ch" ptType="node" func="cnt" op="equ" val="4">
                  <dgm:presOf axis="ch desOrSelf" ptType="node node" st="4 1" cnt="1 0"/>
                </dgm:if>
                <dgm:if name="Name41" axis="ch" ptType="node" func="cnt" op="equ" val="5">
                  <dgm:presOf axis="ch desOrSelf" ptType="node node" st="5 1" cnt="1 0"/>
                </dgm:if>
                <dgm:if name="Name42" axis="ch" ptType="node" func="cnt" op="equ" val="6">
                  <dgm:presOf axis="ch desOrSelf" ptType="node node" st="6 1" cnt="1 0"/>
                </dgm:if>
                <dgm:else name="Name43">
                  <dgm:presOf axis="ch desOrSelf" ptType="node node" st="7 1" cnt="1 0"/>
                </dgm:else>
              </dgm:choose>
            </dgm:else>
          </dgm:choose>
          <dgm:constrLst/>
          <dgm:ruleLst/>
        </dgm:layoutNode>
        <dgm:layoutNode name="wedge1Tx" moveWith="wedg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44">
            <dgm:if name="Name45" func="var" arg="dir" op="equ" val="norm">
              <dgm:presOf axis="ch desOrSelf" ptType="node node" st="1 1" cnt="1 0"/>
            </dgm:if>
            <dgm:else name="Name46">
              <dgm:choose name="Name47">
                <dgm:if name="Name48" axis="ch" ptType="node" func="cnt" op="equ" val="1">
                  <dgm:presOf axis="ch desOrSelf" ptType="node node" st="1 1" cnt="1 0"/>
                </dgm:if>
                <dgm:if name="Name49" axis="ch" ptType="node" func="cnt" op="equ" val="2">
                  <dgm:presOf axis="ch desOrSelf" ptType="node node" st="2 1" cnt="1 0"/>
                </dgm:if>
                <dgm:if name="Name50" axis="ch" ptType="node" func="cnt" op="equ" val="3">
                  <dgm:presOf axis="ch desOrSelf" ptType="node node" st="3 1" cnt="1 0"/>
                </dgm:if>
                <dgm:if name="Name51" axis="ch" ptType="node" func="cnt" op="equ" val="4">
                  <dgm:presOf axis="ch desOrSelf" ptType="node node" st="4 1" cnt="1 0"/>
                </dgm:if>
                <dgm:if name="Name52" axis="ch" ptType="node" func="cnt" op="equ" val="5">
                  <dgm:presOf axis="ch desOrSelf" ptType="node node" st="5 1" cnt="1 0"/>
                </dgm:if>
                <dgm:if name="Name53" axis="ch" ptType="node" func="cnt" op="equ" val="6">
                  <dgm:presOf axis="ch desOrSelf" ptType="node node" st="6 1" cnt="1 0"/>
                </dgm:if>
                <dgm:else name="Name54">
                  <dgm:presOf axis="ch desOrSelf" ptType="node node" st="7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55"/>
    </dgm:choose>
    <dgm:choose name="Name56">
      <dgm:if name="Name57" axis="ch" ptType="node" func="cnt" op="gte" val="2">
        <dgm:layoutNode name="wedge2">
          <dgm:alg type="sp"/>
          <dgm:choose name="Name58">
            <dgm:if name="Name59" axis="ch" ptType="node" func="cnt" op="equ" val="2">
              <dgm:shape xmlns:r="http://schemas.openxmlformats.org/officeDocument/2006/relationships" type="pie" r:blip="">
                <dgm:adjLst>
                  <dgm:adj idx="1" val="90"/>
                  <dgm:adj idx="2" val="270"/>
                </dgm:adjLst>
              </dgm:shape>
            </dgm:if>
            <dgm:if name="Name60" axis="ch" ptType="node" func="cnt" op="equ" val="3">
              <dgm:shape xmlns:r="http://schemas.openxmlformats.org/officeDocument/2006/relationships" type="pie" r:blip="">
                <dgm:adjLst>
                  <dgm:adj idx="1" val="30"/>
                  <dgm:adj idx="2" val="150"/>
                </dgm:adjLst>
              </dgm:shape>
            </dgm:if>
            <dgm:if name="Name61" axis="ch" ptType="node" func="cnt" op="equ" val="4">
              <dgm:shape xmlns:r="http://schemas.openxmlformats.org/officeDocument/2006/relationships" type="pie" r:blip="">
                <dgm:adjLst>
                  <dgm:adj idx="1" val="0"/>
                  <dgm:adj idx="2" val="90"/>
                </dgm:adjLst>
              </dgm:shape>
            </dgm:if>
            <dgm:if name="Name62" axis="ch" ptType="node" func="cnt" op="equ" val="5">
              <dgm:shape xmlns:r="http://schemas.openxmlformats.org/officeDocument/2006/relationships" type="pie" r:blip="">
                <dgm:adjLst>
                  <dgm:adj idx="1" val="342"/>
                  <dgm:adj idx="2" val="54"/>
                </dgm:adjLst>
              </dgm:shape>
            </dgm:if>
            <dgm:if name="Name63" axis="ch" ptType="node" func="cnt" op="equ" val="6">
              <dgm:shape xmlns:r="http://schemas.openxmlformats.org/officeDocument/2006/relationships" type="pie" r:blip="">
                <dgm:adjLst>
                  <dgm:adj idx="1" val="330"/>
                  <dgm:adj idx="2" val="30"/>
                </dgm:adjLst>
              </dgm:shape>
            </dgm:if>
            <dgm:else name="Name64">
              <dgm:shape xmlns:r="http://schemas.openxmlformats.org/officeDocument/2006/relationships" type="pie" r:blip="">
                <dgm:adjLst>
                  <dgm:adj idx="1" val="321.4286"/>
                  <dgm:adj idx="2" val="12.85714"/>
                </dgm:adjLst>
              </dgm:shape>
            </dgm:else>
          </dgm:choose>
          <dgm:choose name="Name65">
            <dgm:if name="Name66" func="var" arg="dir" op="equ" val="norm">
              <dgm:presOf axis="ch desOrSelf" ptType="node node" st="2 1" cnt="1 0"/>
            </dgm:if>
            <dgm:else name="Name67">
              <dgm:choose name="Name68">
                <dgm:if name="Name69" axis="ch" ptType="node" func="cnt" op="equ" val="2">
                  <dgm:presOf axis="ch desOrSelf" ptType="node node" st="1 1" cnt="1 0"/>
                </dgm:if>
                <dgm:if name="Name70" axis="ch" ptType="node" func="cnt" op="equ" val="3">
                  <dgm:presOf axis="ch desOrSelf" ptType="node node" st="2 1" cnt="1 0"/>
                </dgm:if>
                <dgm:if name="Name71" axis="ch" ptType="node" func="cnt" op="equ" val="4">
                  <dgm:presOf axis="ch desOrSelf" ptType="node node" st="3 1" cnt="1 0"/>
                </dgm:if>
                <dgm:if name="Name72" axis="ch" ptType="node" func="cnt" op="equ" val="5">
                  <dgm:presOf axis="ch desOrSelf" ptType="node node" st="4 1" cnt="1 0"/>
                </dgm:if>
                <dgm:if name="Name73" axis="ch" ptType="node" func="cnt" op="equ" val="6">
                  <dgm:presOf axis="ch desOrSelf" ptType="node node" st="5 1" cnt="1 0"/>
                </dgm:if>
                <dgm:else name="Name74">
                  <dgm:presOf axis="ch desOrSelf" ptType="node node" st="6 1" cnt="1 0"/>
                </dgm:else>
              </dgm:choose>
            </dgm:else>
          </dgm:choose>
          <dgm:constrLst/>
          <dgm:ruleLst/>
        </dgm:layoutNode>
        <dgm:layoutNode name="wedge2Tx" moveWith="wedge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75">
            <dgm:if name="Name76" func="var" arg="dir" op="equ" val="norm">
              <dgm:presOf axis="ch desOrSelf" ptType="node node" st="2 1" cnt="1 0"/>
            </dgm:if>
            <dgm:else name="Name77">
              <dgm:choose name="Name78">
                <dgm:if name="Name79" axis="ch" ptType="node" func="cnt" op="equ" val="2">
                  <dgm:presOf axis="ch desOrSelf" ptType="node node" st="1 1" cnt="1 0"/>
                </dgm:if>
                <dgm:if name="Name80" axis="ch" ptType="node" func="cnt" op="equ" val="3">
                  <dgm:presOf axis="ch desOrSelf" ptType="node node" st="2 1" cnt="1 0"/>
                </dgm:if>
                <dgm:if name="Name81" axis="ch" ptType="node" func="cnt" op="equ" val="4">
                  <dgm:presOf axis="ch desOrSelf" ptType="node node" st="3 1" cnt="1 0"/>
                </dgm:if>
                <dgm:if name="Name82" axis="ch" ptType="node" func="cnt" op="equ" val="5">
                  <dgm:presOf axis="ch desOrSelf" ptType="node node" st="4 1" cnt="1 0"/>
                </dgm:if>
                <dgm:if name="Name83" axis="ch" ptType="node" func="cnt" op="equ" val="6">
                  <dgm:presOf axis="ch desOrSelf" ptType="node node" st="5 1" cnt="1 0"/>
                </dgm:if>
                <dgm:else name="Name84">
                  <dgm:presOf axis="ch desOrSelf" ptType="node node" st="6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85"/>
    </dgm:choose>
    <dgm:choose name="Name86">
      <dgm:if name="Name87" axis="ch" ptType="node" func="cnt" op="gte" val="3">
        <dgm:layoutNode name="wedge3">
          <dgm:alg type="sp"/>
          <dgm:choose name="Name88">
            <dgm:if name="Name89" axis="ch" ptType="node" func="cnt" op="equ" val="3">
              <dgm:shape xmlns:r="http://schemas.openxmlformats.org/officeDocument/2006/relationships" type="pie" r:blip="">
                <dgm:adjLst>
                  <dgm:adj idx="1" val="150"/>
                  <dgm:adj idx="2" val="270"/>
                </dgm:adjLst>
              </dgm:shape>
            </dgm:if>
            <dgm:if name="Name90" axis="ch" ptType="node" func="cnt" op="equ" val="4">
              <dgm:shape xmlns:r="http://schemas.openxmlformats.org/officeDocument/2006/relationships" type="pie" r:blip="">
                <dgm:adjLst>
                  <dgm:adj idx="1" val="90"/>
                  <dgm:adj idx="2" val="180"/>
                </dgm:adjLst>
              </dgm:shape>
            </dgm:if>
            <dgm:if name="Name91" axis="ch" ptType="node" func="cnt" op="equ" val="5">
              <dgm:shape xmlns:r="http://schemas.openxmlformats.org/officeDocument/2006/relationships" type="pie" r:blip="">
                <dgm:adjLst>
                  <dgm:adj idx="1" val="54"/>
                  <dgm:adj idx="2" val="126"/>
                </dgm:adjLst>
              </dgm:shape>
            </dgm:if>
            <dgm:if name="Name92" axis="ch" ptType="node" func="cnt" op="equ" val="6">
              <dgm:shape xmlns:r="http://schemas.openxmlformats.org/officeDocument/2006/relationships" type="pie" r:blip="">
                <dgm:adjLst>
                  <dgm:adj idx="1" val="30"/>
                  <dgm:adj idx="2" val="90"/>
                </dgm:adjLst>
              </dgm:shape>
            </dgm:if>
            <dgm:else name="Name93">
              <dgm:shape xmlns:r="http://schemas.openxmlformats.org/officeDocument/2006/relationships" type="pie" r:blip="">
                <dgm:adjLst>
                  <dgm:adj idx="1" val="12.85714"/>
                  <dgm:adj idx="2" val="64.28571"/>
                </dgm:adjLst>
              </dgm:shape>
            </dgm:else>
          </dgm:choose>
          <dgm:choose name="Name94">
            <dgm:if name="Name95" func="var" arg="dir" op="equ" val="norm">
              <dgm:presOf axis="ch desOrSelf" ptType="node node" st="3 1" cnt="1 0"/>
            </dgm:if>
            <dgm:else name="Name96">
              <dgm:choose name="Name97">
                <dgm:if name="Name98" axis="ch" ptType="node" func="cnt" op="equ" val="3">
                  <dgm:presOf axis="ch desOrSelf" ptType="node node" st="1 1" cnt="1 0"/>
                </dgm:if>
                <dgm:if name="Name99" axis="ch" ptType="node" func="cnt" op="equ" val="4">
                  <dgm:presOf axis="ch desOrSelf" ptType="node node" st="2 1" cnt="1 0"/>
                </dgm:if>
                <dgm:if name="Name100" axis="ch" ptType="node" func="cnt" op="equ" val="5">
                  <dgm:presOf axis="ch desOrSelf" ptType="node node" st="3 1" cnt="1 0"/>
                </dgm:if>
                <dgm:if name="Name101" axis="ch" ptType="node" func="cnt" op="equ" val="6">
                  <dgm:presOf axis="ch desOrSelf" ptType="node node" st="4 1" cnt="1 0"/>
                </dgm:if>
                <dgm:else name="Name102">
                  <dgm:presOf axis="ch desOrSelf" ptType="node node" st="5 1" cnt="1 0"/>
                </dgm:else>
              </dgm:choose>
            </dgm:else>
          </dgm:choose>
          <dgm:constrLst/>
          <dgm:ruleLst/>
        </dgm:layoutNode>
        <dgm:layoutNode name="wedge3Tx" moveWith="wedge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03">
            <dgm:if name="Name104" func="var" arg="dir" op="equ" val="norm">
              <dgm:presOf axis="ch desOrSelf" ptType="node node" st="3 1" cnt="1 0"/>
            </dgm:if>
            <dgm:else name="Name105">
              <dgm:choose name="Name106">
                <dgm:if name="Name107" axis="ch" ptType="node" func="cnt" op="equ" val="3">
                  <dgm:presOf axis="ch desOrSelf" ptType="node node" st="1 1" cnt="1 0"/>
                </dgm:if>
                <dgm:if name="Name108" axis="ch" ptType="node" func="cnt" op="equ" val="4">
                  <dgm:presOf axis="ch desOrSelf" ptType="node node" st="2 1" cnt="1 0"/>
                </dgm:if>
                <dgm:if name="Name109" axis="ch" ptType="node" func="cnt" op="equ" val="5">
                  <dgm:presOf axis="ch desOrSelf" ptType="node node" st="3 1" cnt="1 0"/>
                </dgm:if>
                <dgm:if name="Name110" axis="ch" ptType="node" func="cnt" op="equ" val="6">
                  <dgm:presOf axis="ch desOrSelf" ptType="node node" st="4 1" cnt="1 0"/>
                </dgm:if>
                <dgm:else name="Name111">
                  <dgm:presOf axis="ch desOrSelf" ptType="node node" st="5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12"/>
    </dgm:choose>
    <dgm:choose name="Name113">
      <dgm:if name="Name114" axis="ch" ptType="node" func="cnt" op="gte" val="4">
        <dgm:layoutNode name="wedge4">
          <dgm:alg type="sp"/>
          <dgm:choose name="Name115">
            <dgm:if name="Name116" axis="ch" ptType="node" func="cnt" op="equ" val="4">
              <dgm:shape xmlns:r="http://schemas.openxmlformats.org/officeDocument/2006/relationships" type="pie" r:blip="">
                <dgm:adjLst>
                  <dgm:adj idx="1" val="180"/>
                  <dgm:adj idx="2" val="270"/>
                </dgm:adjLst>
              </dgm:shape>
            </dgm:if>
            <dgm:if name="Name117" axis="ch" ptType="node" func="cnt" op="equ" val="5">
              <dgm:shape xmlns:r="http://schemas.openxmlformats.org/officeDocument/2006/relationships" type="pie" r:blip="">
                <dgm:adjLst>
                  <dgm:adj idx="1" val="126"/>
                  <dgm:adj idx="2" val="198"/>
                </dgm:adjLst>
              </dgm:shape>
            </dgm:if>
            <dgm:if name="Name118" axis="ch" ptType="node" func="cnt" op="equ" val="6">
              <dgm:shape xmlns:r="http://schemas.openxmlformats.org/officeDocument/2006/relationships" type="pie" r:blip="">
                <dgm:adjLst>
                  <dgm:adj idx="1" val="90"/>
                  <dgm:adj idx="2" val="150"/>
                </dgm:adjLst>
              </dgm:shape>
            </dgm:if>
            <dgm:else name="Name119">
              <dgm:shape xmlns:r="http://schemas.openxmlformats.org/officeDocument/2006/relationships" type="pie" r:blip="">
                <dgm:adjLst>
                  <dgm:adj idx="1" val="64.2871"/>
                  <dgm:adj idx="2" val="115.7143"/>
                </dgm:adjLst>
              </dgm:shape>
            </dgm:else>
          </dgm:choose>
          <dgm:choose name="Name120">
            <dgm:if name="Name121" func="var" arg="dir" op="equ" val="norm">
              <dgm:presOf axis="ch desOrSelf" ptType="node node" st="4 1" cnt="1 0"/>
            </dgm:if>
            <dgm:else name="Name122">
              <dgm:choose name="Name123">
                <dgm:if name="Name124" axis="ch" ptType="node" func="cnt" op="equ" val="4">
                  <dgm:presOf axis="ch desOrSelf" ptType="node node" st="1 1" cnt="1 0"/>
                </dgm:if>
                <dgm:if name="Name125" axis="ch" ptType="node" func="cnt" op="equ" val="5">
                  <dgm:presOf axis="ch desOrSelf" ptType="node node" st="2 1" cnt="1 0"/>
                </dgm:if>
                <dgm:if name="Name126" axis="ch" ptType="node" func="cnt" op="equ" val="6">
                  <dgm:presOf axis="ch desOrSelf" ptType="node node" st="3 1" cnt="1 0"/>
                </dgm:if>
                <dgm:else name="Name127">
                  <dgm:presOf axis="ch desOrSelf" ptType="node node" st="4 1" cnt="1 0"/>
                </dgm:else>
              </dgm:choose>
            </dgm:else>
          </dgm:choose>
          <dgm:constrLst/>
          <dgm:ruleLst/>
        </dgm:layoutNode>
        <dgm:layoutNode name="wedge4Tx" moveWith="wedge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28">
            <dgm:if name="Name129" func="var" arg="dir" op="equ" val="norm">
              <dgm:presOf axis="ch desOrSelf" ptType="node node" st="4 1" cnt="1 0"/>
            </dgm:if>
            <dgm:else name="Name130">
              <dgm:choose name="Name131">
                <dgm:if name="Name132" axis="ch" ptType="node" func="cnt" op="equ" val="4">
                  <dgm:presOf axis="ch desOrSelf" ptType="node node" st="1 1" cnt="1 0"/>
                </dgm:if>
                <dgm:if name="Name133" axis="ch" ptType="node" func="cnt" op="equ" val="5">
                  <dgm:presOf axis="ch desOrSelf" ptType="node node" st="2 1" cnt="1 0"/>
                </dgm:if>
                <dgm:if name="Name134" axis="ch" ptType="node" func="cnt" op="equ" val="6">
                  <dgm:presOf axis="ch desOrSelf" ptType="node node" st="3 1" cnt="1 0"/>
                </dgm:if>
                <dgm:else name="Name135">
                  <dgm:presOf axis="ch desOrSelf" ptType="node node" st="4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36"/>
    </dgm:choose>
    <dgm:choose name="Name137">
      <dgm:if name="Name138" axis="ch" ptType="node" func="cnt" op="gte" val="5">
        <dgm:layoutNode name="wedge5">
          <dgm:alg type="sp"/>
          <dgm:choose name="Name139">
            <dgm:if name="Name140" axis="ch" ptType="node" func="cnt" op="equ" val="5">
              <dgm:shape xmlns:r="http://schemas.openxmlformats.org/officeDocument/2006/relationships" type="pie" r:blip="">
                <dgm:adjLst>
                  <dgm:adj idx="1" val="198"/>
                  <dgm:adj idx="2" val="270"/>
                </dgm:adjLst>
              </dgm:shape>
            </dgm:if>
            <dgm:if name="Name141" axis="ch" ptType="node" func="cnt" op="equ" val="6">
              <dgm:shape xmlns:r="http://schemas.openxmlformats.org/officeDocument/2006/relationships" type="pie" r:blip="">
                <dgm:adjLst>
                  <dgm:adj idx="1" val="150"/>
                  <dgm:adj idx="2" val="210"/>
                </dgm:adjLst>
              </dgm:shape>
            </dgm:if>
            <dgm:else name="Name142">
              <dgm:shape xmlns:r="http://schemas.openxmlformats.org/officeDocument/2006/relationships" type="pie" r:blip="">
                <dgm:adjLst>
                  <dgm:adj idx="1" val="115.7143"/>
                  <dgm:adj idx="2" val="167.1429"/>
                </dgm:adjLst>
              </dgm:shape>
            </dgm:else>
          </dgm:choose>
          <dgm:choose name="Name143">
            <dgm:if name="Name144" func="var" arg="dir" op="equ" val="norm">
              <dgm:presOf axis="ch desOrSelf" ptType="node node" st="5 1" cnt="1 0"/>
            </dgm:if>
            <dgm:else name="Name145">
              <dgm:choose name="Name146">
                <dgm:if name="Name147" axis="ch" ptType="node" func="cnt" op="equ" val="5">
                  <dgm:presOf axis="ch desOrSelf" ptType="node node" st="1 1" cnt="1 0"/>
                </dgm:if>
                <dgm:if name="Name148" axis="ch" ptType="node" func="cnt" op="equ" val="6">
                  <dgm:presOf axis="ch desOrSelf" ptType="node node" st="2 1" cnt="1 0"/>
                </dgm:if>
                <dgm:else name="Name149">
                  <dgm:presOf axis="ch desOrSelf" ptType="node node" st="3 1" cnt="1 0"/>
                </dgm:else>
              </dgm:choose>
            </dgm:else>
          </dgm:choose>
          <dgm:constrLst/>
          <dgm:ruleLst/>
        </dgm:layoutNode>
        <dgm:layoutNode name="wedge5Tx" moveWith="wedge5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50">
            <dgm:if name="Name151" func="var" arg="dir" op="equ" val="norm">
              <dgm:presOf axis="ch desOrSelf" ptType="node node" st="5 1" cnt="1 0"/>
            </dgm:if>
            <dgm:else name="Name152">
              <dgm:choose name="Name153">
                <dgm:if name="Name154" axis="ch" ptType="node" func="cnt" op="equ" val="5">
                  <dgm:presOf axis="ch desOrSelf" ptType="node node" st="1 1" cnt="1 0"/>
                </dgm:if>
                <dgm:if name="Name155" axis="ch" ptType="node" func="cnt" op="equ" val="6">
                  <dgm:presOf axis="ch desOrSelf" ptType="node node" st="2 1" cnt="1 0"/>
                </dgm:if>
                <dgm:else name="Name156">
                  <dgm:presOf axis="ch desOrSelf" ptType="node node" st="3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57"/>
    </dgm:choose>
    <dgm:choose name="Name158">
      <dgm:if name="Name159" axis="ch" ptType="node" func="cnt" op="gte" val="6">
        <dgm:layoutNode name="wedge6">
          <dgm:alg type="sp"/>
          <dgm:choose name="Name160">
            <dgm:if name="Name161" axis="ch" ptType="node" func="cnt" op="equ" val="6">
              <dgm:shape xmlns:r="http://schemas.openxmlformats.org/officeDocument/2006/relationships" type="pie" r:blip="">
                <dgm:adjLst>
                  <dgm:adj idx="1" val="210"/>
                  <dgm:adj idx="2" val="270"/>
                </dgm:adjLst>
              </dgm:shape>
            </dgm:if>
            <dgm:else name="Name162">
              <dgm:shape xmlns:r="http://schemas.openxmlformats.org/officeDocument/2006/relationships" type="pie" r:blip="">
                <dgm:adjLst>
                  <dgm:adj idx="1" val="167.1429"/>
                  <dgm:adj idx="2" val="218.5714"/>
                </dgm:adjLst>
              </dgm:shape>
            </dgm:else>
          </dgm:choose>
          <dgm:choose name="Name163">
            <dgm:if name="Name164" func="var" arg="dir" op="equ" val="norm">
              <dgm:presOf axis="ch desOrSelf" ptType="node node" st="6 1" cnt="1 0"/>
            </dgm:if>
            <dgm:else name="Name165">
              <dgm:choose name="Name166">
                <dgm:if name="Name167" axis="ch" ptType="node" func="cnt" op="equ" val="6">
                  <dgm:presOf axis="ch desOrSelf" ptType="node node" st="1 1" cnt="1 0"/>
                </dgm:if>
                <dgm:else name="Name168">
                  <dgm:presOf axis="ch desOrSelf" ptType="node node" st="2 1" cnt="1 0"/>
                </dgm:else>
              </dgm:choose>
            </dgm:else>
          </dgm:choose>
          <dgm:constrLst/>
          <dgm:ruleLst/>
        </dgm:layoutNode>
        <dgm:layoutNode name="wedge6Tx" moveWith="wedge6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69">
            <dgm:if name="Name170" func="var" arg="dir" op="equ" val="norm">
              <dgm:presOf axis="ch desOrSelf" ptType="node node" st="6 1" cnt="1 0"/>
            </dgm:if>
            <dgm:else name="Name171">
              <dgm:choose name="Name172">
                <dgm:if name="Name173" axis="ch" ptType="node" func="cnt" op="equ" val="6">
                  <dgm:presOf axis="ch desOrSelf" ptType="node node" st="1 1" cnt="1 0"/>
                </dgm:if>
                <dgm:else name="Name174">
                  <dgm:presOf axis="ch desOrSelf" ptType="node node" st="2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75"/>
    </dgm:choose>
    <dgm:choose name="Name176">
      <dgm:if name="Name177" axis="ch" ptType="node" func="cnt" op="gte" val="7">
        <dgm:layoutNode name="wedge7">
          <dgm:alg type="sp"/>
          <dgm:shape xmlns:r="http://schemas.openxmlformats.org/officeDocument/2006/relationships" type="pie" r:blip="">
            <dgm:adjLst>
              <dgm:adj idx="1" val="218.5714"/>
              <dgm:adj idx="2" val="270"/>
            </dgm:adjLst>
          </dgm:shape>
          <dgm:choose name="Name178">
            <dgm:if name="Name179" func="var" arg="dir" op="equ" val="norm">
              <dgm:presOf axis="ch desOrSelf" ptType="node node" st="7 1" cnt="1 0"/>
            </dgm:if>
            <dgm:else name="Name180">
              <dgm:presOf axis="ch desOrSelf" ptType="node node" st="1 1" cnt="1 0"/>
            </dgm:else>
          </dgm:choose>
          <dgm:constrLst/>
          <dgm:ruleLst/>
        </dgm:layoutNode>
        <dgm:layoutNode name="wedge7Tx" moveWith="wedge7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81">
            <dgm:if name="Name182" func="var" arg="dir" op="equ" val="norm">
              <dgm:presOf axis="ch desOrSelf" ptType="node node" st="7 1" cnt="1 0"/>
            </dgm:if>
            <dgm:else name="Name183">
              <dgm:presOf axis="ch desOrSelf" ptType="node node" st="1 1" cnt="1 0"/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84"/>
    </dgm:choos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arrow1">
  <dgm:title val=""/>
  <dgm:desc val=""/>
  <dgm:catLst>
    <dgm:cat type="relationship" pri="7000"/>
    <dgm:cat type="process" pri="3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axis="ch" ptType="node" func="cnt" op="equ" val="2">
        <dgm:choose name="Name2">
          <dgm:if name="Name3" func="var" arg="dir" op="equ" val="norm">
            <dgm:alg type="cycle">
              <dgm:param type="rotPath" val="alongPath"/>
              <dgm:param type="stAng" val="270"/>
            </dgm:alg>
          </dgm:if>
          <dgm:else name="Name4">
            <dgm:alg type="cycle">
              <dgm:param type="rotPath" val="alongPath"/>
              <dgm:param type="stAng" val="90"/>
              <dgm:param type="spanAng" val="-360"/>
            </dgm:alg>
          </dgm:else>
        </dgm:choose>
      </dgm:if>
      <dgm:else name="Name5">
        <dgm:choose name="Name6">
          <dgm:if name="Name7" func="var" arg="dir" op="equ" val="norm">
            <dgm:alg type="cycle">
              <dgm:param type="rotPath" val="alongPath"/>
            </dgm:alg>
          </dgm:if>
          <dgm:else name="Name8">
            <dgm:alg type="cycle">
              <dgm:param type="rotPath" val="alongPath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2">
        <dgm:constrLst>
          <dgm:constr type="primFontSz" for="ch" ptType="node" op="equ" val="65"/>
          <dgm:constr type="w" for="ch" ptType="node" refType="w"/>
          <dgm:constr type="h" for="ch" ptType="node" refType="w" refFor="ch" refPtType="node"/>
          <dgm:constr type="sibSp" refType="w" refFor="ch" refPtType="node" fact="0.1"/>
          <dgm:constr type="diam" refType="w" refFor="ch" refPtType="node" fact="1.1"/>
        </dgm:constrLst>
      </dgm:if>
      <dgm:if name="Name11" axis="ch" ptType="node" func="cnt" op="equ" val="5">
        <dgm:constrLst>
          <dgm:constr type="primFontSz" for="ch" ptType="node" op="equ" val="65"/>
          <dgm:constr type="w" for="ch" ptType="node" refType="w"/>
          <dgm:constr type="h" for="ch" ptType="node" refType="w" refFor="ch" refPtType="node"/>
          <dgm:constr type="sibSp" refType="w" refFor="ch" refPtType="node" fact="-0.24"/>
        </dgm:constrLst>
      </dgm:if>
      <dgm:if name="Name12" axis="ch" ptType="node" func="cnt" op="equ" val="6">
        <dgm:constrLst>
          <dgm:constr type="primFontSz" for="ch" ptType="node" op="equ" val="65"/>
          <dgm:constr type="w" for="ch" ptType="node" refType="w"/>
          <dgm:constr type="h" for="ch" ptType="node" refType="w" refFor="ch" refPtType="node"/>
          <dgm:constr type="sibSp" refType="w" refFor="ch" refPtType="node" fact="-0.2"/>
        </dgm:constrLst>
      </dgm:if>
      <dgm:if name="Name13" axis="ch" ptType="node" func="cnt" op="equ" val="8">
        <dgm:constrLst>
          <dgm:constr type="primFontSz" for="ch" ptType="node" op="equ" val="65"/>
          <dgm:constr type="w" for="ch" ptType="node" refType="w"/>
          <dgm:constr type="h" for="ch" ptType="node" refType="w" refFor="ch" refPtType="node"/>
          <dgm:constr type="sibSp" refType="w" refFor="ch" refPtType="node" fact="-0.15"/>
        </dgm:constrLst>
      </dgm:if>
      <dgm:if name="Name14" axis="ch" ptType="node" func="cnt" op="equ" val="10">
        <dgm:constrLst>
          <dgm:constr type="primFontSz" for="ch" ptType="node" op="lte" val="65"/>
          <dgm:constr type="w" for="ch" ptType="node" refType="w"/>
          <dgm:constr type="h" for="ch" ptType="node" refType="w" refFor="ch" refPtType="node"/>
          <dgm:constr type="sibSp" refType="w" refFor="ch" refPtType="node" fact="-0.24"/>
        </dgm:constrLst>
      </dgm:if>
      <dgm:else name="Name15">
        <dgm:constrLst>
          <dgm:constr type="primFontSz" for="ch" ptType="node" op="equ" val="65"/>
          <dgm:constr type="w" for="ch" ptType="node" refType="w"/>
          <dgm:constr type="h" for="ch" ptType="node" refType="w" refFor="ch" refPtType="node"/>
          <dgm:constr type="sibSp" refType="w" refFor="ch" refPtType="node" fact="-0.35"/>
        </dgm:constrLst>
      </dgm:else>
    </dgm:choose>
    <dgm:ruleLst/>
    <dgm:forEach name="Name16" axis="ch" ptType="node">
      <dgm:layoutNode name="arrow">
        <dgm:varLst>
          <dgm:bulletEnabled val="1"/>
        </dgm:varLst>
        <dgm:alg type="tx"/>
        <dgm:shape xmlns:r="http://schemas.openxmlformats.org/officeDocument/2006/relationships" type="upArrow" r:blip="">
          <dgm:adjLst>
            <dgm:adj idx="2" val="0.35"/>
          </dgm:adjLst>
        </dgm:shape>
        <dgm:presOf axis="desOrSelf" ptType="node"/>
        <dgm:constrLst/>
        <dgm:ruleLst>
          <dgm:rule type="primFontSz" val="5" fact="NaN" max="NaN"/>
        </dgm:ruleLst>
      </dgm:layoutNod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cycle7">
  <dgm:title val=""/>
  <dgm:desc val=""/>
  <dgm:catLst>
    <dgm:cat type="cycle" pri="6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</dgm:alg>
      </dgm:if>
      <dgm:else name="Name3">
        <dgm:alg type="cycle">
          <dgm:param type="stAng" val="0"/>
          <dgm:param type="spanAng" val="-360"/>
        </dgm:alg>
      </dgm:else>
    </dgm:choose>
    <dgm:shape xmlns:r="http://schemas.openxmlformats.org/officeDocument/2006/relationships" r:blip="">
      <dgm:adjLst/>
    </dgm:shape>
    <dgm:presOf/>
    <dgm:constrLst>
      <dgm:constr type="diam" refType="w"/>
      <dgm:constr type="w" for="ch" ptType="node" refType="w"/>
      <dgm:constr type="primFontSz" for="ch" ptType="node" op="equ" val="65"/>
      <dgm:constr type="w" for="ch" forName="sibTrans" refType="w" refFor="ch" refPtType="node" op="equ" fact="0.35"/>
      <dgm:constr type="connDist" for="ch" forName="sibTrans" op="equ"/>
      <dgm:constr type="primFontSz" for="des" forName="connectorText" op="equ" val="55"/>
      <dgm:constr type="primFontSz" for="des" forName="connectorText" refType="primFontSz" refFor="ch" refPtType="node" op="lte" fact="0.8"/>
      <dgm:constr type="sibSp" refType="w" refFor="ch" refPtType="node" op="equ" fact="0.65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4">
        <dgm:if name="Name5" axis="par ch" ptType="doc node" func="cnt" op="gt" val="1">
          <dgm:forEach name="sibTransForEach" axis="followSib" ptType="sibTrans" hideLastTrans="0" cnt="1">
            <dgm:layoutNode name="sibTrans">
              <dgm:choose name="Name6">
                <dgm:if name="Name7" axis="par ch" ptType="doc node" func="posEven" op="equ" val="1">
                  <dgm:alg type="conn">
                    <dgm:param type="begPts" val="radial"/>
                    <dgm:param type="endPts" val="radial"/>
                    <dgm:param type="begSty" val="arr"/>
                    <dgm:param type="endSty" val="arr"/>
                  </dgm:alg>
                </dgm:if>
                <dgm:else name="Name8">
                  <dgm:alg type="conn">
                    <dgm:param type="begPts" val="auto"/>
                    <dgm:param type="endPts" val="auto"/>
                    <dgm:param type="begSty" val="arr"/>
                    <dgm:param type="endSty" val="arr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5"/>
                <dgm:constr type="connDist"/>
                <dgm:constr type="begPad" refType="connDist" fact="0.1"/>
                <dgm:constr type="endPad" refType="connDist" fact="0.1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9"/>
      </dgm:choos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5" name="Group 94"/>
          <p:cNvGrpSpPr/>
          <p:nvPr/>
        </p:nvGrpSpPr>
        <p:grpSpPr>
          <a:xfrm>
            <a:off x="0" y="-30477"/>
            <a:ext cx="9067800" cy="6889273"/>
            <a:chOff x="0" y="-30477"/>
            <a:chExt cx="9067800" cy="6889273"/>
          </a:xfrm>
        </p:grpSpPr>
        <p:cxnSp>
          <p:nvCxnSpPr>
            <p:cNvPr id="110" name="Straight Connector 109"/>
            <p:cNvCxnSpPr/>
            <p:nvPr/>
          </p:nvCxnSpPr>
          <p:spPr>
            <a:xfrm rot="16200000" flipH="1">
              <a:off x="-14478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7" name="Straight Connector 176"/>
            <p:cNvCxnSpPr/>
            <p:nvPr/>
          </p:nvCxnSpPr>
          <p:spPr>
            <a:xfrm rot="16200000" flipH="1">
              <a:off x="-16383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8" name="Straight Connector 177"/>
            <p:cNvCxnSpPr/>
            <p:nvPr/>
          </p:nvCxnSpPr>
          <p:spPr>
            <a:xfrm rot="5400000">
              <a:off x="-14859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1" name="Straight Connector 180"/>
            <p:cNvCxnSpPr/>
            <p:nvPr/>
          </p:nvCxnSpPr>
          <p:spPr>
            <a:xfrm rot="5400000">
              <a:off x="-3238500" y="3314700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2" name="Straight Connector 181"/>
            <p:cNvCxnSpPr/>
            <p:nvPr/>
          </p:nvCxnSpPr>
          <p:spPr>
            <a:xfrm rot="16200000" flipH="1">
              <a:off x="-3314700" y="3314700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3" name="Straight Connector 182"/>
            <p:cNvCxnSpPr/>
            <p:nvPr/>
          </p:nvCxnSpPr>
          <p:spPr>
            <a:xfrm rot="16200000" flipH="1">
              <a:off x="-1371600" y="2971800"/>
              <a:ext cx="6858000" cy="9144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4" name="Straight Connector 183"/>
            <p:cNvCxnSpPr/>
            <p:nvPr/>
          </p:nvCxnSpPr>
          <p:spPr>
            <a:xfrm rot="16200000" flipH="1">
              <a:off x="-2819400" y="3200400"/>
              <a:ext cx="6858000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5" name="Straight Connector 184"/>
            <p:cNvCxnSpPr/>
            <p:nvPr/>
          </p:nvCxnSpPr>
          <p:spPr>
            <a:xfrm rot="5400000">
              <a:off x="-2705099" y="3238500"/>
              <a:ext cx="6858000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6" name="Straight Connector 185"/>
            <p:cNvCxnSpPr/>
            <p:nvPr/>
          </p:nvCxnSpPr>
          <p:spPr>
            <a:xfrm rot="16200000" flipH="1">
              <a:off x="-2133600" y="3200400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7" name="Straight Connector 186"/>
            <p:cNvCxnSpPr/>
            <p:nvPr/>
          </p:nvCxnSpPr>
          <p:spPr>
            <a:xfrm rot="16200000" flipH="1">
              <a:off x="-31242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8" name="Straight Connector 187"/>
            <p:cNvCxnSpPr/>
            <p:nvPr/>
          </p:nvCxnSpPr>
          <p:spPr>
            <a:xfrm rot="16200000" flipH="1">
              <a:off x="-1828799" y="3352799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9" name="Straight Connector 188"/>
            <p:cNvCxnSpPr/>
            <p:nvPr/>
          </p:nvCxnSpPr>
          <p:spPr>
            <a:xfrm rot="16200000" flipH="1">
              <a:off x="-28194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0" name="Straight Connector 189"/>
            <p:cNvCxnSpPr/>
            <p:nvPr/>
          </p:nvCxnSpPr>
          <p:spPr>
            <a:xfrm rot="16200000" flipH="1">
              <a:off x="-2438400" y="3124200"/>
              <a:ext cx="6858000" cy="609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5" name="Straight Connector 164"/>
            <p:cNvCxnSpPr/>
            <p:nvPr/>
          </p:nvCxnSpPr>
          <p:spPr>
            <a:xfrm rot="5400000">
              <a:off x="-1731645" y="2722245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6" name="Straight Connector 165"/>
            <p:cNvCxnSpPr/>
            <p:nvPr/>
          </p:nvCxnSpPr>
          <p:spPr>
            <a:xfrm rot="5400000">
              <a:off x="-1142048" y="3277552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9" name="Straight Connector 168"/>
            <p:cNvCxnSpPr/>
            <p:nvPr/>
          </p:nvCxnSpPr>
          <p:spPr>
            <a:xfrm rot="5400000">
              <a:off x="-9144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3" name="Straight Connector 172"/>
            <p:cNvCxnSpPr/>
            <p:nvPr/>
          </p:nvCxnSpPr>
          <p:spPr>
            <a:xfrm rot="5400000">
              <a:off x="-1855470" y="3227070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1" name="Straight Connector 120"/>
            <p:cNvCxnSpPr/>
            <p:nvPr/>
          </p:nvCxnSpPr>
          <p:spPr>
            <a:xfrm rot="16200000" flipH="1">
              <a:off x="-2643187" y="3252788"/>
              <a:ext cx="6858000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5" name="Straight Connector 144"/>
            <p:cNvCxnSpPr/>
            <p:nvPr/>
          </p:nvCxnSpPr>
          <p:spPr>
            <a:xfrm rot="16200000" flipH="1">
              <a:off x="-1954530" y="3326130"/>
              <a:ext cx="6858000" cy="20574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Straight Connector 107"/>
            <p:cNvCxnSpPr/>
            <p:nvPr/>
          </p:nvCxnSpPr>
          <p:spPr>
            <a:xfrm rot="16200000" flipH="1">
              <a:off x="-23622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9" name="Straight Connector 208"/>
            <p:cNvCxnSpPr/>
            <p:nvPr/>
          </p:nvCxnSpPr>
          <p:spPr>
            <a:xfrm rot="16200000" flipH="1">
              <a:off x="-21336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0" name="Straight Connector 209"/>
            <p:cNvCxnSpPr/>
            <p:nvPr/>
          </p:nvCxnSpPr>
          <p:spPr>
            <a:xfrm rot="16200000" flipH="1">
              <a:off x="10668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1" name="Straight Connector 210"/>
            <p:cNvCxnSpPr/>
            <p:nvPr/>
          </p:nvCxnSpPr>
          <p:spPr>
            <a:xfrm rot="16200000" flipH="1">
              <a:off x="8763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2" name="Straight Connector 211"/>
            <p:cNvCxnSpPr/>
            <p:nvPr/>
          </p:nvCxnSpPr>
          <p:spPr>
            <a:xfrm rot="5400000">
              <a:off x="1028700" y="3238500"/>
              <a:ext cx="6858000" cy="3810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3" name="Straight Connector 212"/>
            <p:cNvCxnSpPr/>
            <p:nvPr/>
          </p:nvCxnSpPr>
          <p:spPr>
            <a:xfrm rot="5400000">
              <a:off x="-723900" y="3314700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4" name="Straight Connector 213"/>
            <p:cNvCxnSpPr/>
            <p:nvPr/>
          </p:nvCxnSpPr>
          <p:spPr>
            <a:xfrm rot="16200000" flipH="1">
              <a:off x="-800100" y="3314700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5" name="Straight Connector 214"/>
            <p:cNvCxnSpPr/>
            <p:nvPr/>
          </p:nvCxnSpPr>
          <p:spPr>
            <a:xfrm rot="5400000">
              <a:off x="-152400" y="3429000"/>
              <a:ext cx="6858000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6" name="Straight Connector 215"/>
            <p:cNvCxnSpPr/>
            <p:nvPr/>
          </p:nvCxnSpPr>
          <p:spPr>
            <a:xfrm rot="16200000" flipH="1">
              <a:off x="-304800" y="3200400"/>
              <a:ext cx="6858000" cy="4572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7" name="Straight Connector 216"/>
            <p:cNvCxnSpPr/>
            <p:nvPr/>
          </p:nvCxnSpPr>
          <p:spPr>
            <a:xfrm rot="5400000">
              <a:off x="-190499" y="3238500"/>
              <a:ext cx="6858000" cy="3810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8" name="Straight Connector 217"/>
            <p:cNvCxnSpPr/>
            <p:nvPr/>
          </p:nvCxnSpPr>
          <p:spPr>
            <a:xfrm rot="16200000" flipH="1">
              <a:off x="381000" y="3200400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9" name="Straight Connector 218"/>
            <p:cNvCxnSpPr/>
            <p:nvPr/>
          </p:nvCxnSpPr>
          <p:spPr>
            <a:xfrm rot="16200000" flipH="1">
              <a:off x="-6096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0" name="Straight Connector 219"/>
            <p:cNvCxnSpPr/>
            <p:nvPr/>
          </p:nvCxnSpPr>
          <p:spPr>
            <a:xfrm rot="16200000" flipH="1">
              <a:off x="685801" y="3352799"/>
              <a:ext cx="6858000" cy="152401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1" name="Straight Connector 220"/>
            <p:cNvCxnSpPr/>
            <p:nvPr/>
          </p:nvCxnSpPr>
          <p:spPr>
            <a:xfrm rot="16200000" flipH="1">
              <a:off x="-3048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2" name="Straight Connector 221"/>
            <p:cNvCxnSpPr/>
            <p:nvPr/>
          </p:nvCxnSpPr>
          <p:spPr>
            <a:xfrm rot="5400000">
              <a:off x="-1028700" y="3314700"/>
              <a:ext cx="6858000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3" name="Straight Connector 222"/>
            <p:cNvCxnSpPr/>
            <p:nvPr/>
          </p:nvCxnSpPr>
          <p:spPr>
            <a:xfrm rot="5400000">
              <a:off x="782955" y="2722245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4" name="Straight Connector 223"/>
            <p:cNvCxnSpPr/>
            <p:nvPr/>
          </p:nvCxnSpPr>
          <p:spPr>
            <a:xfrm rot="5400000">
              <a:off x="1372552" y="3277552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5" name="Straight Connector 224"/>
            <p:cNvCxnSpPr/>
            <p:nvPr/>
          </p:nvCxnSpPr>
          <p:spPr>
            <a:xfrm rot="5400000">
              <a:off x="16002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6" name="Straight Connector 225"/>
            <p:cNvCxnSpPr/>
            <p:nvPr/>
          </p:nvCxnSpPr>
          <p:spPr>
            <a:xfrm rot="5400000">
              <a:off x="659130" y="3227070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7" name="Straight Connector 226"/>
            <p:cNvCxnSpPr/>
            <p:nvPr/>
          </p:nvCxnSpPr>
          <p:spPr>
            <a:xfrm rot="16200000" flipH="1">
              <a:off x="-128587" y="3252788"/>
              <a:ext cx="6858000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8" name="Straight Connector 227"/>
            <p:cNvCxnSpPr/>
            <p:nvPr/>
          </p:nvCxnSpPr>
          <p:spPr>
            <a:xfrm rot="16200000" flipH="1">
              <a:off x="560070" y="3326130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9" name="Straight Connector 228"/>
            <p:cNvCxnSpPr/>
            <p:nvPr/>
          </p:nvCxnSpPr>
          <p:spPr>
            <a:xfrm rot="16200000" flipH="1">
              <a:off x="1524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0" name="Straight Connector 229"/>
            <p:cNvCxnSpPr/>
            <p:nvPr/>
          </p:nvCxnSpPr>
          <p:spPr>
            <a:xfrm rot="16200000" flipH="1">
              <a:off x="3810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7" name="Straight Connector 236"/>
            <p:cNvCxnSpPr/>
            <p:nvPr/>
          </p:nvCxnSpPr>
          <p:spPr>
            <a:xfrm rot="16200000" flipH="1">
              <a:off x="2743200" y="3352801"/>
              <a:ext cx="6858000" cy="1524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8" name="Straight Connector 237"/>
            <p:cNvCxnSpPr/>
            <p:nvPr/>
          </p:nvCxnSpPr>
          <p:spPr>
            <a:xfrm rot="16200000" flipH="1">
              <a:off x="2095501" y="3238501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9" name="Straight Connector 238"/>
            <p:cNvCxnSpPr/>
            <p:nvPr/>
          </p:nvCxnSpPr>
          <p:spPr>
            <a:xfrm rot="5400000">
              <a:off x="2705100" y="3238501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0" name="Straight Connector 239"/>
            <p:cNvCxnSpPr/>
            <p:nvPr/>
          </p:nvCxnSpPr>
          <p:spPr>
            <a:xfrm rot="5400000">
              <a:off x="1828801" y="3276600"/>
              <a:ext cx="6857999" cy="3048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1" name="Straight Connector 240"/>
            <p:cNvCxnSpPr/>
            <p:nvPr/>
          </p:nvCxnSpPr>
          <p:spPr>
            <a:xfrm rot="16200000" flipH="1">
              <a:off x="1066800" y="3200402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2" name="Straight Connector 241"/>
            <p:cNvCxnSpPr/>
            <p:nvPr/>
          </p:nvCxnSpPr>
          <p:spPr>
            <a:xfrm rot="16200000" flipH="1">
              <a:off x="2362201" y="3352800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3" name="Straight Connector 242"/>
            <p:cNvCxnSpPr/>
            <p:nvPr/>
          </p:nvCxnSpPr>
          <p:spPr>
            <a:xfrm rot="5400000">
              <a:off x="2646045" y="2722246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56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4" name="Straight Connector 243"/>
            <p:cNvCxnSpPr/>
            <p:nvPr/>
          </p:nvCxnSpPr>
          <p:spPr>
            <a:xfrm rot="5400000">
              <a:off x="3048952" y="3277553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5" name="Straight Connector 244"/>
            <p:cNvCxnSpPr/>
            <p:nvPr/>
          </p:nvCxnSpPr>
          <p:spPr>
            <a:xfrm rot="5400000">
              <a:off x="2895600" y="3276601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6" name="Straight Connector 245"/>
            <p:cNvCxnSpPr/>
            <p:nvPr/>
          </p:nvCxnSpPr>
          <p:spPr>
            <a:xfrm rot="5400000">
              <a:off x="2388870" y="3227071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7" name="Straight Connector 246"/>
            <p:cNvCxnSpPr/>
            <p:nvPr/>
          </p:nvCxnSpPr>
          <p:spPr>
            <a:xfrm rot="16200000" flipH="1">
              <a:off x="2236470" y="3326131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8" name="Straight Connector 247"/>
            <p:cNvCxnSpPr/>
            <p:nvPr/>
          </p:nvCxnSpPr>
          <p:spPr>
            <a:xfrm rot="16200000" flipH="1">
              <a:off x="1752600" y="3352801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9" name="Straight Connector 248"/>
            <p:cNvCxnSpPr/>
            <p:nvPr/>
          </p:nvCxnSpPr>
          <p:spPr>
            <a:xfrm rot="16200000" flipH="1">
              <a:off x="19812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0" name="Straight Connector 249"/>
            <p:cNvCxnSpPr/>
            <p:nvPr/>
          </p:nvCxnSpPr>
          <p:spPr>
            <a:xfrm rot="5400000">
              <a:off x="3467100" y="3314701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1" name="Straight Connector 250"/>
            <p:cNvCxnSpPr/>
            <p:nvPr/>
          </p:nvCxnSpPr>
          <p:spPr>
            <a:xfrm rot="16200000" flipH="1">
              <a:off x="3467099" y="3314701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2" name="Straight Connector 251"/>
            <p:cNvCxnSpPr/>
            <p:nvPr/>
          </p:nvCxnSpPr>
          <p:spPr>
            <a:xfrm rot="5400000">
              <a:off x="4038600" y="3429001"/>
              <a:ext cx="6858000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3" name="Straight Connector 252"/>
            <p:cNvCxnSpPr/>
            <p:nvPr/>
          </p:nvCxnSpPr>
          <p:spPr>
            <a:xfrm rot="16200000" flipH="1">
              <a:off x="3886200" y="3200401"/>
              <a:ext cx="6858000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4" name="Straight Connector 253"/>
            <p:cNvCxnSpPr/>
            <p:nvPr/>
          </p:nvCxnSpPr>
          <p:spPr>
            <a:xfrm rot="5400000">
              <a:off x="4000501" y="3238501"/>
              <a:ext cx="6858000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5" name="Straight Connector 254"/>
            <p:cNvCxnSpPr/>
            <p:nvPr/>
          </p:nvCxnSpPr>
          <p:spPr>
            <a:xfrm rot="16200000" flipH="1">
              <a:off x="4572000" y="3200401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7" name="Straight Connector 256"/>
            <p:cNvCxnSpPr/>
            <p:nvPr/>
          </p:nvCxnSpPr>
          <p:spPr>
            <a:xfrm rot="16200000" flipH="1">
              <a:off x="37338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8" name="Straight Connector 257"/>
            <p:cNvCxnSpPr/>
            <p:nvPr/>
          </p:nvCxnSpPr>
          <p:spPr>
            <a:xfrm rot="5400000">
              <a:off x="3619500" y="3314700"/>
              <a:ext cx="6858000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9" name="Straight Connector 258"/>
            <p:cNvCxnSpPr/>
            <p:nvPr/>
          </p:nvCxnSpPr>
          <p:spPr>
            <a:xfrm rot="16200000" flipH="1">
              <a:off x="4214813" y="3252788"/>
              <a:ext cx="6858000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0" name="Straight Connector 259"/>
            <p:cNvCxnSpPr/>
            <p:nvPr/>
          </p:nvCxnSpPr>
          <p:spPr>
            <a:xfrm rot="16200000" flipH="1">
              <a:off x="4751070" y="3326131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1" name="Straight Connector 260"/>
            <p:cNvCxnSpPr/>
            <p:nvPr/>
          </p:nvCxnSpPr>
          <p:spPr>
            <a:xfrm rot="16200000" flipH="1">
              <a:off x="4343400" y="3352801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2" name="Straight Connector 261"/>
            <p:cNvCxnSpPr/>
            <p:nvPr/>
          </p:nvCxnSpPr>
          <p:spPr>
            <a:xfrm rot="16200000" flipH="1">
              <a:off x="4572000" y="3352801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4" name="Straight Connector 263"/>
            <p:cNvCxnSpPr/>
            <p:nvPr/>
          </p:nvCxnSpPr>
          <p:spPr>
            <a:xfrm rot="16200000" flipH="1">
              <a:off x="5257800" y="3352802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5" name="Straight Connector 264"/>
            <p:cNvCxnSpPr/>
            <p:nvPr/>
          </p:nvCxnSpPr>
          <p:spPr>
            <a:xfrm rot="16200000" flipH="1">
              <a:off x="5067300" y="3238502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6" name="Straight Connector 265"/>
            <p:cNvCxnSpPr/>
            <p:nvPr/>
          </p:nvCxnSpPr>
          <p:spPr>
            <a:xfrm rot="5400000">
              <a:off x="5219700" y="3238502"/>
              <a:ext cx="6858000" cy="3810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7" name="Straight Connector 266"/>
            <p:cNvCxnSpPr/>
            <p:nvPr/>
          </p:nvCxnSpPr>
          <p:spPr>
            <a:xfrm rot="16200000" flipH="1">
              <a:off x="4876801" y="3352801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8" name="Straight Connector 267"/>
            <p:cNvCxnSpPr/>
            <p:nvPr/>
          </p:nvCxnSpPr>
          <p:spPr>
            <a:xfrm rot="5400000">
              <a:off x="5527994" y="3318196"/>
              <a:ext cx="6888479" cy="191133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0" name="Straight Connector 269"/>
            <p:cNvCxnSpPr/>
            <p:nvPr/>
          </p:nvCxnSpPr>
          <p:spPr>
            <a:xfrm rot="5400000">
              <a:off x="4850130" y="3227072"/>
              <a:ext cx="6858000" cy="40386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1" name="Straight Connector 270"/>
            <p:cNvCxnSpPr/>
            <p:nvPr/>
          </p:nvCxnSpPr>
          <p:spPr>
            <a:xfrm rot="16200000" flipH="1">
              <a:off x="4751070" y="3326132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8" name="Straight Connector 277"/>
            <p:cNvCxnSpPr/>
            <p:nvPr/>
          </p:nvCxnSpPr>
          <p:spPr>
            <a:xfrm rot="5400000">
              <a:off x="5562599" y="3429001"/>
              <a:ext cx="6858002" cy="1588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3" name="Straight Connector 282"/>
            <p:cNvCxnSpPr/>
            <p:nvPr/>
          </p:nvCxnSpPr>
          <p:spPr>
            <a:xfrm rot="5400000">
              <a:off x="2552700" y="3390900"/>
              <a:ext cx="6858000" cy="76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9" name="Straight Connector 288"/>
            <p:cNvCxnSpPr/>
            <p:nvPr/>
          </p:nvCxnSpPr>
          <p:spPr>
            <a:xfrm rot="16200000" flipH="1">
              <a:off x="3048000" y="3352800"/>
              <a:ext cx="6858000" cy="1524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2" name="Straight Connector 291"/>
            <p:cNvCxnSpPr/>
            <p:nvPr/>
          </p:nvCxnSpPr>
          <p:spPr>
            <a:xfrm rot="16200000" flipH="1">
              <a:off x="3238500" y="3238500"/>
              <a:ext cx="6858000" cy="381000"/>
            </a:xfrm>
            <a:prstGeom prst="line">
              <a:avLst/>
            </a:prstGeom>
            <a:ln w="19050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4" name="Straight Connector 293"/>
            <p:cNvCxnSpPr/>
            <p:nvPr/>
          </p:nvCxnSpPr>
          <p:spPr>
            <a:xfrm rot="5400000">
              <a:off x="2133600" y="3276600"/>
              <a:ext cx="6858000" cy="3048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8" name="Straight Connector 297"/>
            <p:cNvCxnSpPr/>
            <p:nvPr/>
          </p:nvCxnSpPr>
          <p:spPr>
            <a:xfrm rot="16200000" flipH="1">
              <a:off x="3148013" y="3252789"/>
              <a:ext cx="6858000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9" name="Straight Connector 298"/>
            <p:cNvCxnSpPr/>
            <p:nvPr/>
          </p:nvCxnSpPr>
          <p:spPr>
            <a:xfrm rot="5400000">
              <a:off x="37719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2" name="Straight Connector 301"/>
            <p:cNvCxnSpPr/>
            <p:nvPr/>
          </p:nvCxnSpPr>
          <p:spPr>
            <a:xfrm rot="5400000">
              <a:off x="4229100" y="2933700"/>
              <a:ext cx="6858000" cy="990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7" name="Straight Connector 306"/>
            <p:cNvCxnSpPr/>
            <p:nvPr/>
          </p:nvCxnSpPr>
          <p:spPr>
            <a:xfrm rot="16200000" flipH="1">
              <a:off x="1371600" y="3200403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C61AE0-7859-4BFF-B15D-A29DA51C8D5A}" type="datetimeFigureOut">
              <a:rPr lang="ru-RU" smtClean="0"/>
              <a:t>25.11.2025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611F9-33CF-42A9-A330-3E38317EEEA7}" type="slidenum">
              <a:rPr lang="ru-RU" smtClean="0"/>
              <a:t>‹#›</a:t>
            </a:fld>
            <a:endParaRPr lang="ru-RU"/>
          </a:p>
        </p:txBody>
      </p:sp>
      <p:sp>
        <p:nvSpPr>
          <p:cNvPr id="113" name="Rectangle 112"/>
          <p:cNvSpPr/>
          <p:nvPr/>
        </p:nvSpPr>
        <p:spPr>
          <a:xfrm>
            <a:off x="0" y="1905000"/>
            <a:ext cx="4953000" cy="31242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grpSp>
        <p:nvGrpSpPr>
          <p:cNvPr id="94" name="Group 93"/>
          <p:cNvGrpSpPr/>
          <p:nvPr/>
        </p:nvGrpSpPr>
        <p:grpSpPr>
          <a:xfrm>
            <a:off x="0" y="2057400"/>
            <a:ext cx="4801394" cy="2820988"/>
            <a:chOff x="0" y="2057400"/>
            <a:chExt cx="4801394" cy="2820988"/>
          </a:xfrm>
        </p:grpSpPr>
        <p:cxnSp>
          <p:nvCxnSpPr>
            <p:cNvPr id="117" name="Straight Connector 116"/>
            <p:cNvCxnSpPr/>
            <p:nvPr/>
          </p:nvCxnSpPr>
          <p:spPr>
            <a:xfrm>
              <a:off x="0" y="2057400"/>
              <a:ext cx="4800600" cy="158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8" name="Straight Connector 117"/>
            <p:cNvCxnSpPr/>
            <p:nvPr/>
          </p:nvCxnSpPr>
          <p:spPr>
            <a:xfrm>
              <a:off x="0" y="4876800"/>
              <a:ext cx="4800600" cy="158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0" name="Straight Connector 119"/>
            <p:cNvCxnSpPr/>
            <p:nvPr/>
          </p:nvCxnSpPr>
          <p:spPr>
            <a:xfrm rot="5400000">
              <a:off x="3391694" y="3467100"/>
              <a:ext cx="2818606" cy="794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2130425"/>
            <a:ext cx="4419600" cy="1600327"/>
          </a:xfrm>
        </p:spPr>
        <p:txBody>
          <a:bodyPr anchor="b">
            <a:normAutofit/>
          </a:bodyPr>
          <a:lstStyle>
            <a:lvl1pPr algn="l">
              <a:defRPr sz="3600" b="1" cap="none" spc="40" baseline="0">
                <a:ln w="13335" cmpd="sng">
                  <a:solidFill>
                    <a:schemeClr val="accent1">
                      <a:lumMod val="5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3733800"/>
            <a:ext cx="4419600" cy="1066800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C61AE0-7859-4BFF-B15D-A29DA51C8D5A}" type="datetimeFigureOut">
              <a:rPr lang="ru-RU" smtClean="0"/>
              <a:t>25.11.2025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611F9-33CF-42A9-A330-3E38317EEEA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C61AE0-7859-4BFF-B15D-A29DA51C8D5A}" type="datetimeFigureOut">
              <a:rPr lang="ru-RU" smtClean="0"/>
              <a:t>25.11.2025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611F9-33CF-42A9-A330-3E38317EEEA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C61AE0-7859-4BFF-B15D-A29DA51C8D5A}" type="datetimeFigureOut">
              <a:rPr lang="ru-RU" smtClean="0"/>
              <a:t>25.11.2025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611F9-33CF-42A9-A330-3E38317EEEA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92"/>
          <p:cNvGrpSpPr/>
          <p:nvPr/>
        </p:nvGrpSpPr>
        <p:grpSpPr>
          <a:xfrm>
            <a:off x="1" y="-30478"/>
            <a:ext cx="9067799" cy="4846320"/>
            <a:chOff x="1" y="-30477"/>
            <a:chExt cx="9067799" cy="4526277"/>
          </a:xfrm>
        </p:grpSpPr>
        <p:cxnSp>
          <p:nvCxnSpPr>
            <p:cNvPr id="8" name="Straight Connector 7"/>
            <p:cNvCxnSpPr/>
            <p:nvPr/>
          </p:nvCxnSpPr>
          <p:spPr>
            <a:xfrm rot="16200000" flipH="1">
              <a:off x="-27166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H="1">
              <a:off x="-46216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>
              <a:off x="-30976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5400000">
              <a:off x="-206236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16200000" flipH="1">
              <a:off x="-2138565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H="1">
              <a:off x="-195465" y="1785212"/>
              <a:ext cx="4505731" cy="9144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6200000" flipH="1">
              <a:off x="-1643265" y="2013812"/>
              <a:ext cx="4505731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5400000">
              <a:off x="-1528964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6200000" flipH="1">
              <a:off x="-957465" y="2013812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H="1">
              <a:off x="-194806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6200000" flipH="1">
              <a:off x="-652664" y="2166211"/>
              <a:ext cx="4505731" cy="152401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rot="16200000" flipH="1">
              <a:off x="-164326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rot="16200000" flipH="1">
              <a:off x="-1790700" y="2019300"/>
              <a:ext cx="4495800" cy="4572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rot="5400000">
              <a:off x="-55551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rot="5400000">
              <a:off x="34087" y="2090964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rot="5400000">
              <a:off x="2617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 rot="5400000">
              <a:off x="-67933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 rot="16200000" flipH="1">
              <a:off x="-1467052" y="2066200"/>
              <a:ext cx="4505731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 rot="16200000" flipH="1">
              <a:off x="-77839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 rot="16200000" flipH="1">
              <a:off x="-118606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 rot="16200000" flipH="1">
              <a:off x="-95746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 rot="16200000" flipH="1">
              <a:off x="22429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 rot="16200000" flipH="1">
              <a:off x="20524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 rot="5400000">
              <a:off x="2204835" y="2051912"/>
              <a:ext cx="4505731" cy="3810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 rot="5400000">
              <a:off x="45223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 rot="16200000" flipH="1">
              <a:off x="376035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 rot="5400000">
              <a:off x="1023735" y="2242139"/>
              <a:ext cx="4505731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/>
            <p:cNvCxnSpPr/>
            <p:nvPr/>
          </p:nvCxnSpPr>
          <p:spPr>
            <a:xfrm rot="16200000" flipH="1">
              <a:off x="871335" y="2013812"/>
              <a:ext cx="4505731" cy="4572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/>
            <p:nvPr/>
          </p:nvCxnSpPr>
          <p:spPr>
            <a:xfrm rot="5400000">
              <a:off x="985636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/>
            <p:cNvCxnSpPr/>
            <p:nvPr/>
          </p:nvCxnSpPr>
          <p:spPr>
            <a:xfrm rot="16200000" flipH="1">
              <a:off x="1557135" y="2013812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/>
            <p:nvPr/>
          </p:nvCxnSpPr>
          <p:spPr>
            <a:xfrm rot="16200000" flipH="1">
              <a:off x="5665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/>
            <p:nvPr/>
          </p:nvCxnSpPr>
          <p:spPr>
            <a:xfrm rot="16200000" flipH="1">
              <a:off x="1861936" y="2166211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/>
            <p:nvPr/>
          </p:nvCxnSpPr>
          <p:spPr>
            <a:xfrm rot="16200000" flipH="1">
              <a:off x="8713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/>
            <p:nvPr/>
          </p:nvCxnSpPr>
          <p:spPr>
            <a:xfrm rot="5400000">
              <a:off x="147435" y="2128112"/>
              <a:ext cx="4505731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/>
            <p:cNvCxnSpPr/>
            <p:nvPr/>
          </p:nvCxnSpPr>
          <p:spPr>
            <a:xfrm rot="5400000">
              <a:off x="195909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/>
            <p:cNvCxnSpPr/>
            <p:nvPr/>
          </p:nvCxnSpPr>
          <p:spPr>
            <a:xfrm rot="5400000">
              <a:off x="2548687" y="2090964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/>
            <p:cNvCxnSpPr/>
            <p:nvPr/>
          </p:nvCxnSpPr>
          <p:spPr>
            <a:xfrm rot="5400000">
              <a:off x="27763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44"/>
            <p:cNvCxnSpPr/>
            <p:nvPr/>
          </p:nvCxnSpPr>
          <p:spPr>
            <a:xfrm rot="5400000">
              <a:off x="183526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5"/>
            <p:cNvCxnSpPr/>
            <p:nvPr/>
          </p:nvCxnSpPr>
          <p:spPr>
            <a:xfrm rot="16200000" flipH="1">
              <a:off x="1047548" y="2066200"/>
              <a:ext cx="4505731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/>
            <p:cNvCxnSpPr/>
            <p:nvPr/>
          </p:nvCxnSpPr>
          <p:spPr>
            <a:xfrm rot="16200000" flipH="1">
              <a:off x="17362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/>
            <p:cNvCxnSpPr/>
            <p:nvPr/>
          </p:nvCxnSpPr>
          <p:spPr>
            <a:xfrm rot="16200000" flipH="1">
              <a:off x="13285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Connector 48"/>
            <p:cNvCxnSpPr/>
            <p:nvPr/>
          </p:nvCxnSpPr>
          <p:spPr>
            <a:xfrm rot="16200000" flipH="1">
              <a:off x="1557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/>
            <p:cNvCxnSpPr/>
            <p:nvPr/>
          </p:nvCxnSpPr>
          <p:spPr>
            <a:xfrm rot="16200000" flipH="1">
              <a:off x="3919335" y="2166212"/>
              <a:ext cx="4505731" cy="152400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Connector 50"/>
            <p:cNvCxnSpPr/>
            <p:nvPr/>
          </p:nvCxnSpPr>
          <p:spPr>
            <a:xfrm rot="16200000" flipH="1">
              <a:off x="3271636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1"/>
            <p:cNvCxnSpPr/>
            <p:nvPr/>
          </p:nvCxnSpPr>
          <p:spPr>
            <a:xfrm rot="5400000">
              <a:off x="38812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Connector 52"/>
            <p:cNvCxnSpPr/>
            <p:nvPr/>
          </p:nvCxnSpPr>
          <p:spPr>
            <a:xfrm rot="5400000">
              <a:off x="3004936" y="2090012"/>
              <a:ext cx="4505730" cy="3048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53"/>
            <p:cNvCxnSpPr/>
            <p:nvPr/>
          </p:nvCxnSpPr>
          <p:spPr>
            <a:xfrm rot="16200000" flipH="1">
              <a:off x="2242935" y="2013813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/>
            <p:cNvCxnSpPr/>
            <p:nvPr/>
          </p:nvCxnSpPr>
          <p:spPr>
            <a:xfrm rot="16200000" flipH="1">
              <a:off x="3538336" y="2166212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55"/>
            <p:cNvCxnSpPr/>
            <p:nvPr/>
          </p:nvCxnSpPr>
          <p:spPr>
            <a:xfrm rot="5400000">
              <a:off x="382218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56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Connector 56"/>
            <p:cNvCxnSpPr/>
            <p:nvPr/>
          </p:nvCxnSpPr>
          <p:spPr>
            <a:xfrm rot="5400000">
              <a:off x="4225087" y="2090965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/>
            <p:cNvCxnSpPr/>
            <p:nvPr/>
          </p:nvCxnSpPr>
          <p:spPr>
            <a:xfrm rot="5400000">
              <a:off x="40717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Connector 58"/>
            <p:cNvCxnSpPr/>
            <p:nvPr/>
          </p:nvCxnSpPr>
          <p:spPr>
            <a:xfrm rot="5400000">
              <a:off x="356500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Connector 59"/>
            <p:cNvCxnSpPr/>
            <p:nvPr/>
          </p:nvCxnSpPr>
          <p:spPr>
            <a:xfrm rot="16200000" flipH="1">
              <a:off x="34126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Connector 60"/>
            <p:cNvCxnSpPr/>
            <p:nvPr/>
          </p:nvCxnSpPr>
          <p:spPr>
            <a:xfrm rot="16200000" flipH="1">
              <a:off x="2928735" y="2166212"/>
              <a:ext cx="4505731" cy="152400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Connector 61"/>
            <p:cNvCxnSpPr/>
            <p:nvPr/>
          </p:nvCxnSpPr>
          <p:spPr>
            <a:xfrm rot="16200000" flipH="1">
              <a:off x="3081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62"/>
            <p:cNvCxnSpPr/>
            <p:nvPr/>
          </p:nvCxnSpPr>
          <p:spPr>
            <a:xfrm rot="5400000">
              <a:off x="464323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Connector 63"/>
            <p:cNvCxnSpPr/>
            <p:nvPr/>
          </p:nvCxnSpPr>
          <p:spPr>
            <a:xfrm rot="16200000" flipH="1">
              <a:off x="4643234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Connector 64"/>
            <p:cNvCxnSpPr/>
            <p:nvPr/>
          </p:nvCxnSpPr>
          <p:spPr>
            <a:xfrm rot="5400000">
              <a:off x="5214735" y="2242140"/>
              <a:ext cx="4505731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Connector 65"/>
            <p:cNvCxnSpPr/>
            <p:nvPr/>
          </p:nvCxnSpPr>
          <p:spPr>
            <a:xfrm rot="16200000" flipH="1">
              <a:off x="5062335" y="2013812"/>
              <a:ext cx="4505731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Connector 66"/>
            <p:cNvCxnSpPr/>
            <p:nvPr/>
          </p:nvCxnSpPr>
          <p:spPr>
            <a:xfrm rot="5400000">
              <a:off x="5176636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Connector 67"/>
            <p:cNvCxnSpPr/>
            <p:nvPr/>
          </p:nvCxnSpPr>
          <p:spPr>
            <a:xfrm rot="16200000" flipH="1">
              <a:off x="5748135" y="2013813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Connector 68"/>
            <p:cNvCxnSpPr/>
            <p:nvPr/>
          </p:nvCxnSpPr>
          <p:spPr>
            <a:xfrm rot="16200000" flipH="1">
              <a:off x="49099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Connector 69"/>
            <p:cNvCxnSpPr/>
            <p:nvPr/>
          </p:nvCxnSpPr>
          <p:spPr>
            <a:xfrm rot="5400000">
              <a:off x="4795635" y="2128112"/>
              <a:ext cx="4505731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traight Connector 70"/>
            <p:cNvCxnSpPr/>
            <p:nvPr/>
          </p:nvCxnSpPr>
          <p:spPr>
            <a:xfrm rot="16200000" flipH="1">
              <a:off x="5390948" y="2066200"/>
              <a:ext cx="4505731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Connector 71"/>
            <p:cNvCxnSpPr/>
            <p:nvPr/>
          </p:nvCxnSpPr>
          <p:spPr>
            <a:xfrm rot="16200000" flipH="1">
              <a:off x="59272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Connector 72"/>
            <p:cNvCxnSpPr/>
            <p:nvPr/>
          </p:nvCxnSpPr>
          <p:spPr>
            <a:xfrm rot="16200000" flipH="1">
              <a:off x="55195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Connector 73"/>
            <p:cNvCxnSpPr/>
            <p:nvPr/>
          </p:nvCxnSpPr>
          <p:spPr>
            <a:xfrm rot="16200000" flipH="1">
              <a:off x="5748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Straight Connector 74"/>
            <p:cNvCxnSpPr/>
            <p:nvPr/>
          </p:nvCxnSpPr>
          <p:spPr>
            <a:xfrm rot="16200000" flipH="1">
              <a:off x="6433935" y="2166213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Connector 75"/>
            <p:cNvCxnSpPr/>
            <p:nvPr/>
          </p:nvCxnSpPr>
          <p:spPr>
            <a:xfrm rot="16200000" flipH="1">
              <a:off x="6243435" y="2051913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Straight Connector 76"/>
            <p:cNvCxnSpPr/>
            <p:nvPr/>
          </p:nvCxnSpPr>
          <p:spPr>
            <a:xfrm rot="5400000">
              <a:off x="6395835" y="2051913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Straight Connector 77"/>
            <p:cNvCxnSpPr/>
            <p:nvPr/>
          </p:nvCxnSpPr>
          <p:spPr>
            <a:xfrm rot="16200000" flipH="1">
              <a:off x="6052936" y="2166212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Connector 78"/>
            <p:cNvCxnSpPr/>
            <p:nvPr/>
          </p:nvCxnSpPr>
          <p:spPr>
            <a:xfrm rot="5400000">
              <a:off x="6709356" y="2136834"/>
              <a:ext cx="4525755" cy="191133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Straight Connector 79"/>
            <p:cNvCxnSpPr/>
            <p:nvPr/>
          </p:nvCxnSpPr>
          <p:spPr>
            <a:xfrm rot="5400000">
              <a:off x="6026265" y="2040483"/>
              <a:ext cx="4505731" cy="40386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Straight Connector 80"/>
            <p:cNvCxnSpPr/>
            <p:nvPr/>
          </p:nvCxnSpPr>
          <p:spPr>
            <a:xfrm rot="16200000" flipH="1">
              <a:off x="5927205" y="2139543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1"/>
            <p:cNvCxnSpPr/>
            <p:nvPr/>
          </p:nvCxnSpPr>
          <p:spPr>
            <a:xfrm rot="5400000">
              <a:off x="6738734" y="2242140"/>
              <a:ext cx="4505732" cy="1588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Straight Connector 82"/>
            <p:cNvCxnSpPr/>
            <p:nvPr/>
          </p:nvCxnSpPr>
          <p:spPr>
            <a:xfrm rot="5400000">
              <a:off x="3728835" y="2204312"/>
              <a:ext cx="4505731" cy="76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Straight Connector 83"/>
            <p:cNvCxnSpPr/>
            <p:nvPr/>
          </p:nvCxnSpPr>
          <p:spPr>
            <a:xfrm rot="16200000" flipH="1">
              <a:off x="4224135" y="2166212"/>
              <a:ext cx="4505731" cy="1524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Straight Connector 84"/>
            <p:cNvCxnSpPr/>
            <p:nvPr/>
          </p:nvCxnSpPr>
          <p:spPr>
            <a:xfrm rot="16200000" flipH="1">
              <a:off x="4414635" y="2051912"/>
              <a:ext cx="4505731" cy="381000"/>
            </a:xfrm>
            <a:prstGeom prst="line">
              <a:avLst/>
            </a:prstGeom>
            <a:ln w="19050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Connector 85"/>
            <p:cNvCxnSpPr/>
            <p:nvPr/>
          </p:nvCxnSpPr>
          <p:spPr>
            <a:xfrm rot="5400000">
              <a:off x="3309735" y="2090012"/>
              <a:ext cx="4505731" cy="3048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Straight Connector 86"/>
            <p:cNvCxnSpPr/>
            <p:nvPr/>
          </p:nvCxnSpPr>
          <p:spPr>
            <a:xfrm rot="16200000" flipH="1">
              <a:off x="4324148" y="2066200"/>
              <a:ext cx="4505731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Straight Connector 87"/>
            <p:cNvCxnSpPr/>
            <p:nvPr/>
          </p:nvCxnSpPr>
          <p:spPr>
            <a:xfrm rot="5400000">
              <a:off x="49480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Straight Connector 88"/>
            <p:cNvCxnSpPr/>
            <p:nvPr/>
          </p:nvCxnSpPr>
          <p:spPr>
            <a:xfrm rot="5400000">
              <a:off x="5405235" y="1747112"/>
              <a:ext cx="4505731" cy="990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Straight Connector 89"/>
            <p:cNvCxnSpPr/>
            <p:nvPr/>
          </p:nvCxnSpPr>
          <p:spPr>
            <a:xfrm rot="16200000" flipH="1">
              <a:off x="2547735" y="2013814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4" name="Rectangle 93"/>
          <p:cNvSpPr/>
          <p:nvPr/>
        </p:nvSpPr>
        <p:spPr>
          <a:xfrm>
            <a:off x="0" y="4311168"/>
            <a:ext cx="9144000" cy="1905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96" name="Straight Connector 95"/>
          <p:cNvCxnSpPr/>
          <p:nvPr/>
        </p:nvCxnSpPr>
        <p:spPr>
          <a:xfrm>
            <a:off x="0" y="4387368"/>
            <a:ext cx="914400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Straight Connector 96"/>
          <p:cNvCxnSpPr/>
          <p:nvPr/>
        </p:nvCxnSpPr>
        <p:spPr>
          <a:xfrm>
            <a:off x="0" y="6138380"/>
            <a:ext cx="914400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621364"/>
            <a:ext cx="8305800" cy="414649"/>
          </a:xfrm>
        </p:spPr>
        <p:txBody>
          <a:bodyPr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5" name="Title 94"/>
          <p:cNvSpPr>
            <a:spLocks noGrp="1"/>
          </p:cNvSpPr>
          <p:nvPr>
            <p:ph type="title"/>
          </p:nvPr>
        </p:nvSpPr>
        <p:spPr>
          <a:xfrm>
            <a:off x="457200" y="4463568"/>
            <a:ext cx="83058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C61AE0-7859-4BFF-B15D-A29DA51C8D5A}" type="datetimeFigureOut">
              <a:rPr lang="ru-RU" smtClean="0"/>
              <a:t>25.11.2025</a:t>
            </a:fld>
            <a:endParaRPr lang="ru-RU"/>
          </a:p>
        </p:txBody>
      </p:sp>
      <p:sp>
        <p:nvSpPr>
          <p:cNvPr id="91" name="Footer Placeholder 9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2" name="Slide Number Placeholder 9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611F9-33CF-42A9-A330-3E38317EEEA7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C61AE0-7859-4BFF-B15D-A29DA51C8D5A}" type="datetimeFigureOut">
              <a:rPr lang="ru-RU" smtClean="0"/>
              <a:t>25.11.2025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611F9-33CF-42A9-A330-3E38317EEEA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C61AE0-7859-4BFF-B15D-A29DA51C8D5A}" type="datetimeFigureOut">
              <a:rPr lang="ru-RU" smtClean="0"/>
              <a:t>25.11.2025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611F9-33CF-42A9-A330-3E38317EEEA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C61AE0-7859-4BFF-B15D-A29DA51C8D5A}" type="datetimeFigureOut">
              <a:rPr lang="ru-RU" smtClean="0"/>
              <a:t>25.11.2025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611F9-33CF-42A9-A330-3E38317EEEA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C61AE0-7859-4BFF-B15D-A29DA51C8D5A}" type="datetimeFigureOut">
              <a:rPr lang="ru-RU" smtClean="0"/>
              <a:t>25.11.2025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611F9-33CF-42A9-A330-3E38317EEEA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00400" y="273050"/>
            <a:ext cx="5486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C61AE0-7859-4BFF-B15D-A29DA51C8D5A}" type="datetimeFigureOut">
              <a:rPr lang="ru-RU" smtClean="0"/>
              <a:t>25.11.2025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611F9-33CF-42A9-A330-3E38317EEEA7}" type="slidenum">
              <a:rPr lang="ru-RU" smtClean="0"/>
              <a:t>‹#›</a:t>
            </a:fld>
            <a:endParaRPr lang="ru-RU"/>
          </a:p>
        </p:txBody>
      </p:sp>
      <p:sp>
        <p:nvSpPr>
          <p:cNvPr id="37" name="Rectangle 36"/>
          <p:cNvSpPr/>
          <p:nvPr/>
        </p:nvSpPr>
        <p:spPr>
          <a:xfrm>
            <a:off x="0" y="1563624"/>
            <a:ext cx="2761488" cy="3313176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39" name="Straight Connector 38"/>
          <p:cNvCxnSpPr/>
          <p:nvPr/>
        </p:nvCxnSpPr>
        <p:spPr>
          <a:xfrm rot="5400000">
            <a:off x="1128157" y="3221339"/>
            <a:ext cx="3017520" cy="794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0" y="1712976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>
            <a:off x="0" y="4733544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901952"/>
            <a:ext cx="2377440" cy="137160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tabLst>
                <a:tab pos="3830638" algn="l"/>
              </a:tabLst>
              <a:defRPr lang="en-US" sz="2600" b="1" kern="1200" cap="none" spc="20" baseline="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" y="3273552"/>
            <a:ext cx="2377440" cy="13716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200400" y="381000"/>
            <a:ext cx="5562600" cy="5638800"/>
          </a:xfrm>
          <a:solidFill>
            <a:schemeClr val="bg2"/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C61AE0-7859-4BFF-B15D-A29DA51C8D5A}" type="datetimeFigureOut">
              <a:rPr lang="ru-RU" smtClean="0"/>
              <a:t>25.11.2025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611F9-33CF-42A9-A330-3E38317EEEA7}" type="slidenum">
              <a:rPr lang="ru-RU" smtClean="0"/>
              <a:t>‹#›</a:t>
            </a:fld>
            <a:endParaRPr lang="ru-RU"/>
          </a:p>
        </p:txBody>
      </p:sp>
      <p:sp>
        <p:nvSpPr>
          <p:cNvPr id="33" name="Rectangle 32"/>
          <p:cNvSpPr/>
          <p:nvPr/>
        </p:nvSpPr>
        <p:spPr>
          <a:xfrm>
            <a:off x="0" y="1563624"/>
            <a:ext cx="2761488" cy="3313176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34" name="Straight Connector 33"/>
          <p:cNvCxnSpPr/>
          <p:nvPr/>
        </p:nvCxnSpPr>
        <p:spPr>
          <a:xfrm rot="5400000">
            <a:off x="1128157" y="3221339"/>
            <a:ext cx="3017520" cy="794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0" y="1712976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>
            <a:off x="0" y="4733544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5448" y="1905000"/>
            <a:ext cx="2377440" cy="1371600"/>
          </a:xfrm>
        </p:spPr>
        <p:txBody>
          <a:bodyPr anchor="b">
            <a:normAutofit/>
          </a:bodyPr>
          <a:lstStyle>
            <a:lvl1pPr algn="l">
              <a:defRPr sz="2600" b="1" cap="none" spc="20" baseline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" y="3276600"/>
            <a:ext cx="2377440" cy="13716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Rectangle 189"/>
          <p:cNvSpPr/>
          <p:nvPr/>
        </p:nvSpPr>
        <p:spPr>
          <a:xfrm>
            <a:off x="149352" y="137160"/>
            <a:ext cx="8869680" cy="6583680"/>
          </a:xfrm>
          <a:prstGeom prst="rect">
            <a:avLst/>
          </a:prstGeom>
          <a:noFill/>
          <a:ln w="19050" cmpd="sng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1240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A4C61AE0-7859-4BFF-B15D-A29DA51C8D5A}" type="datetimeFigureOut">
              <a:rPr lang="ru-RU" smtClean="0"/>
              <a:t>25.11.2025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31123" y="6312408"/>
            <a:ext cx="348175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1240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553611F9-33CF-42A9-A330-3E38317EEEA7}" type="slidenum">
              <a:rPr lang="ru-RU" smtClean="0"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xStyles>
    <p:titleStyle>
      <a:lvl1pPr algn="l" defTabSz="914400" rtl="0" eaLnBrk="1" latinLnBrk="0" hangingPunct="1">
        <a:spcBef>
          <a:spcPct val="0"/>
        </a:spcBef>
        <a:buNone/>
        <a:tabLst>
          <a:tab pos="3830638" algn="l"/>
        </a:tabLst>
        <a:defRPr sz="3600" b="1" kern="1200" cap="none" spc="50">
          <a:ln w="13335" cmpd="sng">
            <a:solidFill>
              <a:schemeClr val="accent1">
                <a:lumMod val="50000"/>
              </a:schemeClr>
            </a:solidFill>
            <a:prstDash val="solid"/>
          </a:ln>
          <a:solidFill>
            <a:schemeClr val="accent6">
              <a:tint val="1000"/>
            </a:schemeClr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8872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91640" indent="-18288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4884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-398147" y="2350548"/>
            <a:ext cx="4680520" cy="109384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0" y="1988841"/>
            <a:ext cx="5043749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perspectiveBelow"/>
              <a:lightRig rig="soft" dir="t">
                <a:rot lat="0" lon="0" rev="10800000"/>
              </a:lightRig>
            </a:scene3d>
            <a:sp3d extrusionH="57150">
              <a:bevelT w="27940" h="12700" prst="hardEdge"/>
              <a:contourClr>
                <a:srgbClr val="DDDDDD"/>
              </a:contourClr>
            </a:sp3d>
          </a:bodyPr>
          <a:lstStyle/>
          <a:p>
            <a:pPr algn="ctr"/>
            <a:r>
              <a:rPr lang="ru-RU" sz="3200" b="1" spc="150" dirty="0" smtClean="0">
                <a:ln w="11430">
                  <a:solidFill>
                    <a:schemeClr val="accent6">
                      <a:lumMod val="20000"/>
                      <a:lumOff val="80000"/>
                    </a:schemeClr>
                  </a:solidFill>
                </a:ln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  <a:reflection blurRad="6350" stA="50000" endA="300" endPos="50000" dist="29997" dir="5400000" sy="-100000" algn="bl" rotWithShape="0"/>
                </a:effectLst>
              </a:rPr>
              <a:t>Особенности </a:t>
            </a:r>
            <a:r>
              <a:rPr lang="ru-RU" sz="3200" b="1" spc="150" dirty="0">
                <a:ln w="11430">
                  <a:solidFill>
                    <a:schemeClr val="accent6">
                      <a:lumMod val="20000"/>
                      <a:lumOff val="80000"/>
                    </a:schemeClr>
                  </a:solidFill>
                </a:ln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  <a:reflection blurRad="6350" stA="50000" endA="300" endPos="50000" dist="29997" dir="5400000" sy="-100000" algn="bl" rotWithShape="0"/>
                </a:effectLst>
              </a:rPr>
              <a:t>формирования </a:t>
            </a:r>
            <a:endParaRPr lang="ru-RU" sz="3200" b="1" spc="150" dirty="0" smtClean="0">
              <a:ln w="11430">
                <a:solidFill>
                  <a:schemeClr val="accent6">
                    <a:lumMod val="20000"/>
                    <a:lumOff val="80000"/>
                  </a:schemeClr>
                </a:solidFill>
              </a:ln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  <a:reflection blurRad="6350" stA="50000" endA="300" endPos="50000" dist="29997" dir="5400000" sy="-100000" algn="bl" rotWithShape="0"/>
              </a:effectLst>
            </a:endParaRPr>
          </a:p>
          <a:p>
            <a:pPr algn="ctr"/>
            <a:r>
              <a:rPr lang="ru-RU" sz="3200" b="1" spc="150" dirty="0" smtClean="0">
                <a:ln w="11430">
                  <a:solidFill>
                    <a:schemeClr val="accent6">
                      <a:lumMod val="20000"/>
                      <a:lumOff val="80000"/>
                    </a:schemeClr>
                  </a:solidFill>
                </a:ln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  <a:reflection blurRad="6350" stA="50000" endA="300" endPos="50000" dist="29997" dir="5400000" sy="-100000" algn="bl" rotWithShape="0"/>
                </a:effectLst>
              </a:rPr>
              <a:t>имиджа </a:t>
            </a:r>
            <a:r>
              <a:rPr lang="ru-RU" sz="3200" b="1" spc="150" dirty="0">
                <a:ln w="11430">
                  <a:solidFill>
                    <a:schemeClr val="accent6">
                      <a:lumMod val="20000"/>
                      <a:lumOff val="80000"/>
                    </a:schemeClr>
                  </a:solidFill>
                </a:ln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  <a:reflection blurRad="6350" stA="50000" endA="300" endPos="50000" dist="29997" dir="5400000" sy="-100000" algn="bl" rotWithShape="0"/>
                </a:effectLst>
              </a:rPr>
              <a:t>работодателя</a:t>
            </a:r>
          </a:p>
        </p:txBody>
      </p:sp>
    </p:spTree>
    <p:extLst>
      <p:ext uri="{BB962C8B-B14F-4D97-AF65-F5344CB8AC3E}">
        <p14:creationId xmlns:p14="http://schemas.microsoft.com/office/powerpoint/2010/main" val="8005539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55576" y="476672"/>
            <a:ext cx="7931224" cy="115212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Этап 6. Определение </a:t>
            </a:r>
            <a:r>
              <a:rPr lang="ru-RU" sz="31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целевых</a:t>
            </a:r>
            <a:br>
              <a:rPr lang="ru-RU" sz="31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31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3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позиций на рынке труда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1340768"/>
            <a:ext cx="8363272" cy="4785395"/>
          </a:xfrm>
        </p:spPr>
        <p:txBody>
          <a:bodyPr>
            <a:normAutofit/>
          </a:bodyPr>
          <a:lstStyle/>
          <a:p>
            <a:pPr algn="just"/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Процесс позиционирования – это формирование и развитие обусловленных рабочим местом преимуществ его привлекательности по сравнению с конкурентами. Этот процесс начинается с повышения требований к вакантной позиции, ожиданий выгодности от ее 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замещения.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Результативным этот шаг маркетинга персонала можно считать в том случае, если получена ожидаемая реакция 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адресата.</a:t>
            </a:r>
            <a:endParaRPr lang="ru-RU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074" name="Picture 2" descr="http://cdn.bolshoyvopros.ru/files/users/images/0b/59/0b59302ae6921c71eac5269b5b64d158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3284984"/>
            <a:ext cx="4139540" cy="2952328"/>
          </a:xfrm>
          <a:prstGeom prst="rect">
            <a:avLst/>
          </a:prstGeom>
          <a:noFill/>
          <a:effectLst>
            <a:reflection blurRad="6350" stA="52000" endA="300" endPos="35000" dir="5400000" sy="-100000" algn="bl" rotWithShape="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890531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7584" y="404664"/>
            <a:ext cx="7859216" cy="1152128"/>
          </a:xfrm>
        </p:spPr>
        <p:txBody>
          <a:bodyPr>
            <a:normAutofit fontScale="90000"/>
          </a:bodyPr>
          <a:lstStyle/>
          <a:p>
            <a:r>
              <a:rPr lang="ru-RU" sz="3100" dirty="0"/>
              <a:t>Этап 5. Анализ внутренних ресурсов и способностей.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1268760"/>
            <a:ext cx="8291264" cy="4857403"/>
          </a:xfrm>
        </p:spPr>
        <p:txBody>
          <a:bodyPr/>
          <a:lstStyle/>
          <a:p>
            <a:pPr marL="0" indent="0">
              <a:buNone/>
            </a:pP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Классическая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схема внутреннего анализа предусматривает три основных этапа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indent="0">
              <a:buNone/>
            </a:pP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3370227689"/>
              </p:ext>
            </p:extLst>
          </p:nvPr>
        </p:nvGraphicFramePr>
        <p:xfrm>
          <a:off x="1547664" y="1628800"/>
          <a:ext cx="6504384" cy="49123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5628995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Graphic spid="4" grpId="0">
        <p:bldAsOne/>
      </p:bldGraphic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476672"/>
            <a:ext cx="8147248" cy="1152128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Этап 7. Формирование и реализация целевого плана мероприятий.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ru-RU" sz="2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Любой организационный план – это совокупность мероприятий, предполагаемых к осуществлению и упорядоченных для этого с позиций последовательности и исполнителей.</a:t>
            </a:r>
          </a:p>
          <a:p>
            <a:pPr algn="just"/>
            <a:r>
              <a:rPr lang="ru-RU" sz="2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Работа по планированию персонал-маркетинговых мероприятий заканчивается привязкой конкретного набора действий к конкретной целевой группе. </a:t>
            </a:r>
          </a:p>
        </p:txBody>
      </p:sp>
      <p:pic>
        <p:nvPicPr>
          <p:cNvPr id="4098" name="Picture 2" descr="http://promoney4you.com/wp-content/uploads/2012/05/business-plan-3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3717032"/>
            <a:ext cx="3810000" cy="2381250"/>
          </a:xfrm>
          <a:prstGeom prst="rect">
            <a:avLst/>
          </a:prstGeom>
          <a:noFill/>
          <a:effectLst>
            <a:reflection blurRad="6350" stA="50000" endA="300" endPos="55000" dir="5400000" sy="-100000" algn="bl" rotWithShape="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0" name="Picture 4" descr="http://volgame.ru/wp-content/uploads/2015/09/todolist-225x300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5387" y="3478907"/>
            <a:ext cx="2143125" cy="2857500"/>
          </a:xfrm>
          <a:prstGeom prst="rect">
            <a:avLst/>
          </a:prstGeom>
          <a:noFill/>
          <a:effectLst>
            <a:reflection blurRad="6350" stA="52000" endA="300" endPos="35000" dir="5400000" sy="-100000" algn="bl" rotWithShape="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990422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548680"/>
            <a:ext cx="8147248" cy="115212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Система контроля реализации маркетинга персонала.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Контроль маркетинга </a:t>
            </a:r>
            <a:r>
              <a:rPr lang="ru-RU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персонала </a:t>
            </a:r>
            <a:r>
              <a:rPr lang="ru-RU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может быть </a:t>
            </a:r>
            <a:r>
              <a:rPr lang="ru-RU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</a:p>
          <a:p>
            <a:endParaRPr lang="ru-RU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4244843836"/>
              </p:ext>
            </p:extLst>
          </p:nvPr>
        </p:nvGraphicFramePr>
        <p:xfrm>
          <a:off x="899592" y="2060848"/>
          <a:ext cx="7632848" cy="43362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95540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Graphic spid="4" grpId="0">
        <p:bldAsOne/>
      </p:bldGraphic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476672"/>
            <a:ext cx="8291264" cy="1152128"/>
          </a:xfrm>
        </p:spPr>
        <p:txBody>
          <a:bodyPr>
            <a:normAutofit fontScale="90000"/>
          </a:bodyPr>
          <a:lstStyle/>
          <a:p>
            <a:r>
              <a:rPr lang="ru-RU" sz="31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Контроль маркетинга персонала может быть :</a:t>
            </a:r>
            <a:r>
              <a:rPr lang="ru-RU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u-RU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34556140"/>
              </p:ext>
            </p:extLst>
          </p:nvPr>
        </p:nvGraphicFramePr>
        <p:xfrm>
          <a:off x="457200" y="1484784"/>
          <a:ext cx="8291264" cy="464137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2405672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Graphic spid="4" grpId="0">
        <p:bldAsOne/>
      </p:bldGraphic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Определяющим показателем готовности ищущего работу претендента к контакту по поводу найма является степень соответствия его представления о работодателе, которая сформировалась у него как идеальный вариант, имиджу конкретного, предлагающего себя на рынке труда предприятия</a:t>
            </a:r>
            <a:r>
              <a:rPr lang="ru-RU" sz="18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1915883" y="260648"/>
            <a:ext cx="5312673" cy="107721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32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Особенности формирования </a:t>
            </a:r>
            <a:endParaRPr lang="ru-RU" sz="320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  <a:p>
            <a:pPr algn="ctr"/>
            <a:r>
              <a:rPr lang="ru-RU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имиджа </a:t>
            </a:r>
            <a:r>
              <a:rPr lang="ru-RU" sz="32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работодателя</a:t>
            </a:r>
          </a:p>
        </p:txBody>
      </p:sp>
      <p:pic>
        <p:nvPicPr>
          <p:cNvPr id="1026" name="Picture 2" descr="http://otvetin.ru/uploads/posts/2010-02/1265716228_j0424355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3429000"/>
            <a:ext cx="4214114" cy="2808312"/>
          </a:xfrm>
          <a:prstGeom prst="rect">
            <a:avLst/>
          </a:prstGeom>
          <a:noFill/>
          <a:effectLst>
            <a:reflection blurRad="6350" stA="50000" endA="300" endPos="55000" dir="5400000" sy="-100000" algn="bl" rotWithShape="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963653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476672"/>
            <a:ext cx="8363272" cy="1368152"/>
          </a:xfrm>
        </p:spPr>
        <p:txBody>
          <a:bodyPr>
            <a:normAutofit fontScale="90000"/>
          </a:bodyPr>
          <a:lstStyle/>
          <a:p>
            <a:r>
              <a:rPr lang="ru-RU" sz="2700" dirty="0">
                <a:solidFill>
                  <a:schemeClr val="accent6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Персонал-имидж работодателя определяется взаимодействием различных факторов, к которым относятся: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23179672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9135326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Graphic spid="4" grpId="0">
        <p:bldAsOne/>
      </p:bldGraphic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274638"/>
            <a:ext cx="8435280" cy="1642194"/>
          </a:xfrm>
        </p:spPr>
        <p:txBody>
          <a:bodyPr>
            <a:normAutofit fontScale="90000"/>
          </a:bodyPr>
          <a:lstStyle/>
          <a:p>
            <a:r>
              <a:rPr lang="ru-RU" sz="2700" dirty="0">
                <a:solidFill>
                  <a:schemeClr val="accent1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Исследования, проведенные немецкими учеными, показали, что наиболее действенными для рекламы персонал-имиджа стали следующие мероприятия: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53533619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5624720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Graphic spid="4" grpId="0">
        <p:bldAsOne/>
      </p:bldGraphic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274638"/>
            <a:ext cx="8363272" cy="1282154"/>
          </a:xfrm>
        </p:spPr>
        <p:txBody>
          <a:bodyPr>
            <a:normAutofit/>
          </a:bodyPr>
          <a:lstStyle/>
          <a:p>
            <a:r>
              <a:rPr lang="ru-RU" sz="2700" b="0" spc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Этап 1. Определение потребности в персонале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1412776"/>
            <a:ext cx="8291264" cy="4713387"/>
          </a:xfrm>
        </p:spPr>
        <p:txBody>
          <a:bodyPr>
            <a:normAutofit/>
          </a:bodyPr>
          <a:lstStyle/>
          <a:p>
            <a:r>
              <a:rPr lang="ru-RU" sz="1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Необходимость планирования персонала обусловливается двумя основными причинами. Во-первых, пригодные с точки зрения квалификации – в нужном количестве и по приемлемой для организации цене – работники не всегда имеются в каждое время в каждом месте. Во-вторых, излишний персонал не всегда может быть использован как внутри организации, так и вне ее.</a:t>
            </a:r>
          </a:p>
        </p:txBody>
      </p:sp>
      <p:pic>
        <p:nvPicPr>
          <p:cNvPr id="2050" name="Picture 2" descr="http://dec-edu.com/articles_pics/rabota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3728" y="3933056"/>
            <a:ext cx="3810000" cy="21812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059614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188640"/>
            <a:ext cx="8291264" cy="1228998"/>
          </a:xfrm>
        </p:spPr>
        <p:txBody>
          <a:bodyPr>
            <a:normAutofit/>
          </a:bodyPr>
          <a:lstStyle/>
          <a:p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1052736"/>
            <a:ext cx="8291264" cy="5073427"/>
          </a:xfrm>
        </p:spPr>
        <p:txBody>
          <a:bodyPr/>
          <a:lstStyle/>
          <a:p>
            <a:pPr marL="0" indent="0">
              <a:buNone/>
            </a:pP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Процедура реализации стратегии маркетинга персонала может быть представлена следующими </a:t>
            </a:r>
            <a:r>
              <a:rPr lang="ru-R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этапами:</a:t>
            </a:r>
          </a:p>
          <a:p>
            <a:pPr marL="0" indent="0">
              <a:buNone/>
            </a:pP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23528" y="260648"/>
            <a:ext cx="8136904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28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Процедура реализации </a:t>
            </a:r>
            <a:r>
              <a:rPr lang="ru-RU" sz="28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маркетинга </a:t>
            </a:r>
            <a:r>
              <a:rPr lang="ru-RU" sz="28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персонала</a:t>
            </a:r>
          </a:p>
        </p:txBody>
      </p:sp>
      <p:graphicFrame>
        <p:nvGraphicFramePr>
          <p:cNvPr id="6" name="Схема 5"/>
          <p:cNvGraphicFramePr/>
          <p:nvPr>
            <p:extLst>
              <p:ext uri="{D42A27DB-BD31-4B8C-83A1-F6EECF244321}">
                <p14:modId xmlns:p14="http://schemas.microsoft.com/office/powerpoint/2010/main" val="2726744917"/>
              </p:ext>
            </p:extLst>
          </p:nvPr>
        </p:nvGraphicFramePr>
        <p:xfrm>
          <a:off x="683568" y="1601416"/>
          <a:ext cx="7776864" cy="525658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6968753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6" grpId="0">
        <p:bldAsOne/>
      </p:bldGraphic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404664"/>
            <a:ext cx="8363272" cy="572149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Этап 2. Анализ поведения соискателей рабочих мест на внешнем и внутреннем рынках труда. Формирование сегментов потенциальных </a:t>
            </a:r>
            <a:r>
              <a:rPr lang="ru-RU" sz="2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работников</a:t>
            </a:r>
          </a:p>
          <a:p>
            <a:pPr marL="0" indent="0">
              <a:buNone/>
            </a:pPr>
            <a:endParaRPr lang="ru-RU" sz="18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4262439771"/>
              </p:ext>
            </p:extLst>
          </p:nvPr>
        </p:nvGraphicFramePr>
        <p:xfrm>
          <a:off x="1259632" y="1700808"/>
          <a:ext cx="6864424" cy="48403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7666379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3 Этап. Анализ основных конкурентов.</a:t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980728"/>
            <a:ext cx="8219256" cy="5145435"/>
          </a:xfrm>
        </p:spPr>
        <p:txBody>
          <a:bodyPr/>
          <a:lstStyle/>
          <a:p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Сегменты рынка труда, определенные предприятием- работодателем как привлекательные для дальнейшей деятельности в их пространстве, могут оказаться привлекательными и для других хозяйствующих 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субъектов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Выделяют два следующих друг за другом </a:t>
            </a:r>
            <a:r>
              <a:rPr lang="ru-RU" sz="2000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этапа:</a:t>
            </a:r>
            <a:endParaRPr lang="ru-RU" sz="2000" u="sng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dirty="0"/>
          </a:p>
        </p:txBody>
      </p:sp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554880870"/>
              </p:ext>
            </p:extLst>
          </p:nvPr>
        </p:nvGraphicFramePr>
        <p:xfrm>
          <a:off x="1691680" y="234888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0939990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Graphic spid="4" grpId="0">
        <p:bldAsOne/>
      </p:bldGraphic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4 этап. Анализ активных партнеров.</a:t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1052736"/>
            <a:ext cx="8363272" cy="5073427"/>
          </a:xfrm>
        </p:spPr>
        <p:txBody>
          <a:bodyPr/>
          <a:lstStyle/>
          <a:p>
            <a:r>
              <a:rPr lang="ru-RU" sz="2000" u="sng" dirty="0">
                <a:solidFill>
                  <a:schemeClr val="accent6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Партнерами называют участников какой-либо совместной </a:t>
            </a:r>
            <a:r>
              <a:rPr lang="ru-RU" sz="2000" u="sng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деятельности</a:t>
            </a:r>
            <a:r>
              <a:rPr lang="ru-RU" sz="2000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Процедуру анализа поведения партнеров на рынке труда осуществляют по этапам.</a:t>
            </a:r>
          </a:p>
          <a:p>
            <a:pPr marL="0" indent="0">
              <a:buNone/>
            </a:pPr>
            <a:endParaRPr lang="ru-RU" dirty="0"/>
          </a:p>
        </p:txBody>
      </p:sp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1775396394"/>
              </p:ext>
            </p:extLst>
          </p:nvPr>
        </p:nvGraphicFramePr>
        <p:xfrm>
          <a:off x="1331640" y="1916832"/>
          <a:ext cx="6432376" cy="44082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8251513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3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Graphic spid="4" grpId="0">
        <p:bldAsOne/>
      </p:bldGraphic>
    </p:bldLst>
  </p:timing>
</p:sld>
</file>

<file path=ppt/theme/theme1.xml><?xml version="1.0" encoding="utf-8"?>
<a:theme xmlns:a="http://schemas.openxmlformats.org/drawingml/2006/main" name="Паркет">
  <a:themeElements>
    <a:clrScheme name="NewsPrint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Обычная">
      <a:majorFont>
        <a:latin typeface="Tw Cen MT"/>
        <a:ea typeface=""/>
        <a:cs typeface=""/>
        <a:font script="Grek" typeface="Calibri"/>
        <a:font script="Cyrl" typeface="Calibri"/>
        <a:font script="Jpan" typeface="HG創英角ｺﾞｼｯｸUB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創英角ｺﾞｼｯｸUB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Паркет">
      <a:fillStyleLst>
        <a:solidFill>
          <a:schemeClr val="phClr"/>
        </a:solidFill>
        <a:gradFill rotWithShape="1">
          <a:gsLst>
            <a:gs pos="0">
              <a:schemeClr val="phClr">
                <a:tint val="79000"/>
                <a:satMod val="180000"/>
              </a:schemeClr>
            </a:gs>
            <a:gs pos="65000">
              <a:schemeClr val="phClr">
                <a:tint val="52000"/>
                <a:satMod val="250000"/>
              </a:schemeClr>
            </a:gs>
            <a:gs pos="100000">
              <a:schemeClr val="phClr">
                <a:tint val="29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8700000"/>
            </a:lightRig>
          </a:scene3d>
          <a:sp3d contourW="12700" prstMaterial="dkEdge">
            <a:bevelT w="0" h="0" prst="relaxedInset"/>
            <a:contourClr>
              <a:schemeClr val="phClr">
                <a:shade val="65000"/>
                <a:satMod val="15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13200000"/>
            </a:lightRig>
          </a:scene3d>
          <a:sp3d prstMaterial="dkEdge">
            <a:bevelT w="63500" h="50800" prst="relaxedIns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hade val="95000"/>
                <a:satMod val="200000"/>
              </a:schemeClr>
            </a:gs>
            <a:gs pos="53000">
              <a:schemeClr val="phClr">
                <a:shade val="60000"/>
                <a:satMod val="220000"/>
              </a:schemeClr>
            </a:gs>
            <a:gs pos="100000">
              <a:schemeClr val="phClr">
                <a:shade val="45000"/>
                <a:satMod val="22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3000"/>
                <a:shade val="97000"/>
                <a:satMod val="230000"/>
              </a:schemeClr>
            </a:gs>
            <a:gs pos="100000">
              <a:schemeClr val="phClr">
                <a:shade val="35000"/>
                <a:satMod val="250000"/>
              </a:schemeClr>
            </a:gs>
          </a:gsLst>
          <a:path path="circle">
            <a:fillToRect l="15000" t="50000" r="85000" b="6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Thatch</Template>
  <TotalTime>117</TotalTime>
  <Words>605</Words>
  <Application>Microsoft Office PowerPoint</Application>
  <PresentationFormat>Экран (4:3)</PresentationFormat>
  <Paragraphs>70</Paragraphs>
  <Slides>14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9" baseType="lpstr">
      <vt:lpstr>Arial</vt:lpstr>
      <vt:lpstr>Calibri</vt:lpstr>
      <vt:lpstr>Times New Roman</vt:lpstr>
      <vt:lpstr>Tw Cen MT</vt:lpstr>
      <vt:lpstr>Паркет</vt:lpstr>
      <vt:lpstr>   </vt:lpstr>
      <vt:lpstr>Презентация PowerPoint</vt:lpstr>
      <vt:lpstr>Персонал-имидж работодателя определяется взаимодействием различных факторов, к которым относятся: </vt:lpstr>
      <vt:lpstr>Исследования, проведенные немецкими учеными, показали, что наиболее действенными для рекламы персонал-имиджа стали следующие мероприятия: </vt:lpstr>
      <vt:lpstr>Этап 1. Определение потребности в персонале </vt:lpstr>
      <vt:lpstr>Презентация PowerPoint</vt:lpstr>
      <vt:lpstr>Презентация PowerPoint</vt:lpstr>
      <vt:lpstr>3 Этап. Анализ основных конкурентов. </vt:lpstr>
      <vt:lpstr>4 этап. Анализ активных партнеров. </vt:lpstr>
      <vt:lpstr>Этап 6. Определение целевых  позиций на рынке труда </vt:lpstr>
      <vt:lpstr>Этап 5. Анализ внутренних ресурсов и способностей. </vt:lpstr>
      <vt:lpstr>Этап 7. Формирование и реализация целевого плана мероприятий. </vt:lpstr>
      <vt:lpstr>Система контроля реализации маркетинга персонала. </vt:lpstr>
      <vt:lpstr>Контроль маркетинга персонала может быть :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</dc:title>
  <dc:creator>PC1</dc:creator>
  <cp:lastModifiedBy>User</cp:lastModifiedBy>
  <cp:revision>13</cp:revision>
  <dcterms:created xsi:type="dcterms:W3CDTF">2016-03-16T18:38:33Z</dcterms:created>
  <dcterms:modified xsi:type="dcterms:W3CDTF">2025-11-25T09:20:37Z</dcterms:modified>
</cp:coreProperties>
</file>