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02" r:id="rId3"/>
    <p:sldId id="319" r:id="rId4"/>
    <p:sldId id="320" r:id="rId5"/>
    <p:sldId id="321" r:id="rId6"/>
    <p:sldId id="322" r:id="rId7"/>
    <p:sldId id="323" r:id="rId8"/>
    <p:sldId id="301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«Адаптация и введение персонала в организацию»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80192" y="914400"/>
            <a:ext cx="1001415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Понятие адаптации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После зачисления в организацию происходит введение нового работника в должность, которое представляет собой совокупность процедур, имеющих цель сократить период адаптации в коллективе.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Трудовая адаптация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процесс приспособления работника к содержанию и условиям трудовой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внешней и внутренней среды организации. Работника, проходящего адаптационный период, называю адаптантом.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Факторы трудовой адаптации – это совокупность условий и обстоятельств, которые влияют и определяют уровень, устойчивость, темпы и результат адаптации. К ним относятся: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характеристики производственной среды;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словия профессионального обучения, повышение квалификации и продвижения по работе;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2707" y="1023054"/>
            <a:ext cx="1001415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3) уровень межличностных отношений в коллективе и морально-психологический климат и др.;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4) социально-демографические признаки и социальные свойства личности (пол, возраст, семейное положение, образование и степень его соответствия выполняемой работе, профессия, квалификация);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5) поведенческие факторы, из которых особенно значимы мотивы выбора профессии и места работы, ориентации установки в труде.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Виды трудовой адаптации: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Активная (деятельное стремление работника освоить особенности среды);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Пассивная (при первоначальном вхождении человека в трудовую деятельность);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Первичная (при первоначальном вхождении человека в трудовую деятельность);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1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2707" y="1023054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Виды трудовой адаптации: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Вторичная (при переходе работника на другое место или при существенных изменениях производственной среды);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Профессиональная (овладение профессиональными навыками, изучение документации и требований компании, формирование профессиональных качеств личности);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Психофизиологическая (освоение всей совокупности условий, оказывающих воздействие на работника, и в первую очередь режимы труда и отдыха);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Социально-психологическая (включение работника в сложившуюся систему взаимоотношений в коллективе с его традициями, нормами и правилами);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Культурно-бытовая (освоение быта, традиций проведения свободного времени в коллективе);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01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8178" y="1129807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Виды трудовой адаптации: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Экономическая (знакомство с экономическими механизмами управления компанией, условиями оплаты труды, действующей системой мотивации и стимулирования труда); 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Общественная (приспособление к общественной деятельности в рамках компании: профсоюзы, сообщества и по интересам).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Как правило, трудовая адаптация работника в организации совпадает с его испытательным сроком. Испытательный срок – это мера, направленная на выявление соответствия профессиональных качеств вновь принятого работника занимаемой им должности. Период испытания длится до трех месяцев, и в течение него трудовой договор с испытуемым может быть расторгнут в любое время, согласно ст. 70 «Испытание при приеме на работу» ТК РФ.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9906" y="1926220"/>
            <a:ext cx="10014154" cy="326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Для эффективного проведения процесса трудовой адаптации следует сформировать локальный нормативный документ «Положение о трудовой адаптации работников», где нужно изложить цели, задачи, этапы и их содержание, проведение этой процедуры. Отдельным разделом определить обязанности и ответственность должностных лиц за процесс подготовки и проведения трудовой адаптации новых работников.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5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599853"/>
              </p:ext>
            </p:extLst>
          </p:nvPr>
        </p:nvGraphicFramePr>
        <p:xfrm>
          <a:off x="1415845" y="1985841"/>
          <a:ext cx="9512709" cy="3573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5845">
                  <a:extLst>
                    <a:ext uri="{9D8B030D-6E8A-4147-A177-3AD203B41FA5}">
                      <a16:colId xmlns:a16="http://schemas.microsoft.com/office/drawing/2014/main" val="3468540055"/>
                    </a:ext>
                  </a:extLst>
                </a:gridCol>
                <a:gridCol w="4756864">
                  <a:extLst>
                    <a:ext uri="{9D8B030D-6E8A-4147-A177-3AD203B41FA5}">
                      <a16:colId xmlns:a16="http://schemas.microsoft.com/office/drawing/2014/main" val="32231293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Разделы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7305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1. Общие положения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Краткие сведения о компании, цели и задачи процесса адаптации 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244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2. График прохождения адаптации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Собеседование с руководителем и наставником, порядок формирования плана работника, наставника, руководителя подразделения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5419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3. Индивидуальный план работы на испытательный срок и работа по нему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Совместное составление индивидуального плана работника, наставника, руководителя и его выполнение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7302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4. Подведение итогов испытательного срока адаптации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За одну неделю до окончания испытательного срока подводятся итоги в виде адаптационного листа и встреча (в виде беседы) с руководителем подразделения. Работник службы управления персоналом получает информацию об итогах прохождения испытательного срока работника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337794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15845" y="5686151"/>
            <a:ext cx="1016997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Такое Положение будет иметь статус локального нормативного документа, если будет сформировано и оформлено в установленном порядке.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0131" y="1212346"/>
            <a:ext cx="8509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структуры «Положения о трудовой адаптации работников»</a:t>
            </a:r>
            <a:endParaRPr lang="ru-RU" altLang="ru-RU" sz="16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4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561</Words>
  <Application>Microsoft Office PowerPoint</Application>
  <PresentationFormat>Широкоэкранный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147</cp:revision>
  <dcterms:created xsi:type="dcterms:W3CDTF">2021-11-29T13:06:40Z</dcterms:created>
  <dcterms:modified xsi:type="dcterms:W3CDTF">2025-05-08T19:45:11Z</dcterms:modified>
</cp:coreProperties>
</file>