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8D908E7-E2DB-49C2-AEA3-791948CAB6CC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3618A9-AA14-4C06-8043-6B3F28820A11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116633"/>
            <a:ext cx="8229600" cy="194421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Цель и задачи современной службы управления персоналом</a:t>
            </a:r>
          </a:p>
        </p:txBody>
      </p:sp>
    </p:spTree>
    <p:extLst>
      <p:ext uri="{BB962C8B-B14F-4D97-AF65-F5344CB8AC3E}">
        <p14:creationId xmlns:p14="http://schemas.microsoft.com/office/powerpoint/2010/main" val="158364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Функции службы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384376" cy="452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управления персоналом – это конкретные виды управленческих работ, которые образуют циклический процесс управления персоналом. Функции службы управления персоналом определяют ее организационную структуру.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 место несколько подходов к классификации функций управления персоналом.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9912" y="1645920"/>
            <a:ext cx="5112568" cy="452628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5527350" cy="3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8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6048672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направленности работы с персоналом: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Социальная функция. Отражается в обеспечении занятости, безопасных условий труда, охраны труда.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Нормативная или регулятивная. Выражается в установлении условий труда, соблюдении трудового законодательства, правил охраны труда, разрешении трудовых споров. Эта функция вытекает из положения службы персонала как системы урегулирования конфликта между интересами организации и интересами работников и иных субъектов управления персоналом.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Воспитательная. Отражается в способах мотивации работников.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Информационно-аналитическая. Заключается в информационном обеспечении деятельности организации.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Контрольная. Позволяет службе персонала отслеживать складывающуюся ситуацию как внутри организации, так и на рынке труда.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3024336" cy="448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20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410445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характеру выполняемой работы: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Функция делопроизводства (подготовка приказов по личному составу, ведение табельного учета и иные функции).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Административная деятельность (принятие основных законодательных положений в области организации и оплаты труда, заключение коллективных договоров).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Трудоустройство (прием на работу, ознакомление с рабочим местом, перевод).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45920"/>
            <a:ext cx="4464496" cy="45262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40" y="2492896"/>
            <a:ext cx="4716016" cy="31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4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45920"/>
            <a:ext cx="3240360" cy="4879424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развития персонала (подготовка, оценка кадров, управление карьерой сотрудников).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поддержания и стабилизации персонала (материальное вознаграждение, социальные вопросы).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Группа разнородных функций - управление дисциплиной, условия труда, контроль за трудовыми отношениями.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645920"/>
            <a:ext cx="5184576" cy="452628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492513" cy="316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4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6480720" cy="66967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службы персонала ориентированы на реализацию инновационных функций, к числу которых относятся: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определение потребности в персонале, как на текущий период, так и на перспективу;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разработка раздела «Персонал» бизнес-плана организации;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аттестация рабочих мест;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разработка систем проверки профессиональных и личностных качеств претендентов на занятие вакантной должности;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планирование кадрового резерва и карьеры работников;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исследования по выявлению мотивации работников к труду;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развитию инновационного поведения и творческого уровня работников;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исследования в целях создания эффективных рабочих команд;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анализ причин и урегулирование трудовых конфликтов и др.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60368"/>
            <a:ext cx="252298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2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современных условиях, на рынке труда происходят серьезные изменения, которые требуют соответствующих корректив в таких сферах, как отношение к работникам, политика их привлечения, удержание и мотивация.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Управление персоналом превращается в мощный инструмент профессиональной работы с ним. Выделение управления персоналом в особую функцию помогает организации в достижении ее целей, способствует росту конкурентоспособности и эффективности.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такой ситуации, когда существенно расширяются возможности современного управления персоналом, меняются и сами работники. Вместе с возрастающим уровнем профессионализма они начинают более разборчиво относится к выбору места работы. Наблюдается стремление к большему самовыражению, повышению квалификации, прогнозируемому профессиональному и карьерному росту. Учет этих тенденций и правильное использование их является главной задачей службы управления персоналом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61467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45920"/>
            <a:ext cx="2952328" cy="4807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Итак, службы управления персоналом современных компаний реализуют обширный комплекс работ, связанных с кадровым составом предприятия. </a:t>
            </a: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Выполняет множество функций, связанных с подбором и адаптацией персонала, стимулированием развития работников, их обучением, анализом труда, урегулированием конфликтных ситуаций в коллективе.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645920"/>
            <a:ext cx="5194920" cy="452628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53285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88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7990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Понятие службы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7227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Служба управления персоналом – совокупность специализированных структурных подразделений в сфере управления предприятием вместе с занятыми в них должностными лицами, призванными управлять персоналом в рамках избранной кадровой политики.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Служба управления персоналом является функциональным подразделением, непосредственно не участвуя в основной деятельности, обеспечивает нормальное функционирование организации.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9085"/>
            <a:ext cx="39604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0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Направления работы служб управления персоналом</a:t>
            </a:r>
          </a:p>
        </p:txBody>
      </p:sp>
      <p:pic>
        <p:nvPicPr>
          <p:cNvPr id="2050" name="Picture 2" descr="C:\Users\User\Desktop\рис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9" y="1412776"/>
            <a:ext cx="83915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Цели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538736" cy="4526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Цель службы: обеспечение организации работниками, способными реализовать организаци­онную стратегию в настоящее время и с учетом ее изменения в перспективе.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Можно выделить четыре направления цели управления персоналом: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экономическое;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научно-техническое;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производственно-коммерческое;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700808"/>
            <a:ext cx="4752528" cy="447139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674096" cy="35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6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lvl="0">
              <a:buClr>
                <a:srgbClr val="72A376"/>
              </a:buClr>
            </a:pPr>
            <a:r>
              <a:rPr lang="ru-RU" sz="2000" dirty="0">
                <a:solidFill>
                  <a:prstClr val="white"/>
                </a:solidFill>
              </a:rPr>
              <a:t>К экономическим целям организации можно отнести получение заранее определенной прибыли как результат деятельности предприятия.</a:t>
            </a:r>
          </a:p>
          <a:p>
            <a:pPr lvl="0">
              <a:buClr>
                <a:srgbClr val="72A376"/>
              </a:buClr>
            </a:pPr>
            <a:endParaRPr lang="ru-RU" sz="2000" dirty="0">
              <a:solidFill>
                <a:prstClr val="white"/>
              </a:solidFill>
            </a:endParaRPr>
          </a:p>
          <a:p>
            <a:pPr lvl="0">
              <a:buClr>
                <a:srgbClr val="72A376"/>
              </a:buClr>
            </a:pPr>
            <a:r>
              <a:rPr lang="ru-RU" sz="2000" dirty="0">
                <a:solidFill>
                  <a:prstClr val="white"/>
                </a:solidFill>
              </a:rPr>
              <a:t>Научно-техническое направление обеспечивает определенный уровень технического и научного соответствия продукции требованиям рынка сбыта и рост производительности труда за счет внедрения новых технологий.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" y="2780928"/>
            <a:ext cx="5754216" cy="383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3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136904" cy="64087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Производственно-коммерческое направление призвано обеспечивать определенный объем изготовления и реализации продукта производства организации.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Социальные цели организации можно рассматривать с двух точек зрения, а именно: с позиций персонала и с позиций администрации.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одной стороны, цели системы управления персоналом определяют конкретные потребности работников, которые должны быть удовлетворены администрацией. С другой стороны, эти цели определяют характер и условия трудовой деятельности, которые обеспечивает администрация. Важным условием эффективности системы УП является отсутствие противоречий между этими двумя ветвями целей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43543"/>
            <a:ext cx="5711280" cy="28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40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Задачи службы управления персоналом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8496944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Службы по персоналу эффективно работающих компаний решают следующие задачи: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подбор персонала разного уровня, учет изменений, происходящих с работниками (семейное положение, служебные перемещения с изменением функций и т.п.);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обучение, повышение квалификации или переквалификация персонала (стажировка за рубежом, обеспечение специальной литературой по профилю деятельности);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создание оптимальных условий для эффективной деятельности работников (психологический климат, комфортное рабочее место, питание и др., т.е. выработка адекватных рекомендаций руководству по улучшению деятельности предприятия связанных с рабочим бытом персонала и отношениями между работниками, по множеству возникающих конкретных ситуаций);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3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социальные вопросы, т.е. забота об отдыхе, здоровье, жилищных условиях работников, программы поощрения и внимания (дни рождения, подарки к праздникам, льготы разного типа - от автомобиля до путевки на престижные курорты);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юридические и дисциплинарные аспекты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взаимосуществования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работника и организации - от разного типа контрактов до рассмотрения жалоб, конфликтных ситуаций, разъяснения полномочий;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контакты с внешними организациями (инспекцией по труду, юридическими органами и адвокатурой, вышестоящими организациями, отраслевыми профсоюзами учебными заведениями, местными органами власти и т. д.).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636381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14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5760640" cy="6696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К числу основных задач относят: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эффективное использование мастерства и способностей персонала;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совершенствование мотивационных систем персонала;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повышение уровня удовлетворенности трудом всех категорий персонала;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планирование карьеры - продвижения по службе;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влияние на творческую активность персонала, помощь в реализации инновационных планов фирмы;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совершенствование методов оценки деятельности персонала и аттестации управленческого и производственного персонала, связь управления персоналом со всеми работниками.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9018"/>
            <a:ext cx="3240360" cy="433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542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224</TotalTime>
  <Words>1022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Cambria</vt:lpstr>
      <vt:lpstr>Rockwell</vt:lpstr>
      <vt:lpstr>Times New Roman</vt:lpstr>
      <vt:lpstr>Wingdings 2</vt:lpstr>
      <vt:lpstr>Литейная</vt:lpstr>
      <vt:lpstr>Цель и задачи современной службы управления персоналом</vt:lpstr>
      <vt:lpstr>Понятие службы управления персоналом</vt:lpstr>
      <vt:lpstr>Направления работы служб управления персоналом</vt:lpstr>
      <vt:lpstr>Цели управления персоналом</vt:lpstr>
      <vt:lpstr>Презентация PowerPoint</vt:lpstr>
      <vt:lpstr>Презентация PowerPoint</vt:lpstr>
      <vt:lpstr>Задачи службы управления персоналом</vt:lpstr>
      <vt:lpstr>Презентация PowerPoint</vt:lpstr>
      <vt:lpstr>Презентация PowerPoint</vt:lpstr>
      <vt:lpstr>Функции службы управления персоналом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 задачи современной службы управления персоналом</dc:title>
  <dc:creator>User</dc:creator>
  <cp:lastModifiedBy>Сметанин Александр</cp:lastModifiedBy>
  <cp:revision>19</cp:revision>
  <dcterms:created xsi:type="dcterms:W3CDTF">2019-11-04T07:47:16Z</dcterms:created>
  <dcterms:modified xsi:type="dcterms:W3CDTF">2025-12-07T07:36:15Z</dcterms:modified>
</cp:coreProperties>
</file>