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79" r:id="rId5"/>
    <p:sldId id="277" r:id="rId6"/>
    <p:sldId id="259" r:id="rId7"/>
    <p:sldId id="278" r:id="rId8"/>
    <p:sldId id="294" r:id="rId9"/>
    <p:sldId id="276" r:id="rId10"/>
    <p:sldId id="268" r:id="rId11"/>
    <p:sldId id="269" r:id="rId12"/>
    <p:sldId id="271" r:id="rId13"/>
    <p:sldId id="295" r:id="rId14"/>
    <p:sldId id="272" r:id="rId15"/>
    <p:sldId id="274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A48558-C0A9-40B2-9422-F8CD0678B67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5BFCE0BB-FD69-4A72-B00C-79098843DF9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Русский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язык</a:t>
          </a:r>
        </a:p>
      </dgm:t>
    </dgm:pt>
    <dgm:pt modelId="{7C36267E-F204-4102-BE1F-6C522A4D6C66}" type="parTrans" cxnId="{A2059CD5-C06F-4E50-860D-4B212B9237BC}">
      <dgm:prSet/>
      <dgm:spPr/>
      <dgm:t>
        <a:bodyPr/>
        <a:lstStyle/>
        <a:p>
          <a:endParaRPr lang="ru-RU"/>
        </a:p>
      </dgm:t>
    </dgm:pt>
    <dgm:pt modelId="{4A5F9CA4-2222-48C9-9C61-612D5A391241}" type="sibTrans" cxnId="{A2059CD5-C06F-4E50-860D-4B212B9237BC}">
      <dgm:prSet/>
      <dgm:spPr/>
      <dgm:t>
        <a:bodyPr/>
        <a:lstStyle/>
        <a:p>
          <a:endParaRPr lang="ru-RU"/>
        </a:p>
      </dgm:t>
    </dgm:pt>
    <dgm:pt modelId="{05BAF0DB-3E41-4821-AF71-0FA7D91F08D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Межнациональное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общение</a:t>
          </a:r>
        </a:p>
      </dgm:t>
    </dgm:pt>
    <dgm:pt modelId="{43A3AD6E-974A-4439-94BD-4F59AC68AA37}" type="parTrans" cxnId="{54E677FB-AD9E-4673-9034-7693F623B8F6}">
      <dgm:prSet/>
      <dgm:spPr/>
      <dgm:t>
        <a:bodyPr/>
        <a:lstStyle/>
        <a:p>
          <a:endParaRPr lang="ru-RU"/>
        </a:p>
      </dgm:t>
    </dgm:pt>
    <dgm:pt modelId="{1B60B53B-C3A8-47BB-A42C-FD6E201EC17D}" type="sibTrans" cxnId="{54E677FB-AD9E-4673-9034-7693F623B8F6}">
      <dgm:prSet/>
      <dgm:spPr/>
      <dgm:t>
        <a:bodyPr/>
        <a:lstStyle/>
        <a:p>
          <a:endParaRPr lang="ru-RU"/>
        </a:p>
      </dgm:t>
    </dgm:pt>
    <dgm:pt modelId="{435FD8D6-1F70-44D0-BD18-A3967479222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Государственный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Garamond" panose="02020404030301010803" pitchFamily="18" charset="0"/>
          </a:endParaRPr>
        </a:p>
      </dgm:t>
    </dgm:pt>
    <dgm:pt modelId="{1D9CF672-D3D0-4FB5-8ED1-198A0FE88768}" type="parTrans" cxnId="{F81475BA-BFCD-46DE-A13C-E665250F822B}">
      <dgm:prSet/>
      <dgm:spPr/>
      <dgm:t>
        <a:bodyPr/>
        <a:lstStyle/>
        <a:p>
          <a:endParaRPr lang="ru-RU"/>
        </a:p>
      </dgm:t>
    </dgm:pt>
    <dgm:pt modelId="{C6BB4E5B-6DA3-4466-8854-D45E1917F2B4}" type="sibTrans" cxnId="{F81475BA-BFCD-46DE-A13C-E665250F822B}">
      <dgm:prSet/>
      <dgm:spPr/>
      <dgm:t>
        <a:bodyPr/>
        <a:lstStyle/>
        <a:p>
          <a:endParaRPr lang="ru-RU"/>
        </a:p>
      </dgm:t>
    </dgm:pt>
    <dgm:pt modelId="{D8E67BFC-21F2-411B-B193-730BC55CE39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Один</a:t>
          </a:r>
          <a:r>
            <a:rPr kumimoji="0" lang="ru-RU" altLang="ru-RU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 </a:t>
          </a:r>
          <a:r>
            <a:rPr kumimoji="0" lang="ru-RU" altLang="ru-RU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из</a:t>
          </a:r>
          <a:r>
            <a:rPr kumimoji="0" lang="ru-RU" altLang="ru-RU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 </a:t>
          </a:r>
          <a:r>
            <a:rPr kumimoji="0" lang="ru-RU" altLang="ru-RU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рабочих</a:t>
          </a:r>
          <a:r>
            <a:rPr kumimoji="0" lang="ru-RU" altLang="ru-RU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языков</a:t>
          </a:r>
          <a:r>
            <a:rPr kumimoji="0" lang="ru-RU" altLang="ru-RU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 </a:t>
          </a:r>
          <a:r>
            <a:rPr kumimoji="0" lang="ru-RU" altLang="ru-RU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ООН</a:t>
          </a:r>
        </a:p>
      </dgm:t>
    </dgm:pt>
    <dgm:pt modelId="{011D1D2D-8556-48C7-9294-7AF498AE3E94}" type="parTrans" cxnId="{177C5507-2D55-463C-B644-843DE82FFB88}">
      <dgm:prSet/>
      <dgm:spPr/>
      <dgm:t>
        <a:bodyPr/>
        <a:lstStyle/>
        <a:p>
          <a:endParaRPr lang="ru-RU"/>
        </a:p>
      </dgm:t>
    </dgm:pt>
    <dgm:pt modelId="{CDDA36DA-B0F0-4953-ADD3-2FF7D5F81A12}" type="sibTrans" cxnId="{177C5507-2D55-463C-B644-843DE82FFB88}">
      <dgm:prSet/>
      <dgm:spPr/>
      <dgm:t>
        <a:bodyPr/>
        <a:lstStyle/>
        <a:p>
          <a:endParaRPr lang="ru-RU"/>
        </a:p>
      </dgm:t>
    </dgm:pt>
    <dgm:pt modelId="{D5DDEC77-0E3B-416C-A8C8-C25F312394F8}" type="pres">
      <dgm:prSet presAssocID="{2BA48558-C0A9-40B2-9422-F8CD0678B67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20EA444-3966-42F1-B5D6-EB091C922E76}" type="pres">
      <dgm:prSet presAssocID="{5BFCE0BB-FD69-4A72-B00C-79098843DF98}" presName="hierRoot1" presStyleCnt="0">
        <dgm:presLayoutVars>
          <dgm:hierBranch/>
        </dgm:presLayoutVars>
      </dgm:prSet>
      <dgm:spPr/>
    </dgm:pt>
    <dgm:pt modelId="{E8AAB3D9-4FD8-4139-B94D-C7EF1E054066}" type="pres">
      <dgm:prSet presAssocID="{5BFCE0BB-FD69-4A72-B00C-79098843DF98}" presName="rootComposite1" presStyleCnt="0"/>
      <dgm:spPr/>
    </dgm:pt>
    <dgm:pt modelId="{A65434B1-6D83-4E08-98E1-B3FC0CDF38AA}" type="pres">
      <dgm:prSet presAssocID="{5BFCE0BB-FD69-4A72-B00C-79098843DF98}" presName="rootText1" presStyleLbl="node0" presStyleIdx="0" presStyleCnt="1">
        <dgm:presLayoutVars>
          <dgm:chPref val="3"/>
        </dgm:presLayoutVars>
      </dgm:prSet>
      <dgm:spPr/>
    </dgm:pt>
    <dgm:pt modelId="{2C3CD962-1F3E-4E52-9D43-B329C24C5A4D}" type="pres">
      <dgm:prSet presAssocID="{5BFCE0BB-FD69-4A72-B00C-79098843DF98}" presName="rootConnector1" presStyleLbl="node1" presStyleIdx="0" presStyleCnt="0"/>
      <dgm:spPr/>
    </dgm:pt>
    <dgm:pt modelId="{40544BF1-D558-4898-BCDA-47A7D23135C1}" type="pres">
      <dgm:prSet presAssocID="{5BFCE0BB-FD69-4A72-B00C-79098843DF98}" presName="hierChild2" presStyleCnt="0"/>
      <dgm:spPr/>
    </dgm:pt>
    <dgm:pt modelId="{3B081AD4-09C3-47DA-A433-49CCF428245C}" type="pres">
      <dgm:prSet presAssocID="{43A3AD6E-974A-4439-94BD-4F59AC68AA37}" presName="Name35" presStyleLbl="parChTrans1D2" presStyleIdx="0" presStyleCnt="3"/>
      <dgm:spPr/>
    </dgm:pt>
    <dgm:pt modelId="{BE797DB0-4880-4DD8-BD1E-8EA9C0FD4227}" type="pres">
      <dgm:prSet presAssocID="{05BAF0DB-3E41-4821-AF71-0FA7D91F08D2}" presName="hierRoot2" presStyleCnt="0">
        <dgm:presLayoutVars>
          <dgm:hierBranch/>
        </dgm:presLayoutVars>
      </dgm:prSet>
      <dgm:spPr/>
    </dgm:pt>
    <dgm:pt modelId="{0E4E43B7-F28F-4DF2-BBE8-A9992F2E6815}" type="pres">
      <dgm:prSet presAssocID="{05BAF0DB-3E41-4821-AF71-0FA7D91F08D2}" presName="rootComposite" presStyleCnt="0"/>
      <dgm:spPr/>
    </dgm:pt>
    <dgm:pt modelId="{E235A52E-E6E7-4EBB-BD51-410484E47323}" type="pres">
      <dgm:prSet presAssocID="{05BAF0DB-3E41-4821-AF71-0FA7D91F08D2}" presName="rootText" presStyleLbl="node2" presStyleIdx="0" presStyleCnt="3">
        <dgm:presLayoutVars>
          <dgm:chPref val="3"/>
        </dgm:presLayoutVars>
      </dgm:prSet>
      <dgm:spPr/>
    </dgm:pt>
    <dgm:pt modelId="{0AD0F9E9-3C23-4243-82D0-26CFDCE00421}" type="pres">
      <dgm:prSet presAssocID="{05BAF0DB-3E41-4821-AF71-0FA7D91F08D2}" presName="rootConnector" presStyleLbl="node2" presStyleIdx="0" presStyleCnt="3"/>
      <dgm:spPr/>
    </dgm:pt>
    <dgm:pt modelId="{429F938C-D9B2-4943-BB96-A45E2628A1E9}" type="pres">
      <dgm:prSet presAssocID="{05BAF0DB-3E41-4821-AF71-0FA7D91F08D2}" presName="hierChild4" presStyleCnt="0"/>
      <dgm:spPr/>
    </dgm:pt>
    <dgm:pt modelId="{5C218A8C-757F-41D9-B827-DCB5954EC492}" type="pres">
      <dgm:prSet presAssocID="{05BAF0DB-3E41-4821-AF71-0FA7D91F08D2}" presName="hierChild5" presStyleCnt="0"/>
      <dgm:spPr/>
    </dgm:pt>
    <dgm:pt modelId="{17C11380-A9E9-4CBF-B653-D5515F7D145F}" type="pres">
      <dgm:prSet presAssocID="{1D9CF672-D3D0-4FB5-8ED1-198A0FE88768}" presName="Name35" presStyleLbl="parChTrans1D2" presStyleIdx="1" presStyleCnt="3"/>
      <dgm:spPr/>
    </dgm:pt>
    <dgm:pt modelId="{59E8234D-62D1-4843-9134-083200006005}" type="pres">
      <dgm:prSet presAssocID="{435FD8D6-1F70-44D0-BD18-A39674792227}" presName="hierRoot2" presStyleCnt="0">
        <dgm:presLayoutVars>
          <dgm:hierBranch/>
        </dgm:presLayoutVars>
      </dgm:prSet>
      <dgm:spPr/>
    </dgm:pt>
    <dgm:pt modelId="{C4CEA1CF-E20E-46A4-A46B-DCECA12F7364}" type="pres">
      <dgm:prSet presAssocID="{435FD8D6-1F70-44D0-BD18-A39674792227}" presName="rootComposite" presStyleCnt="0"/>
      <dgm:spPr/>
    </dgm:pt>
    <dgm:pt modelId="{BC283FA8-B84B-40AE-B101-E7D7792C4639}" type="pres">
      <dgm:prSet presAssocID="{435FD8D6-1F70-44D0-BD18-A39674792227}" presName="rootText" presStyleLbl="node2" presStyleIdx="1" presStyleCnt="3">
        <dgm:presLayoutVars>
          <dgm:chPref val="3"/>
        </dgm:presLayoutVars>
      </dgm:prSet>
      <dgm:spPr/>
    </dgm:pt>
    <dgm:pt modelId="{5E724372-F152-475F-830C-1FF10BCDAED7}" type="pres">
      <dgm:prSet presAssocID="{435FD8D6-1F70-44D0-BD18-A39674792227}" presName="rootConnector" presStyleLbl="node2" presStyleIdx="1" presStyleCnt="3"/>
      <dgm:spPr/>
    </dgm:pt>
    <dgm:pt modelId="{37F4F85C-B7E8-4FDC-B79E-162BE5B05C41}" type="pres">
      <dgm:prSet presAssocID="{435FD8D6-1F70-44D0-BD18-A39674792227}" presName="hierChild4" presStyleCnt="0"/>
      <dgm:spPr/>
    </dgm:pt>
    <dgm:pt modelId="{3149A523-E119-491E-BFBA-BD7DEEFDD279}" type="pres">
      <dgm:prSet presAssocID="{435FD8D6-1F70-44D0-BD18-A39674792227}" presName="hierChild5" presStyleCnt="0"/>
      <dgm:spPr/>
    </dgm:pt>
    <dgm:pt modelId="{3EF7FEDF-92FD-43FA-93F0-EEF0000484EA}" type="pres">
      <dgm:prSet presAssocID="{011D1D2D-8556-48C7-9294-7AF498AE3E94}" presName="Name35" presStyleLbl="parChTrans1D2" presStyleIdx="2" presStyleCnt="3"/>
      <dgm:spPr/>
    </dgm:pt>
    <dgm:pt modelId="{3C28B01B-1CF4-464B-95E7-F107F15FB139}" type="pres">
      <dgm:prSet presAssocID="{D8E67BFC-21F2-411B-B193-730BC55CE392}" presName="hierRoot2" presStyleCnt="0">
        <dgm:presLayoutVars>
          <dgm:hierBranch/>
        </dgm:presLayoutVars>
      </dgm:prSet>
      <dgm:spPr/>
    </dgm:pt>
    <dgm:pt modelId="{4CAE1803-0413-4D03-9D11-839D1EC0EB6A}" type="pres">
      <dgm:prSet presAssocID="{D8E67BFC-21F2-411B-B193-730BC55CE392}" presName="rootComposite" presStyleCnt="0"/>
      <dgm:spPr/>
    </dgm:pt>
    <dgm:pt modelId="{DF5B66FF-8D97-4A71-8BAF-5875925CF86E}" type="pres">
      <dgm:prSet presAssocID="{D8E67BFC-21F2-411B-B193-730BC55CE392}" presName="rootText" presStyleLbl="node2" presStyleIdx="2" presStyleCnt="3">
        <dgm:presLayoutVars>
          <dgm:chPref val="3"/>
        </dgm:presLayoutVars>
      </dgm:prSet>
      <dgm:spPr/>
    </dgm:pt>
    <dgm:pt modelId="{8E70373A-B730-43A3-9263-87DDF7D2C901}" type="pres">
      <dgm:prSet presAssocID="{D8E67BFC-21F2-411B-B193-730BC55CE392}" presName="rootConnector" presStyleLbl="node2" presStyleIdx="2" presStyleCnt="3"/>
      <dgm:spPr/>
    </dgm:pt>
    <dgm:pt modelId="{EE23003E-2ACF-43EC-9B93-BF91564A2DE4}" type="pres">
      <dgm:prSet presAssocID="{D8E67BFC-21F2-411B-B193-730BC55CE392}" presName="hierChild4" presStyleCnt="0"/>
      <dgm:spPr/>
    </dgm:pt>
    <dgm:pt modelId="{362B197A-45BF-4117-8B3F-68434CC67A30}" type="pres">
      <dgm:prSet presAssocID="{D8E67BFC-21F2-411B-B193-730BC55CE392}" presName="hierChild5" presStyleCnt="0"/>
      <dgm:spPr/>
    </dgm:pt>
    <dgm:pt modelId="{C159CDE7-FDCB-4218-9ED2-ADA390613C0F}" type="pres">
      <dgm:prSet presAssocID="{5BFCE0BB-FD69-4A72-B00C-79098843DF98}" presName="hierChild3" presStyleCnt="0"/>
      <dgm:spPr/>
    </dgm:pt>
  </dgm:ptLst>
  <dgm:cxnLst>
    <dgm:cxn modelId="{177C5507-2D55-463C-B644-843DE82FFB88}" srcId="{5BFCE0BB-FD69-4A72-B00C-79098843DF98}" destId="{D8E67BFC-21F2-411B-B193-730BC55CE392}" srcOrd="2" destOrd="0" parTransId="{011D1D2D-8556-48C7-9294-7AF498AE3E94}" sibTransId="{CDDA36DA-B0F0-4953-ADD3-2FF7D5F81A12}"/>
    <dgm:cxn modelId="{58D07B0A-B31B-42F6-96AD-1588B12A9E28}" type="presOf" srcId="{5BFCE0BB-FD69-4A72-B00C-79098843DF98}" destId="{2C3CD962-1F3E-4E52-9D43-B329C24C5A4D}" srcOrd="1" destOrd="0" presId="urn:microsoft.com/office/officeart/2005/8/layout/orgChart1"/>
    <dgm:cxn modelId="{5218BF21-50B1-47CC-A785-F91717B8F143}" type="presOf" srcId="{D8E67BFC-21F2-411B-B193-730BC55CE392}" destId="{8E70373A-B730-43A3-9263-87DDF7D2C901}" srcOrd="1" destOrd="0" presId="urn:microsoft.com/office/officeart/2005/8/layout/orgChart1"/>
    <dgm:cxn modelId="{F4E33131-ABD3-4225-B90D-FA68D3D8E190}" type="presOf" srcId="{43A3AD6E-974A-4439-94BD-4F59AC68AA37}" destId="{3B081AD4-09C3-47DA-A433-49CCF428245C}" srcOrd="0" destOrd="0" presId="urn:microsoft.com/office/officeart/2005/8/layout/orgChart1"/>
    <dgm:cxn modelId="{185C0233-281F-4C33-8A99-664ED1F5A362}" type="presOf" srcId="{05BAF0DB-3E41-4821-AF71-0FA7D91F08D2}" destId="{0AD0F9E9-3C23-4243-82D0-26CFDCE00421}" srcOrd="1" destOrd="0" presId="urn:microsoft.com/office/officeart/2005/8/layout/orgChart1"/>
    <dgm:cxn modelId="{F689BB66-9150-4BCC-992A-4009F15AD50D}" type="presOf" srcId="{D8E67BFC-21F2-411B-B193-730BC55CE392}" destId="{DF5B66FF-8D97-4A71-8BAF-5875925CF86E}" srcOrd="0" destOrd="0" presId="urn:microsoft.com/office/officeart/2005/8/layout/orgChart1"/>
    <dgm:cxn modelId="{21CCC646-14E7-45EA-AE6E-F5F985938561}" type="presOf" srcId="{011D1D2D-8556-48C7-9294-7AF498AE3E94}" destId="{3EF7FEDF-92FD-43FA-93F0-EEF0000484EA}" srcOrd="0" destOrd="0" presId="urn:microsoft.com/office/officeart/2005/8/layout/orgChart1"/>
    <dgm:cxn modelId="{3F626668-22AF-4C85-B385-A72EA359808C}" type="presOf" srcId="{435FD8D6-1F70-44D0-BD18-A39674792227}" destId="{5E724372-F152-475F-830C-1FF10BCDAED7}" srcOrd="1" destOrd="0" presId="urn:microsoft.com/office/officeart/2005/8/layout/orgChart1"/>
    <dgm:cxn modelId="{88C8AF8E-35E7-4C37-BC5D-9D8A014C1BF2}" type="presOf" srcId="{435FD8D6-1F70-44D0-BD18-A39674792227}" destId="{BC283FA8-B84B-40AE-B101-E7D7792C4639}" srcOrd="0" destOrd="0" presId="urn:microsoft.com/office/officeart/2005/8/layout/orgChart1"/>
    <dgm:cxn modelId="{0EE459A0-D881-48DD-B0EF-E4D3877F1B97}" type="presOf" srcId="{1D9CF672-D3D0-4FB5-8ED1-198A0FE88768}" destId="{17C11380-A9E9-4CBF-B653-D5515F7D145F}" srcOrd="0" destOrd="0" presId="urn:microsoft.com/office/officeart/2005/8/layout/orgChart1"/>
    <dgm:cxn modelId="{F81475BA-BFCD-46DE-A13C-E665250F822B}" srcId="{5BFCE0BB-FD69-4A72-B00C-79098843DF98}" destId="{435FD8D6-1F70-44D0-BD18-A39674792227}" srcOrd="1" destOrd="0" parTransId="{1D9CF672-D3D0-4FB5-8ED1-198A0FE88768}" sibTransId="{C6BB4E5B-6DA3-4466-8854-D45E1917F2B4}"/>
    <dgm:cxn modelId="{A2059CD5-C06F-4E50-860D-4B212B9237BC}" srcId="{2BA48558-C0A9-40B2-9422-F8CD0678B676}" destId="{5BFCE0BB-FD69-4A72-B00C-79098843DF98}" srcOrd="0" destOrd="0" parTransId="{7C36267E-F204-4102-BE1F-6C522A4D6C66}" sibTransId="{4A5F9CA4-2222-48C9-9C61-612D5A391241}"/>
    <dgm:cxn modelId="{1D1545EA-ED12-4297-8332-BD7B8379F2B4}" type="presOf" srcId="{5BFCE0BB-FD69-4A72-B00C-79098843DF98}" destId="{A65434B1-6D83-4E08-98E1-B3FC0CDF38AA}" srcOrd="0" destOrd="0" presId="urn:microsoft.com/office/officeart/2005/8/layout/orgChart1"/>
    <dgm:cxn modelId="{49460AF7-8D59-495B-9CFC-3EAD00328C64}" type="presOf" srcId="{05BAF0DB-3E41-4821-AF71-0FA7D91F08D2}" destId="{E235A52E-E6E7-4EBB-BD51-410484E47323}" srcOrd="0" destOrd="0" presId="urn:microsoft.com/office/officeart/2005/8/layout/orgChart1"/>
    <dgm:cxn modelId="{54E677FB-AD9E-4673-9034-7693F623B8F6}" srcId="{5BFCE0BB-FD69-4A72-B00C-79098843DF98}" destId="{05BAF0DB-3E41-4821-AF71-0FA7D91F08D2}" srcOrd="0" destOrd="0" parTransId="{43A3AD6E-974A-4439-94BD-4F59AC68AA37}" sibTransId="{1B60B53B-C3A8-47BB-A42C-FD6E201EC17D}"/>
    <dgm:cxn modelId="{F584A1FD-C0C7-4EFF-A421-6458BB9AA3F1}" type="presOf" srcId="{2BA48558-C0A9-40B2-9422-F8CD0678B676}" destId="{D5DDEC77-0E3B-416C-A8C8-C25F312394F8}" srcOrd="0" destOrd="0" presId="urn:microsoft.com/office/officeart/2005/8/layout/orgChart1"/>
    <dgm:cxn modelId="{9ADF14DC-8721-4E7F-85C5-2ED27D6F5318}" type="presParOf" srcId="{D5DDEC77-0E3B-416C-A8C8-C25F312394F8}" destId="{520EA444-3966-42F1-B5D6-EB091C922E76}" srcOrd="0" destOrd="0" presId="urn:microsoft.com/office/officeart/2005/8/layout/orgChart1"/>
    <dgm:cxn modelId="{F708E50B-5323-4C9E-AD2A-0326C56691A8}" type="presParOf" srcId="{520EA444-3966-42F1-B5D6-EB091C922E76}" destId="{E8AAB3D9-4FD8-4139-B94D-C7EF1E054066}" srcOrd="0" destOrd="0" presId="urn:microsoft.com/office/officeart/2005/8/layout/orgChart1"/>
    <dgm:cxn modelId="{DBD0FD6C-284E-4D73-8BC0-33437CD52E68}" type="presParOf" srcId="{E8AAB3D9-4FD8-4139-B94D-C7EF1E054066}" destId="{A65434B1-6D83-4E08-98E1-B3FC0CDF38AA}" srcOrd="0" destOrd="0" presId="urn:microsoft.com/office/officeart/2005/8/layout/orgChart1"/>
    <dgm:cxn modelId="{0614DBC3-429D-49E4-AED6-3EEA8F8EEA91}" type="presParOf" srcId="{E8AAB3D9-4FD8-4139-B94D-C7EF1E054066}" destId="{2C3CD962-1F3E-4E52-9D43-B329C24C5A4D}" srcOrd="1" destOrd="0" presId="urn:microsoft.com/office/officeart/2005/8/layout/orgChart1"/>
    <dgm:cxn modelId="{381890E7-7E9C-4060-BB36-3C653213572E}" type="presParOf" srcId="{520EA444-3966-42F1-B5D6-EB091C922E76}" destId="{40544BF1-D558-4898-BCDA-47A7D23135C1}" srcOrd="1" destOrd="0" presId="urn:microsoft.com/office/officeart/2005/8/layout/orgChart1"/>
    <dgm:cxn modelId="{DE0064F0-4B66-48C0-AD60-248121E79907}" type="presParOf" srcId="{40544BF1-D558-4898-BCDA-47A7D23135C1}" destId="{3B081AD4-09C3-47DA-A433-49CCF428245C}" srcOrd="0" destOrd="0" presId="urn:microsoft.com/office/officeart/2005/8/layout/orgChart1"/>
    <dgm:cxn modelId="{FEF63986-A05F-48C1-9B9B-B0BAA1D6D578}" type="presParOf" srcId="{40544BF1-D558-4898-BCDA-47A7D23135C1}" destId="{BE797DB0-4880-4DD8-BD1E-8EA9C0FD4227}" srcOrd="1" destOrd="0" presId="urn:microsoft.com/office/officeart/2005/8/layout/orgChart1"/>
    <dgm:cxn modelId="{AC41953E-C048-4353-ADC5-DF5323494222}" type="presParOf" srcId="{BE797DB0-4880-4DD8-BD1E-8EA9C0FD4227}" destId="{0E4E43B7-F28F-4DF2-BBE8-A9992F2E6815}" srcOrd="0" destOrd="0" presId="urn:microsoft.com/office/officeart/2005/8/layout/orgChart1"/>
    <dgm:cxn modelId="{38257F08-6EF1-4370-BC51-5737CCC61E28}" type="presParOf" srcId="{0E4E43B7-F28F-4DF2-BBE8-A9992F2E6815}" destId="{E235A52E-E6E7-4EBB-BD51-410484E47323}" srcOrd="0" destOrd="0" presId="urn:microsoft.com/office/officeart/2005/8/layout/orgChart1"/>
    <dgm:cxn modelId="{70497B43-03E4-47EB-B2A7-6FF5EB80ECC6}" type="presParOf" srcId="{0E4E43B7-F28F-4DF2-BBE8-A9992F2E6815}" destId="{0AD0F9E9-3C23-4243-82D0-26CFDCE00421}" srcOrd="1" destOrd="0" presId="urn:microsoft.com/office/officeart/2005/8/layout/orgChart1"/>
    <dgm:cxn modelId="{58E94DEC-75DA-4E7B-93E9-10705BF92E5F}" type="presParOf" srcId="{BE797DB0-4880-4DD8-BD1E-8EA9C0FD4227}" destId="{429F938C-D9B2-4943-BB96-A45E2628A1E9}" srcOrd="1" destOrd="0" presId="urn:microsoft.com/office/officeart/2005/8/layout/orgChart1"/>
    <dgm:cxn modelId="{E4AA7D90-4CBE-472E-823E-4C1C8C6F9E8E}" type="presParOf" srcId="{BE797DB0-4880-4DD8-BD1E-8EA9C0FD4227}" destId="{5C218A8C-757F-41D9-B827-DCB5954EC492}" srcOrd="2" destOrd="0" presId="urn:microsoft.com/office/officeart/2005/8/layout/orgChart1"/>
    <dgm:cxn modelId="{27FF808C-7A3B-4050-AAA0-B90F342408A2}" type="presParOf" srcId="{40544BF1-D558-4898-BCDA-47A7D23135C1}" destId="{17C11380-A9E9-4CBF-B653-D5515F7D145F}" srcOrd="2" destOrd="0" presId="urn:microsoft.com/office/officeart/2005/8/layout/orgChart1"/>
    <dgm:cxn modelId="{DFA94B5A-1B18-4B4A-B445-4DD1634792AF}" type="presParOf" srcId="{40544BF1-D558-4898-BCDA-47A7D23135C1}" destId="{59E8234D-62D1-4843-9134-083200006005}" srcOrd="3" destOrd="0" presId="urn:microsoft.com/office/officeart/2005/8/layout/orgChart1"/>
    <dgm:cxn modelId="{8216E1EA-92BD-4685-B8D0-C4706EB41A02}" type="presParOf" srcId="{59E8234D-62D1-4843-9134-083200006005}" destId="{C4CEA1CF-E20E-46A4-A46B-DCECA12F7364}" srcOrd="0" destOrd="0" presId="urn:microsoft.com/office/officeart/2005/8/layout/orgChart1"/>
    <dgm:cxn modelId="{80F364A1-532F-48BF-8EC8-4521DA27716F}" type="presParOf" srcId="{C4CEA1CF-E20E-46A4-A46B-DCECA12F7364}" destId="{BC283FA8-B84B-40AE-B101-E7D7792C4639}" srcOrd="0" destOrd="0" presId="urn:microsoft.com/office/officeart/2005/8/layout/orgChart1"/>
    <dgm:cxn modelId="{31B3093A-8996-4FBD-83B8-A44CEE091AEE}" type="presParOf" srcId="{C4CEA1CF-E20E-46A4-A46B-DCECA12F7364}" destId="{5E724372-F152-475F-830C-1FF10BCDAED7}" srcOrd="1" destOrd="0" presId="urn:microsoft.com/office/officeart/2005/8/layout/orgChart1"/>
    <dgm:cxn modelId="{CF78B7E9-D272-4C5B-8279-E4D1732E7758}" type="presParOf" srcId="{59E8234D-62D1-4843-9134-083200006005}" destId="{37F4F85C-B7E8-4FDC-B79E-162BE5B05C41}" srcOrd="1" destOrd="0" presId="urn:microsoft.com/office/officeart/2005/8/layout/orgChart1"/>
    <dgm:cxn modelId="{9D8F7DCC-A1D6-4692-BEA1-98CF2C92171B}" type="presParOf" srcId="{59E8234D-62D1-4843-9134-083200006005}" destId="{3149A523-E119-491E-BFBA-BD7DEEFDD279}" srcOrd="2" destOrd="0" presId="urn:microsoft.com/office/officeart/2005/8/layout/orgChart1"/>
    <dgm:cxn modelId="{CEF0BA9C-14C7-4A25-9C90-B4B432A24868}" type="presParOf" srcId="{40544BF1-D558-4898-BCDA-47A7D23135C1}" destId="{3EF7FEDF-92FD-43FA-93F0-EEF0000484EA}" srcOrd="4" destOrd="0" presId="urn:microsoft.com/office/officeart/2005/8/layout/orgChart1"/>
    <dgm:cxn modelId="{D2BE5889-5E9F-4902-AA27-4646F8BA9713}" type="presParOf" srcId="{40544BF1-D558-4898-BCDA-47A7D23135C1}" destId="{3C28B01B-1CF4-464B-95E7-F107F15FB139}" srcOrd="5" destOrd="0" presId="urn:microsoft.com/office/officeart/2005/8/layout/orgChart1"/>
    <dgm:cxn modelId="{7978B063-ABEB-4A47-96CF-2E438DE1ED9C}" type="presParOf" srcId="{3C28B01B-1CF4-464B-95E7-F107F15FB139}" destId="{4CAE1803-0413-4D03-9D11-839D1EC0EB6A}" srcOrd="0" destOrd="0" presId="urn:microsoft.com/office/officeart/2005/8/layout/orgChart1"/>
    <dgm:cxn modelId="{F7485498-343A-477D-A4B7-B11686C2902B}" type="presParOf" srcId="{4CAE1803-0413-4D03-9D11-839D1EC0EB6A}" destId="{DF5B66FF-8D97-4A71-8BAF-5875925CF86E}" srcOrd="0" destOrd="0" presId="urn:microsoft.com/office/officeart/2005/8/layout/orgChart1"/>
    <dgm:cxn modelId="{B1EA7AFE-4218-4DD6-8DAB-AAD5634152BF}" type="presParOf" srcId="{4CAE1803-0413-4D03-9D11-839D1EC0EB6A}" destId="{8E70373A-B730-43A3-9263-87DDF7D2C901}" srcOrd="1" destOrd="0" presId="urn:microsoft.com/office/officeart/2005/8/layout/orgChart1"/>
    <dgm:cxn modelId="{FCB7D910-5B80-4854-A5B6-53F2EC93AD88}" type="presParOf" srcId="{3C28B01B-1CF4-464B-95E7-F107F15FB139}" destId="{EE23003E-2ACF-43EC-9B93-BF91564A2DE4}" srcOrd="1" destOrd="0" presId="urn:microsoft.com/office/officeart/2005/8/layout/orgChart1"/>
    <dgm:cxn modelId="{C4BBFBA9-C76D-4882-9918-3CBB17518350}" type="presParOf" srcId="{3C28B01B-1CF4-464B-95E7-F107F15FB139}" destId="{362B197A-45BF-4117-8B3F-68434CC67A30}" srcOrd="2" destOrd="0" presId="urn:microsoft.com/office/officeart/2005/8/layout/orgChart1"/>
    <dgm:cxn modelId="{03BEA9F5-A1A3-4C4D-ADA1-AC4168120177}" type="presParOf" srcId="{520EA444-3966-42F1-B5D6-EB091C922E76}" destId="{C159CDE7-FDCB-4218-9ED2-ADA390613C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F7FEDF-92FD-43FA-93F0-EEF0000484EA}">
      <dsp:nvSpPr>
        <dsp:cNvPr id="0" name=""/>
        <dsp:cNvSpPr/>
      </dsp:nvSpPr>
      <dsp:spPr>
        <a:xfrm>
          <a:off x="4104481" y="1980029"/>
          <a:ext cx="2903950" cy="503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995"/>
              </a:lnTo>
              <a:lnTo>
                <a:pt x="2903950" y="251995"/>
              </a:lnTo>
              <a:lnTo>
                <a:pt x="2903950" y="50399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11380-A9E9-4CBF-B653-D5515F7D145F}">
      <dsp:nvSpPr>
        <dsp:cNvPr id="0" name=""/>
        <dsp:cNvSpPr/>
      </dsp:nvSpPr>
      <dsp:spPr>
        <a:xfrm>
          <a:off x="4058761" y="1980029"/>
          <a:ext cx="91440" cy="5039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399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081AD4-09C3-47DA-A433-49CCF428245C}">
      <dsp:nvSpPr>
        <dsp:cNvPr id="0" name=""/>
        <dsp:cNvSpPr/>
      </dsp:nvSpPr>
      <dsp:spPr>
        <a:xfrm>
          <a:off x="1200530" y="1980029"/>
          <a:ext cx="2903950" cy="503991"/>
        </a:xfrm>
        <a:custGeom>
          <a:avLst/>
          <a:gdLst/>
          <a:ahLst/>
          <a:cxnLst/>
          <a:rect l="0" t="0" r="0" b="0"/>
          <a:pathLst>
            <a:path>
              <a:moveTo>
                <a:pt x="2903950" y="0"/>
              </a:moveTo>
              <a:lnTo>
                <a:pt x="2903950" y="251995"/>
              </a:lnTo>
              <a:lnTo>
                <a:pt x="0" y="251995"/>
              </a:lnTo>
              <a:lnTo>
                <a:pt x="0" y="50399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5434B1-6D83-4E08-98E1-B3FC0CDF38AA}">
      <dsp:nvSpPr>
        <dsp:cNvPr id="0" name=""/>
        <dsp:cNvSpPr/>
      </dsp:nvSpPr>
      <dsp:spPr>
        <a:xfrm>
          <a:off x="2904501" y="780049"/>
          <a:ext cx="2399959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1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Русский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1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язык</a:t>
          </a:r>
        </a:p>
      </dsp:txBody>
      <dsp:txXfrm>
        <a:off x="2904501" y="780049"/>
        <a:ext cx="2399959" cy="1199979"/>
      </dsp:txXfrm>
    </dsp:sp>
    <dsp:sp modelId="{E235A52E-E6E7-4EBB-BD51-410484E47323}">
      <dsp:nvSpPr>
        <dsp:cNvPr id="0" name=""/>
        <dsp:cNvSpPr/>
      </dsp:nvSpPr>
      <dsp:spPr>
        <a:xfrm>
          <a:off x="551" y="2484020"/>
          <a:ext cx="2399959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Межнациональное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общение</a:t>
          </a:r>
        </a:p>
      </dsp:txBody>
      <dsp:txXfrm>
        <a:off x="551" y="2484020"/>
        <a:ext cx="2399959" cy="1199979"/>
      </dsp:txXfrm>
    </dsp:sp>
    <dsp:sp modelId="{BC283FA8-B84B-40AE-B101-E7D7792C4639}">
      <dsp:nvSpPr>
        <dsp:cNvPr id="0" name=""/>
        <dsp:cNvSpPr/>
      </dsp:nvSpPr>
      <dsp:spPr>
        <a:xfrm>
          <a:off x="2904501" y="2484020"/>
          <a:ext cx="2399959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Государственный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sz="21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Garamond" panose="02020404030301010803" pitchFamily="18" charset="0"/>
          </a:endParaRPr>
        </a:p>
      </dsp:txBody>
      <dsp:txXfrm>
        <a:off x="2904501" y="2484020"/>
        <a:ext cx="2399959" cy="1199979"/>
      </dsp:txXfrm>
    </dsp:sp>
    <dsp:sp modelId="{DF5B66FF-8D97-4A71-8BAF-5875925CF86E}">
      <dsp:nvSpPr>
        <dsp:cNvPr id="0" name=""/>
        <dsp:cNvSpPr/>
      </dsp:nvSpPr>
      <dsp:spPr>
        <a:xfrm>
          <a:off x="5808452" y="2484020"/>
          <a:ext cx="2399959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Один</a:t>
          </a:r>
          <a:r>
            <a:rPr kumimoji="0" lang="ru-RU" altLang="ru-RU" sz="21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 </a:t>
          </a:r>
          <a:r>
            <a:rPr kumimoji="0" lang="ru-RU" altLang="ru-RU" sz="2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из</a:t>
          </a:r>
          <a:r>
            <a:rPr kumimoji="0" lang="ru-RU" altLang="ru-RU" sz="21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 </a:t>
          </a:r>
          <a:r>
            <a:rPr kumimoji="0" lang="ru-RU" altLang="ru-RU" sz="2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рабочих</a:t>
          </a:r>
          <a:r>
            <a:rPr kumimoji="0" lang="ru-RU" altLang="ru-RU" sz="21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языков</a:t>
          </a:r>
          <a:r>
            <a:rPr kumimoji="0" lang="ru-RU" altLang="ru-RU" sz="21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 </a:t>
          </a:r>
          <a:r>
            <a:rPr kumimoji="0" lang="ru-RU" altLang="ru-RU" sz="2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rPr>
            <a:t>ООН</a:t>
          </a:r>
        </a:p>
      </dsp:txBody>
      <dsp:txXfrm>
        <a:off x="5808452" y="2484020"/>
        <a:ext cx="2399959" cy="11999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842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852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1389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84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9807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429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67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2907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33039C-5B62-46BA-97F7-F593EE8197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7FAB45-EEEE-4729-BD74-34A66113A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C9A2CF-9CE4-4F59-BDA0-A5A92F0CF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14E99-04EA-490C-BC75-78B562FF4D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831281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659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919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00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468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111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920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081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698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45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620688"/>
            <a:ext cx="7632848" cy="3652638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Этнический конфессиональный и языковой состав населения России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1014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4624"/>
            <a:ext cx="6589199" cy="792088"/>
          </a:xfrm>
        </p:spPr>
        <p:txBody>
          <a:bodyPr/>
          <a:lstStyle/>
          <a:p>
            <a:pPr algn="ctr"/>
            <a:r>
              <a:rPr lang="ru-RU" b="1" dirty="0"/>
              <a:t>4 языковых семьи России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8A512E2-F981-4199-9302-DF3162F113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57" y="854001"/>
            <a:ext cx="8896686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798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2424" y="116632"/>
            <a:ext cx="6589199" cy="864096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Крупнейшие Народы России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8CCB4D-C83B-478A-81F6-F3A00F9145D3}"/>
              </a:ext>
            </a:extLst>
          </p:cNvPr>
          <p:cNvSpPr txBox="1"/>
          <p:nvPr/>
        </p:nvSpPr>
        <p:spPr>
          <a:xfrm>
            <a:off x="323528" y="1268760"/>
            <a:ext cx="849694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на 2024 год, среди крупнейших народов России по численности можно выделить следующие:</a:t>
            </a:r>
          </a:p>
          <a:p>
            <a:pPr>
              <a:buFont typeface="+mj-lt"/>
              <a:buAutoNum type="arabicPeriod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около 116 миллионов человек (≈80% от общей численности населения).</a:t>
            </a:r>
          </a:p>
          <a:p>
            <a:pPr>
              <a:buFont typeface="+mj-lt"/>
              <a:buAutoNum type="arabicPeriod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Татары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5,6 миллионов человек (≈3,9%).</a:t>
            </a:r>
          </a:p>
          <a:p>
            <a:pPr>
              <a:buFont typeface="+mj-lt"/>
              <a:buAutoNum type="arabicPeriod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Башкиры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1,6 миллионов человек (≈1,1%).</a:t>
            </a:r>
          </a:p>
          <a:p>
            <a:pPr>
              <a:buFont typeface="+mj-lt"/>
              <a:buAutoNum type="arabicPeriod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Чуваши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1,5 миллионов человек (≈1%).</a:t>
            </a:r>
          </a:p>
          <a:p>
            <a:pPr>
              <a:buFont typeface="+mj-lt"/>
              <a:buAutoNum type="arabicPeriod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Чеченцы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1,4 миллиона человек (≈1%).</a:t>
            </a:r>
          </a:p>
          <a:p>
            <a:pPr>
              <a:buFont typeface="+mj-lt"/>
              <a:buAutoNum type="arabicPeriod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Армяне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1,2 миллиона человек (≈0,8%).</a:t>
            </a:r>
          </a:p>
          <a:p>
            <a:pPr>
              <a:buFont typeface="+mj-lt"/>
              <a:buAutoNum type="arabicPeriod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Аварцы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около 1 миллиона человек (≈0,7%)</a:t>
            </a:r>
          </a:p>
        </p:txBody>
      </p:sp>
    </p:spTree>
    <p:extLst>
      <p:ext uri="{BB962C8B-B14F-4D97-AF65-F5344CB8AC3E}">
        <p14:creationId xmlns:p14="http://schemas.microsoft.com/office/powerpoint/2010/main" val="2255569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CF73A2EF-AE62-4A9F-B86C-836D81E8E7D3}"/>
              </a:ext>
            </a:extLst>
          </p:cNvPr>
          <p:cNvSpPr txBox="1"/>
          <p:nvPr/>
        </p:nvSpPr>
        <p:spPr>
          <a:xfrm>
            <a:off x="827584" y="1124744"/>
            <a:ext cx="799288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изменения численности населения России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последние десятилетия была неравномерной. После убыли в 2000-х в период до 2017 года наблюдался небольшой прирост, достигший максимума в 2014 году за счёт присоединения Крыма. С 2018 года положительный демографический тренд сменился на отрицательный. Значительная убыль была в 2020–2022 годах, связана с пандемией. К 2024 году ситуация стабилизировалась, и убыль сократилась до минимальных значений. 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на 13 сентября 2025 года, численность населения России —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143 819 618 человек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годовой темп роста —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-0,61%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6045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cture background">
            <a:extLst>
              <a:ext uri="{FF2B5EF4-FFF2-40B4-BE49-F238E27FC236}">
                <a16:creationId xmlns:a16="http://schemas.microsoft.com/office/drawing/2014/main" id="{3ED0CD38-A4A1-4F03-9115-9988A913F0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72" y="692696"/>
            <a:ext cx="8668455" cy="4876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5522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Конфессии( религия)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905000"/>
            <a:ext cx="7490792" cy="2460104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Важной частью жизни людей является принадлежность к той или иной конфессии. Религиозная принадлежность тесно связана с этнической принадлежностью, часто являясь одним из главных признаков этноса.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Конфессиональный состав населения- это распределение людей по вероисповеданию.</a:t>
            </a:r>
          </a:p>
        </p:txBody>
      </p:sp>
    </p:spTree>
    <p:extLst>
      <p:ext uri="{BB962C8B-B14F-4D97-AF65-F5344CB8AC3E}">
        <p14:creationId xmlns:p14="http://schemas.microsoft.com/office/powerpoint/2010/main" val="3787662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религии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597" y="1772816"/>
            <a:ext cx="7272808" cy="2752907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Христианство( 1,9 млрд человек)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Ислам(около 1 млрд человек)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Буддизм(350 млн человек)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Индуизм ( 800 млн человек)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Конфуцианство и даосизм ( около 200 млн человек)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Иудаизм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4412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6589199" cy="128089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Религия и ее основные функции в современном обществе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772816"/>
            <a:ext cx="7128792" cy="3168352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Поддерживает стабильность общества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 идеалы людей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Обьясняется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смысл жизни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Дает практические импульсы к действию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Облегчает страх смерти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Помогает решение жизненных проблем и т.д.</a:t>
            </a:r>
          </a:p>
        </p:txBody>
      </p:sp>
    </p:spTree>
    <p:extLst>
      <p:ext uri="{BB962C8B-B14F-4D97-AF65-F5344CB8AC3E}">
        <p14:creationId xmlns:p14="http://schemas.microsoft.com/office/powerpoint/2010/main" val="2630530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88641"/>
            <a:ext cx="6600451" cy="936104"/>
          </a:xfrm>
        </p:spPr>
        <p:txBody>
          <a:bodyPr anchor="ctr" anchorCtr="0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Этнос (народ)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340769"/>
            <a:ext cx="7920880" cy="504056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Исторически сложившаяся общность людей (от 2 тыс. до 10 тыс.)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3AD44E2-7FCC-43FF-862B-B97D5987D981}"/>
              </a:ext>
            </a:extLst>
          </p:cNvPr>
          <p:cNvSpPr txBox="1">
            <a:spLocks/>
          </p:cNvSpPr>
          <p:nvPr/>
        </p:nvSpPr>
        <p:spPr>
          <a:xfrm>
            <a:off x="2267744" y="1740253"/>
            <a:ext cx="3528392" cy="64807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spcBef>
                <a:spcPts val="1000"/>
              </a:spcBef>
              <a:buClr>
                <a:schemeClr val="accent1"/>
              </a:buClr>
            </a:pPr>
            <a:r>
              <a:rPr lang="ru-RU" sz="20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Характеристики Этноса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2E898207-65BA-4207-BC6F-B9FAD59B1FF4}"/>
              </a:ext>
            </a:extLst>
          </p:cNvPr>
          <p:cNvSpPr txBox="1">
            <a:spLocks/>
          </p:cNvSpPr>
          <p:nvPr/>
        </p:nvSpPr>
        <p:spPr>
          <a:xfrm>
            <a:off x="1619672" y="2754689"/>
            <a:ext cx="6600451" cy="389329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Wingdings 3" charset="2"/>
              <a:buAutoNum type="arabicPeriod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</a:t>
            </a:r>
          </a:p>
          <a:p>
            <a:pPr marL="514350" indent="-514350">
              <a:buFont typeface="Wingdings 3" charset="2"/>
              <a:buAutoNum type="arabicPeriod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Территория</a:t>
            </a:r>
          </a:p>
          <a:p>
            <a:pPr marL="514350" indent="-514350">
              <a:buFont typeface="Wingdings 3" charset="2"/>
              <a:buAutoNum type="arabicPeriod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 культуры и быта</a:t>
            </a:r>
          </a:p>
          <a:p>
            <a:pPr marL="514350" indent="-514350">
              <a:buFont typeface="Wingdings 3" charset="2"/>
              <a:buAutoNum type="arabicPeriod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Происхождение</a:t>
            </a:r>
          </a:p>
          <a:p>
            <a:pPr marL="514350" indent="-514350">
              <a:buFont typeface="Wingdings 3" charset="2"/>
              <a:buAutoNum type="arabicPeriod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Расы</a:t>
            </a:r>
          </a:p>
          <a:p>
            <a:pPr marL="514350" indent="-514350">
              <a:buFont typeface="Wingdings 3" charset="2"/>
              <a:buAutoNum type="arabicPeriod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Самосознание</a:t>
            </a:r>
          </a:p>
          <a:p>
            <a:pPr marL="514350" indent="-514350">
              <a:buFont typeface="Wingdings 3" charset="2"/>
              <a:buAutoNum type="arabicPeriod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</a:t>
            </a:r>
          </a:p>
          <a:p>
            <a:pPr marL="514350" indent="-514350">
              <a:buFont typeface="Wingdings 3" charset="2"/>
              <a:buAutoNum type="arabicPeriod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Конфессиональной принадлежности</a:t>
            </a:r>
          </a:p>
        </p:txBody>
      </p:sp>
    </p:spTree>
    <p:extLst>
      <p:ext uri="{BB962C8B-B14F-4D97-AF65-F5344CB8AC3E}">
        <p14:creationId xmlns:p14="http://schemas.microsoft.com/office/powerpoint/2010/main" val="842088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6589199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Лингвистическая классификация основных этносов мира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471928"/>
            <a:ext cx="6591985" cy="3777622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Индоевропейская (германская, романская, славянская, индоарийская, иранская, кельтская, балтийская, греческая, армянская)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Китайско-тибетская (китайская, тибетско-бирманская)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Афразийская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(семитская, чадская)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Алтайская (тюркская, монгольская, японская, корейская)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Австронезийская (индонезийская, полинезийская)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Уральско-юкагирская (финно-угорская, самодийская)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Северокавказская (адыго-абхазская, дагестанская)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Австро-азиатская (мон-кхмерская)</a:t>
            </a:r>
          </a:p>
        </p:txBody>
      </p:sp>
    </p:spTree>
    <p:extLst>
      <p:ext uri="{BB962C8B-B14F-4D97-AF65-F5344CB8AC3E}">
        <p14:creationId xmlns:p14="http://schemas.microsoft.com/office/powerpoint/2010/main" val="3326587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AB1889-6ADA-4597-BC7B-DE60E5EE6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404664"/>
            <a:ext cx="8305800" cy="5172241"/>
          </a:xfrm>
        </p:spPr>
        <p:txBody>
          <a:bodyPr anchor="ctr" anchorCtr="0">
            <a:noAutofit/>
          </a:bodyPr>
          <a:lstStyle/>
          <a:p>
            <a:pPr indent="360000"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ЭТНОГРАФИЧЕСКОЕ ПОЛОЖЕНИЕ РОССИИ:</a:t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Стык Европы и Азии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Западная часть – европейское влияние.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Кавказ – самостоятельная целостность, но очень тесно связан с Ближним и Средним Востоком. Место стыка Христианского и мусульманского мира.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Центральная Азия – место встречи разных культур.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Крайний Север – «четвертый мир», край народов (26 – 180 тысяч). Территория неблагоприятная для проживания.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8548E1-9183-4B89-83A1-90E93A70A6A6}"/>
              </a:ext>
            </a:extLst>
          </p:cNvPr>
          <p:cNvSpPr txBox="1"/>
          <p:nvPr/>
        </p:nvSpPr>
        <p:spPr>
          <a:xfrm>
            <a:off x="301144" y="1196752"/>
            <a:ext cx="854171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6000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Коллизии</a:t>
            </a:r>
          </a:p>
          <a:p>
            <a:pPr indent="36000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Распад Киевской Руси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монгольское нашествие на Русь в XIII веке. В результате часть западных русских земель оказалась в составе Великого княжества Литовского, что привело к складыванию двух этносов — украинского и белорусского. На территориях восточной Руси под влиянием пришлого монгольского этноса формировался великоросский (русский) этнос. </a:t>
            </a:r>
          </a:p>
          <a:p>
            <a:pPr indent="36000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границ государства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счёт включения в состав России территорий, завоёванных у татарских ханств и Великого княжества Литовского с проживавшим на них славянским и неславянским (финно-угорским, тюркским, самодийским) населением. </a:t>
            </a:r>
          </a:p>
          <a:p>
            <a:pPr indent="360000" algn="just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Колонизация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выходцами из Центральной России Северо-Востока, Поволжья, Юга России, Кавказа, Сибири. Кроме русских крестьян, для освоения вновь приобретённых и малозаселённых территорий русское правительство привлекало и переселенцев из Европы (так, на Юге России сформировались группы немцев)</a:t>
            </a:r>
          </a:p>
        </p:txBody>
      </p:sp>
    </p:spTree>
    <p:extLst>
      <p:ext uri="{BB962C8B-B14F-4D97-AF65-F5344CB8AC3E}">
        <p14:creationId xmlns:p14="http://schemas.microsoft.com/office/powerpoint/2010/main" val="3864846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F45CC24-7BD5-47F7-94FA-743443B80E0B}"/>
              </a:ext>
            </a:extLst>
          </p:cNvPr>
          <p:cNvSpPr txBox="1"/>
          <p:nvPr/>
        </p:nvSpPr>
        <p:spPr>
          <a:xfrm>
            <a:off x="827584" y="476672"/>
            <a:ext cx="792088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60000"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</a:p>
          <a:p>
            <a:pPr indent="360000" algn="just">
              <a:buFont typeface="Arial" panose="020B0604020202020204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появления восточных славян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территории будущего Древнерусского государства её населяли финно-угорские (север и северо-восток), балтские (северо-запад), иранские и тюркские (юг) народы.</a:t>
            </a:r>
          </a:p>
          <a:p>
            <a:pPr indent="360000" algn="just">
              <a:buFont typeface="Arial" panose="020B0604020202020204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Расселение восточных славян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Восточной Европе, в процессе которого славяне вступали в тесные отношения с коренным населением, носившие характер как мирного хозяйственного и культурного взаимодействия, так временами и насильственного захвата.</a:t>
            </a:r>
          </a:p>
          <a:p>
            <a:pPr indent="360000" algn="just">
              <a:buFont typeface="Arial" panose="020B0604020202020204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Ассимиляция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финно-угорского и балтского населения Восточной Европы</a:t>
            </a:r>
          </a:p>
        </p:txBody>
      </p:sp>
    </p:spTree>
    <p:extLst>
      <p:ext uri="{BB962C8B-B14F-4D97-AF65-F5344CB8AC3E}">
        <p14:creationId xmlns:p14="http://schemas.microsoft.com/office/powerpoint/2010/main" val="3737975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9375F36-EA08-474B-839F-0520FB7C3AE6}"/>
              </a:ext>
            </a:extLst>
          </p:cNvPr>
          <p:cNvSpPr txBox="1"/>
          <p:nvPr/>
        </p:nvSpPr>
        <p:spPr>
          <a:xfrm>
            <a:off x="719572" y="1412776"/>
            <a:ext cx="770485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60000"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</a:t>
            </a:r>
          </a:p>
          <a:p>
            <a:pPr indent="360000" algn="just">
              <a:buFont typeface="Arial" panose="020B0604020202020204" pitchFamily="34" charset="0"/>
              <a:buChar char="•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Объединяющее начало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верховная власть и религия, которые формировали общенациональное самосознание. Например, принятие православия в качестве государственной религии Древнерусского государства в 988 году имело важное значение.</a:t>
            </a:r>
          </a:p>
          <a:p>
            <a:pPr indent="360000" algn="just">
              <a:buFont typeface="Arial" panose="020B0604020202020204" pitchFamily="34" charset="0"/>
              <a:buChar char="•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Неравномерность численности отдельных народов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из-за внутренних миграций, притока переселенцев из-за рубежа, различий в показателях естественного прироста</a:t>
            </a:r>
          </a:p>
        </p:txBody>
      </p:sp>
    </p:spTree>
    <p:extLst>
      <p:ext uri="{BB962C8B-B14F-4D97-AF65-F5344CB8AC3E}">
        <p14:creationId xmlns:p14="http://schemas.microsoft.com/office/powerpoint/2010/main" val="885787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1" name="Rectangle 7">
            <a:extLst>
              <a:ext uri="{FF2B5EF4-FFF2-40B4-BE49-F238E27FC236}">
                <a16:creationId xmlns:a16="http://schemas.microsoft.com/office/drawing/2014/main" id="{873EF08C-4C34-450F-BB0A-56093963E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5082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 – отличительный признак </a:t>
            </a:r>
            <a:b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этноса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C2EB67B6-2802-4656-9EB8-FA06549B3912}"/>
              </a:ext>
            </a:extLst>
          </p:cNvPr>
          <p:cNvGraphicFramePr/>
          <p:nvPr/>
        </p:nvGraphicFramePr>
        <p:xfrm>
          <a:off x="560189" y="1422919"/>
          <a:ext cx="8208963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1" grpId="0"/>
      <p:bldGraphic spid="2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BC2987D-5318-46A3-A4D3-EED03D4267AA}"/>
              </a:ext>
            </a:extLst>
          </p:cNvPr>
          <p:cNvSpPr txBox="1"/>
          <p:nvPr/>
        </p:nvSpPr>
        <p:spPr>
          <a:xfrm>
            <a:off x="539552" y="1196752"/>
            <a:ext cx="8064896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6000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опроса фонда «Общественное мнение» (ФОМ) за 2024 год, конфессиональный состав населения России выглядит так:</a:t>
            </a:r>
          </a:p>
          <a:p>
            <a:pPr indent="360000" algn="just">
              <a:buFont typeface="Arial" panose="020B0604020202020204" pitchFamily="34" charset="0"/>
              <a:buChar char="•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Православие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 более 67% верующих. Среди опрошенных граждан в возрасте от 46 до 60 лет этот показатель составил 74%.</a:t>
            </a:r>
          </a:p>
          <a:p>
            <a:pPr indent="360000" algn="just">
              <a:buFont typeface="Arial" panose="020B0604020202020204" pitchFamily="34" charset="0"/>
              <a:buChar char="•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Ислам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 8% опрошенных. Среди россиян в возрасте от 18 до 30 лет 12% назвали себя верующими мусульманами.</a:t>
            </a:r>
          </a:p>
          <a:p>
            <a:pPr indent="360000" algn="just">
              <a:buFont typeface="Arial" panose="020B0604020202020204" pitchFamily="34" charset="0"/>
              <a:buChar char="•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Католицизм, протестантизм и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униатизм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 2% жителей страны.</a:t>
            </a:r>
          </a:p>
          <a:p>
            <a:pPr indent="360000" algn="just">
              <a:buFont typeface="Arial" panose="020B0604020202020204" pitchFamily="34" charset="0"/>
              <a:buChar char="•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религии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 2% опрошенных.</a:t>
            </a:r>
          </a:p>
          <a:p>
            <a:pPr indent="360000" algn="just">
              <a:buFont typeface="Arial" panose="020B0604020202020204" pitchFamily="34" charset="0"/>
              <a:buChar char="•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Атеисты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 19% жителей страны. Среди россиян до 30 лет эта доля достигла 29%</a:t>
            </a:r>
          </a:p>
        </p:txBody>
      </p:sp>
    </p:spTree>
    <p:extLst>
      <p:ext uri="{BB962C8B-B14F-4D97-AF65-F5344CB8AC3E}">
        <p14:creationId xmlns:p14="http://schemas.microsoft.com/office/powerpoint/2010/main" val="199253910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200</TotalTime>
  <Words>856</Words>
  <Application>Microsoft Office PowerPoint</Application>
  <PresentationFormat>Экран (4:3)</PresentationFormat>
  <Paragraphs>77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Century Gothic</vt:lpstr>
      <vt:lpstr>Garamond</vt:lpstr>
      <vt:lpstr>Times New Roman</vt:lpstr>
      <vt:lpstr>Wingdings 3</vt:lpstr>
      <vt:lpstr>Легкий дым</vt:lpstr>
      <vt:lpstr>Этнический конфессиональный и языковой состав населения России </vt:lpstr>
      <vt:lpstr>Этнос (народ)</vt:lpstr>
      <vt:lpstr>Лингвистическая классификация основных этносов мира</vt:lpstr>
      <vt:lpstr>ЭТНОГРАФИЧЕСКОЕ ПОЛОЖЕНИЕ РОССИИ:  1. Стык Европы и Азии  2. Западная часть – европейское влияние. 3. Кавказ – самостоятельная целостность, но очень тесно связан с Ближним и Средним Востоком. Место стыка Христианского и мусульманского мира. 4. Центральная Азия – место встречи разных культур. 5. Крайний Север – «четвертый мир», край народов (26 – 180 тысяч). Территория неблагоприятная для проживания. </vt:lpstr>
      <vt:lpstr>Презентация PowerPoint</vt:lpstr>
      <vt:lpstr>Презентация PowerPoint</vt:lpstr>
      <vt:lpstr>Презентация PowerPoint</vt:lpstr>
      <vt:lpstr>Язык – отличительный признак  этноса</vt:lpstr>
      <vt:lpstr>Презентация PowerPoint</vt:lpstr>
      <vt:lpstr>4 языковых семьи России</vt:lpstr>
      <vt:lpstr>Крупнейшие Народы России</vt:lpstr>
      <vt:lpstr>Презентация PowerPoint</vt:lpstr>
      <vt:lpstr>Презентация PowerPoint</vt:lpstr>
      <vt:lpstr>Конфессии( религия)</vt:lpstr>
      <vt:lpstr>Основные религии</vt:lpstr>
      <vt:lpstr>Религия и ее основные функции в современном обществе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Этно-национальная структура населения, расы, национальный и конфессиональный состав</dc:title>
  <dc:creator>Dina</dc:creator>
  <cp:lastModifiedBy>Сергей Хохрин</cp:lastModifiedBy>
  <cp:revision>21</cp:revision>
  <dcterms:created xsi:type="dcterms:W3CDTF">2016-12-04T17:10:58Z</dcterms:created>
  <dcterms:modified xsi:type="dcterms:W3CDTF">2025-09-14T04:51:30Z</dcterms:modified>
</cp:coreProperties>
</file>