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notesMasterIdLst>
    <p:notesMasterId r:id="rId23"/>
  </p:notesMasterIdLst>
  <p:sldIdLst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09178-EECC-447F-892E-3B62BDB2844E}" type="datetimeFigureOut">
              <a:rPr lang="ru-RU" smtClean="0"/>
              <a:t>08.06.2019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C184-4982-4446-BD7A-A9FC8779B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3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D216E-D1E9-46A0-9282-49CD048F10F0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7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2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5062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9472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248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8910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6627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2726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5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3031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08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71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1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9284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9411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6202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119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5389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3069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4904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4369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0083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84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34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081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1512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223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2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0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73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82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68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93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834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70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53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87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81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27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22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554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075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518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5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793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52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9980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217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20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784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34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521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0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6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874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17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09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20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544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222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145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22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322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499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6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344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76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213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65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5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228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934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910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508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1313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1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93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386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202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648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86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39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353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91269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3319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2339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8032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558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046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721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413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62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1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8150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243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4786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6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6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61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5375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720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533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1015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08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7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501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822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9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99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7495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08.06.2019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3815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0330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9235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4492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2392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21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08.06.2019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62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55787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3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4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8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0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5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67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5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45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3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0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1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08.06.2019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84976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Имущественные права и обязанности супругов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Брачный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может быть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 или расторгнут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любое время по соглашению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супругов, либо по решению суда по требованию одного из супругов.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требованию одного из супругов брачный договор может быть изменен или расторгнут по решению суда по основаниям и в порядке, которые установлены Гражданским кодексом Российской Федерации для изменения и расторжения договора.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брачного договора прекращается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прекращения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брака,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тех обязательств, которые предусмотрены брачным договором на период после прекращения брака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Брачный договор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признан судом недействительным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полностью 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основаниям, предусмотренным Гражданским кодексом Российской Федерации для недействительности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сделок, а также по требованию одного из супругов,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условия договора ставят этого супруга в крайне неблагоприятное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8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супругов отвечает по своим обязательством только своим имуществом.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имущества супруга кредитор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требовать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выдела доли супруга-должника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причиталась бы супругу-должнику при разделе общего имущества супругов,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Взыскание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имущество супругов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 обязательствам супругов, а также по обязательствам одного из супругов, если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все, полученное по обязательствам одним из супругов, было использовано на нужды семьи. 	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гарантиям кредиторов при заключении, изменении, расторжении брачного договора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супругом-должником  относятся обязанность супруга-должника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уведомлять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кредиторов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заключении, 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расторжении брачного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договора, а также право кредиторов потребовать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условий или расторжения заключенного между ними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супругов по обязательствам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8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" indent="0" algn="just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ИМУЩЕСТВЕННЫЕ ПРАВА И ОБЯЗАННОСТИ СУПРУГОВ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подчиняются либо законному, либо договорному режиму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ЗАКОННЫЙ РЕЖИМ ИМУЩЕСТВА СУПРУГОВ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режим общей совместной собственности; действует, когда иной режим не предусмотрен брачным договором между супругами.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ДОГОВОРНЫЙ РЕЖИМ ИМУЩЕСТВА СУПРУГОВ-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имущества супругов, предусмотренный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брачным договором.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70418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Имущественные права и обязанности супругов</a:t>
            </a:r>
          </a:p>
        </p:txBody>
      </p:sp>
    </p:spTree>
    <p:extLst>
      <p:ext uri="{BB962C8B-B14F-4D97-AF65-F5344CB8AC3E}">
        <p14:creationId xmlns:p14="http://schemas.microsoft.com/office/powerpoint/2010/main" val="7775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Имущество, нажитое супругами во время брака, находится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общей совместной собственности.</a:t>
            </a:r>
          </a:p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 совместной собственности относятся полученные и приобретенные в период брака: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каждого из супругов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трудовой, предпринимательской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результатов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 деятельности,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пособия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денежные выплаты, не имеющие специального целевого назначения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материальная помощь);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движимые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недвижимые вещи, ценные бумаги, паи, вклады, доли в капитале, внесенные в кредитные учреждения или в иные коммерческие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любое иное имущество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того, на имя кого из супругов оно приобретено либо на имя кого или кем из супругов внесены денежные средства.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Законный режим имущества супругов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125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 личной собственности каждого из супругов относятся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имущество, приобретенное каждым из супругов до брака;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имущество, полученное каждым из супругов во время брака в дар,  по наследованию или по иным безвозмездным сделкам;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вещи индивидуального пользования супруга (обувь, одежда, предметы личной гигиены), за исключением драгоценностей и предметов роскоши;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исключительное право на результат интеллектуальной деятельности, созданный творческим трудом одного из супругов в период брака.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Владение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пользование и распоряжение общим имуществом супругов осуществляются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обоюдному согласию супругов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совершении одним из супругов сделки по распоряжению общим имуществом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супругов согласие второго супруга на совершение сделки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презюмируется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одним из супругов сделки по распоряжению имуществом, права на которое подлежат государственной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(например, сделки с недвижимым имуществом),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сделки, для которой законом установлена обязательная нотариальная форма, или сделки, подлежащей обязательной государственной регистрации, необходимо получить нотариально удостоверенное согласие другого супруга.</a:t>
            </a:r>
          </a:p>
        </p:txBody>
      </p:sp>
    </p:spTree>
    <p:extLst>
      <p:ext uri="{BB962C8B-B14F-4D97-AF65-F5344CB8AC3E}">
        <p14:creationId xmlns:p14="http://schemas.microsoft.com/office/powerpoint/2010/main" val="19335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общего имущества супругов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возможен как в период брака, так и после его расторжения по требованию любого из супругов. 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Раздел имущества при достижении взаимного согласия супругов оформляется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Соглашением о разделе имущества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заключаемого в письменной форме и подлежащего нотариальному удостоверению. Раздел общего имущества супругов при наличии споров производится судом.</a:t>
            </a:r>
          </a:p>
          <a:p>
            <a:pPr marL="45720" indent="0" algn="ctr">
              <a:buNone/>
            </a:pP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раздела совместно нажитого имущества: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доли каждого из супругов (предполагаются равными, если иное не предусмотрено соглашением супругов);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имущества и денежных средств, подлежащих передаче каждому из супругов, в соответствии со стоимостью его доли.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определения долей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отступить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равенства долей супругов в их общем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интересов несовершеннолетних детей и (или) исходя из заслуживающего внимания интереса одного из супругов, в частности, в случаях, если другой супруг не получал доходов по неуважительным причинам или расходовал общее имущество супругов в ущерб интересам семьи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определения имущества, подлежащего передаче каждому из супругов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суд исключает 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числа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приобретенные исключительно для удовлетворения потребностей несовершеннолетних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детей(одежда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обувь, школьные и спортивные принадлежности,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внесенные супругами за счет общего имущества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их общих несовершеннолетних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может исключить  имущество, нажитое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каждым из супругов в период их раздельного проживания при прекращении семейных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407893" cy="508518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БРАЧНЫЙ ДОГОВОР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особое соглашение, определяющее имущественные права и обязанности супругов в браке и (или) в случае его расторжения.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Брачный договор может быть заключен лицами, вступающими в брак, или супругами в любое время в период брака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Брачный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заключается в письменной форме и подлежит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нотариальному удостоверению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Брачный договор, заключенный до государственной регистрации заключения брака, вступает в силу со дня государственной регистрации заключения брака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Брачным договором супруги могут установить иной, отличный от законного, режим имущества, нажитого в браке: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совместной, долевой или раздельной собственности на все  имущество, на его отдельные виды или имущество каждого из супругов; в отношении уже имеющегося имущества, и в отношении будущего имущества супругов.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Договорный режим имущества супругов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5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9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Супруги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определить в брачном договоре свои права и обязанности по взаимному содержанию, способы участия в доходах друг друга, порядок несения каждым из них семейных расходов; определить имущество, которое будет передано каждому из супругов в случае расторжения брака, а также включить в брачный договор любые иные положения, касающиеся имущественных отношений супругов.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брачный договор не может регулировать личные неимущественные отношения между супругами, права и обязанности супругов в отношении детей, ограничивать правоспособность и дееспособность супругов, ограничивать право на судебную защиту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условия, которые ставят одного из супругов в крайне неблагоприятное положение или противоречат основным началам семейного законодательства.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7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</Words>
  <Application>Microsoft Office PowerPoint</Application>
  <PresentationFormat>Экран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7_Сетка</vt:lpstr>
      <vt:lpstr>8_Сетка</vt:lpstr>
      <vt:lpstr>9_Сетка</vt:lpstr>
      <vt:lpstr>10_Сетка</vt:lpstr>
      <vt:lpstr>Тема 6. Имущественные права и обязанности супругов</vt:lpstr>
      <vt:lpstr>Тема 6. Имущественные права и обязанности супругов</vt:lpstr>
      <vt:lpstr>Законный режим имущества супругов</vt:lpstr>
      <vt:lpstr>Презентация PowerPoint</vt:lpstr>
      <vt:lpstr>Презентация PowerPoint</vt:lpstr>
      <vt:lpstr>Презентация PowerPoint</vt:lpstr>
      <vt:lpstr>Презентация PowerPoint</vt:lpstr>
      <vt:lpstr>Договорный режим имущества супругов</vt:lpstr>
      <vt:lpstr>Презентация PowerPoint</vt:lpstr>
      <vt:lpstr>Презентация PowerPoint</vt:lpstr>
      <vt:lpstr>Ответственность супругов по обязательствам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Имущественные права и обязанности супругов</dc:title>
  <dc:creator>Крюкова Ю.Я.</dc:creator>
  <cp:lastModifiedBy>Крюкова Ю.Я.</cp:lastModifiedBy>
  <cp:revision>1</cp:revision>
  <dcterms:created xsi:type="dcterms:W3CDTF">2018-09-26T19:36:27Z</dcterms:created>
  <dcterms:modified xsi:type="dcterms:W3CDTF">2019-06-08T15:08:48Z</dcterms:modified>
</cp:coreProperties>
</file>