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</p:sldMasterIdLst>
  <p:sldIdLst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070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67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495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966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60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2212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78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04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375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8215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176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647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3876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7356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9622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1104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57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4974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713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095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11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836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0702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857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866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674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326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8265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53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2726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484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528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128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3669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264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8791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81591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7726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2772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9687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5829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59897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406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3852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3930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03139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262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0648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68826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10385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33188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9966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13123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16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89095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42752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932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42211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993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709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294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46511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14453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0753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59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73306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2604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0539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3215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04626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935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4131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83294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39994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82592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4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5371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05151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0381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2688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18238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17967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933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1418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68912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08663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811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338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1763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99121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2487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7275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795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77311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64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289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49843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543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50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16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3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85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47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02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76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71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55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784976" cy="504056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усыновление(удочерение)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94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556792"/>
            <a:ext cx="8407893" cy="5184576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Усыновление (удочерение) – приоритетная форма устройства несовершеннолетних детей, оставшихся без попечения родителей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Усыновленные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и их потомство по отношению к усыновителям и их родственникам, а усыновители и их родственники по отношению к усыновленным детям и их потомству приравниваются в личных неимущественных и имущественных правах и обязанностях к родственникам по происхождению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Усыновление допускается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этнического происхождения детей, принадлежности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определенной религии и культуре,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родного языка, возможности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преемственности в воспитании и образовании,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детям полноценное физическое, психическое, духовное и нравственное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усыновление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братьев и сестер разными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исключением,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такое усыновление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отвечает интересам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усыновление (удочерение)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47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5112568"/>
          </a:xfrm>
        </p:spPr>
        <p:txBody>
          <a:bodyPr>
            <a:normAutofit fontScale="77500" lnSpcReduction="20000"/>
          </a:bodyPr>
          <a:lstStyle/>
          <a:p>
            <a:pPr marL="4572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судебном порядке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особом производстве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 заявлению лиц(лица), желающих усыновить ребенка. </a:t>
            </a:r>
          </a:p>
          <a:p>
            <a:pPr marL="4572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 судебном процессе обязательно личное участие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усыновителей, органа опеки и попечительства, прокурора. </a:t>
            </a:r>
          </a:p>
          <a:p>
            <a:pPr marL="4572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Орган опеки и попечительства обязан предоставить в суд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об обоснованности усыновления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 его соответствии интересам усыновляемого ребенка с указанием сведений о факте личного общения усыновителей (усыновителя) с усыновляемым ребенком.</a:t>
            </a:r>
          </a:p>
          <a:p>
            <a:pPr marL="4572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Права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обязанности усыновителя и усыновленного ребенка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возникают со дня вступления в законную силу решения суда об усыновлении ребенка.</a:t>
            </a:r>
          </a:p>
          <a:p>
            <a:pPr marL="4572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Усыновление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подлежит государственной регистрации в порядке, установленном для государственной регистрации актов гражданского состояния.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Орган опеки и попечительства после регистрации усыновления осуществляет контроль за условиями жизни и воспитания детей в семьях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усыновителей.</a:t>
            </a:r>
          </a:p>
          <a:p>
            <a:pPr marL="4572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Запрещена </a:t>
            </a: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органов и организаций в целях подбора и передачи российских детей на усыновление (удочерение) гражданам </a:t>
            </a:r>
            <a:r>
              <a:rPr lang="ru-RU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США.</a:t>
            </a:r>
            <a:endParaRPr lang="ru-RU" sz="2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усыновления ребенка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91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5229199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усыновлении ребенка требуется согласие: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одителей ребенка;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опекунов (попечителей); приемных родителей ребенка;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руководителей образовательных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организаций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обслуживания и аналогичных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если к ребенку применена соответствующая форма устройства;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самого усыновляемого ребенка, достигшего возраста 10 лет;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супруга усыновителя, если ребенок усыновляется одним из супругов.</a:t>
            </a:r>
          </a:p>
          <a:p>
            <a:pPr marL="4572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ребенка на его усыновление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требуется в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случаях, если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они: 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неизвестны или признаны судом безвестно отсутствующими;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признаны судом недееспособными;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лишены судом родительских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причинам, признанным судом неуважительными, более 6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 не проживают совместно с ребенком и уклоняются от его воспитания и содержания.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Согласия на усыновление ребенка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57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622764"/>
            <a:ext cx="8407893" cy="522920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1800" dirty="0" smtClean="0"/>
              <a:t> 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Усыновителями могут быть совершеннолетние полностью дееспособные  лица обоего пола, за исключением:</a:t>
            </a:r>
          </a:p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супругов, один из которых признан судом недееспособным или ограниченно дееспособным;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лишенных по суду родительских прав или ограниченных судом в родительских правах;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отстраненных от обязанностей опекуна (попечителя) за ненадлежащее выполнение возложенных на него законом обязанностей;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бывших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усыновителей, если усыновление отменено судом по их вине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по состоянию здоровья не могут усыновить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лиц, которые на момент усыновления не имеют дохода, обеспечивающего усыновляемому ребенку прожиточный минимум, установленный в субъекте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которого проживают такие лица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лиц, не имеющих постоянного места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жительства кроме лиц, 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усыновителям ребенка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24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556792"/>
            <a:ext cx="8407893" cy="5184575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коренных малочисленных народов РФ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усыновления ими ребенка из числа лиц, относящихся к коренным малочисленным народам РФ;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имеющих или имевших судимость, подвергающихся или подвергавшихся уголовному преследованию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(исключение-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уголовное преследование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прекращено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реабилитирующим основаниям) за преступления против половой неприкосновенности и половой свободы личности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 и здоровья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свободы, чести и достоинства личности (за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незаконной госпитализации в медицинскую организацию, оказывающую психиатрическую помощь в стационарных условиях, и клеветы), против семьи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несовершеннолетних, против здоровья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и общественной нравственности, против общественной безопасности, мира и безопасности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человечества;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лиц, имеющих судимость за тяжкие и особо тяжкие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преступления;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лиц, не прошедших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специальной подготовки усыновителей;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лиц, состоящих в союзе, заключенном между лицами одного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лиц, изменивших пол.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усыновителям ребенка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43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556792"/>
            <a:ext cx="8407893" cy="5184576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совместное усыновление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только лицами, состоящие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браке.</a:t>
            </a:r>
          </a:p>
          <a:p>
            <a:pPr marL="4572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Разница в возрасте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 усыновителем, не состоящим в браке, и усыновляемым ребенком должна быть, как правило, не менее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лет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 причинам, признанным судом уважительными, разница в возрасте может быть сокращена. При усыновлении ребенка отчимом (мачехой) наличие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разницы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возрасте 16 лет не требуется.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нескольких лиц, желающих усыновить одного и того же ребенка, преимущественное право предоставляется родственникам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ребенка.</a:t>
            </a:r>
          </a:p>
          <a:p>
            <a:pPr marL="45720" indent="0" algn="just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Усыновление детей иностранными гражданами или лицами без гражданства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случаях, если не представляется возможным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передать этих детей на воспитание в семьи граждан Российской Федерации, постоянно проживающих на территории Российской Федерации, либо на усыновление родственникам детей независимо от гражданства и места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жительства, и не ранее чем через 12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 со дня поступления сведений о таких детях в федеральный банк данных 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детях, оставшихся без попечения родителей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Запрещена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российских детей на усыновление гражданам США (ФЗ от 28.12.2012 N 272-ФЗ).</a:t>
            </a:r>
            <a:endPara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усыновителям ребенка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32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556793"/>
            <a:ext cx="8407893" cy="5184576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1800" dirty="0" smtClean="0"/>
              <a:t>   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Производится в судебном порядке по заявлению: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ребенка,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усыновителей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ребенка,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усыновленного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достигшего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лет,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опеки и попечительства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прокурора.</a:t>
            </a:r>
          </a:p>
          <a:p>
            <a:pPr marL="45720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Основания отмены усыновления: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усыновители уклоняются от выполнения возложенных на них обязанностей родителей, злоупотребляют родительскими правами, жестоко обращаются с усыновленным ребенком, являются больными хроническим алкоголизмом или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наркоманией;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основания по усмотрению суда (например, отсутствие взаимопонимания в силу личных качеств усыновляемого и усыновленного; выявление после усыновления умственной неполноценности или наследственных отклонений в состоянии здоровья ребенка, о наличии которых усыновитель не был предупрежден при усыновлении).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381260" cy="1224136"/>
          </a:xfrm>
        </p:spPr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Отмена усыновления ребенка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29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628800"/>
            <a:ext cx="8407893" cy="522920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Дело об отмене усыновления ребенка рассматривается судом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участием органа опеки и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попечительства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прокурора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Усыновление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прекращается со дня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вступления в законную силу решения суда об отмене усыновления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 обязан в течение трех дней со дня вступления в законную силу решения суда об отмене усыновления ребенка направить выписку из этого решения суда в орган опеки и попечительства по месту вынесения решения и в орган записи актов гражданского состояния по месту государственной регистрации усыновления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При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отмене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усыновления ребенка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взаимные права и обязанности усыновленного ребенка и усыновителей (родственников усыновителей) прекращаются и восстанавливаются взаимные права и обязанности ребенка и его родителей (его родственников), если этого требуют интересы ребенка.</a:t>
            </a:r>
          </a:p>
          <a:p>
            <a:pPr marL="45720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При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отмене усыновления ребенок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решению суда передается родителям. При отсутствии родителей, а также если передача ребенка родителям противоречит его интересам, ребенок передается на попечение органа опеки и попечительства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Отмена усыновления ребенка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20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1006</Words>
  <Application>Microsoft Office PowerPoint</Application>
  <PresentationFormat>Экран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9</vt:i4>
      </vt:variant>
      <vt:variant>
        <vt:lpstr>Заголовки слайдов</vt:lpstr>
      </vt:variant>
      <vt:variant>
        <vt:i4>9</vt:i4>
      </vt:variant>
    </vt:vector>
  </HeadingPairs>
  <TitlesOfParts>
    <vt:vector size="22" baseType="lpstr">
      <vt:lpstr>Franklin Gothic Medium</vt:lpstr>
      <vt:lpstr>Times New Roman</vt:lpstr>
      <vt:lpstr>Wingdings</vt:lpstr>
      <vt:lpstr>Wingdings 2</vt:lpstr>
      <vt:lpstr>Сетка</vt:lpstr>
      <vt:lpstr>1_Сетка</vt:lpstr>
      <vt:lpstr>2_Сетка</vt:lpstr>
      <vt:lpstr>3_Сетка</vt:lpstr>
      <vt:lpstr>4_Сетка</vt:lpstr>
      <vt:lpstr>5_Сетка</vt:lpstr>
      <vt:lpstr>6_Сетка</vt:lpstr>
      <vt:lpstr>7_Сетка</vt:lpstr>
      <vt:lpstr>8_Сетка</vt:lpstr>
      <vt:lpstr>Тема 15. усыновление(удочерение)</vt:lpstr>
      <vt:lpstr>Тема 15. усыновление (удочерение)</vt:lpstr>
      <vt:lpstr>Порядок усыновления ребенка</vt:lpstr>
      <vt:lpstr>Согласия на усыновление ребенка</vt:lpstr>
      <vt:lpstr>Требования к усыновителям ребенка</vt:lpstr>
      <vt:lpstr>Требования к усыновителям ребенка</vt:lpstr>
      <vt:lpstr>Требования к усыновителям ребенка</vt:lpstr>
      <vt:lpstr>Отмена усыновления ребенка</vt:lpstr>
      <vt:lpstr>Отмена усыновления ребенка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14. усыновление(удочерение)</dc:title>
  <dc:creator>Крюкова Ю.Я.</dc:creator>
  <cp:lastModifiedBy>ielie</cp:lastModifiedBy>
  <cp:revision>3</cp:revision>
  <dcterms:created xsi:type="dcterms:W3CDTF">2018-09-26T20:30:35Z</dcterms:created>
  <dcterms:modified xsi:type="dcterms:W3CDTF">2023-12-05T18:06:31Z</dcterms:modified>
</cp:coreProperties>
</file>