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ppt/diagrams/data54.xml" ContentType="application/vnd.openxmlformats-officedocument.drawingml.diagramData+xml"/>
  <Override PartName="/ppt/diagrams/layout54.xml" ContentType="application/vnd.openxmlformats-officedocument.drawingml.diagramLayout+xml"/>
  <Override PartName="/ppt/diagrams/quickStyle54.xml" ContentType="application/vnd.openxmlformats-officedocument.drawingml.diagramStyle+xml"/>
  <Override PartName="/ppt/diagrams/colors54.xml" ContentType="application/vnd.openxmlformats-officedocument.drawingml.diagramColors+xml"/>
  <Override PartName="/ppt/diagrams/drawing54.xml" ContentType="application/vnd.ms-office.drawingml.diagramDrawing+xml"/>
  <Override PartName="/ppt/diagrams/data55.xml" ContentType="application/vnd.openxmlformats-officedocument.drawingml.diagramData+xml"/>
  <Override PartName="/ppt/diagrams/layout55.xml" ContentType="application/vnd.openxmlformats-officedocument.drawingml.diagramLayout+xml"/>
  <Override PartName="/ppt/diagrams/quickStyle55.xml" ContentType="application/vnd.openxmlformats-officedocument.drawingml.diagramStyle+xml"/>
  <Override PartName="/ppt/diagrams/colors55.xml" ContentType="application/vnd.openxmlformats-officedocument.drawingml.diagramColors+xml"/>
  <Override PartName="/ppt/diagrams/drawing55.xml" ContentType="application/vnd.ms-office.drawingml.diagramDrawing+xml"/>
  <Override PartName="/ppt/diagrams/data56.xml" ContentType="application/vnd.openxmlformats-officedocument.drawingml.diagramData+xml"/>
  <Override PartName="/ppt/diagrams/layout56.xml" ContentType="application/vnd.openxmlformats-officedocument.drawingml.diagramLayout+xml"/>
  <Override PartName="/ppt/diagrams/quickStyle56.xml" ContentType="application/vnd.openxmlformats-officedocument.drawingml.diagramStyle+xml"/>
  <Override PartName="/ppt/diagrams/colors56.xml" ContentType="application/vnd.openxmlformats-officedocument.drawingml.diagramColors+xml"/>
  <Override PartName="/ppt/diagrams/drawing56.xml" ContentType="application/vnd.ms-office.drawingml.diagramDrawing+xml"/>
  <Override PartName="/ppt/diagrams/data57.xml" ContentType="application/vnd.openxmlformats-officedocument.drawingml.diagramData+xml"/>
  <Override PartName="/ppt/diagrams/layout57.xml" ContentType="application/vnd.openxmlformats-officedocument.drawingml.diagramLayout+xml"/>
  <Override PartName="/ppt/diagrams/quickStyle57.xml" ContentType="application/vnd.openxmlformats-officedocument.drawingml.diagramStyle+xml"/>
  <Override PartName="/ppt/diagrams/colors57.xml" ContentType="application/vnd.openxmlformats-officedocument.drawingml.diagramColors+xml"/>
  <Override PartName="/ppt/diagrams/drawing57.xml" ContentType="application/vnd.ms-office.drawingml.diagramDrawing+xml"/>
  <Override PartName="/ppt/diagrams/data58.xml" ContentType="application/vnd.openxmlformats-officedocument.drawingml.diagramData+xml"/>
  <Override PartName="/ppt/diagrams/layout58.xml" ContentType="application/vnd.openxmlformats-officedocument.drawingml.diagramLayout+xml"/>
  <Override PartName="/ppt/diagrams/quickStyle58.xml" ContentType="application/vnd.openxmlformats-officedocument.drawingml.diagramStyle+xml"/>
  <Override PartName="/ppt/diagrams/colors58.xml" ContentType="application/vnd.openxmlformats-officedocument.drawingml.diagramColors+xml"/>
  <Override PartName="/ppt/diagrams/drawing58.xml" ContentType="application/vnd.ms-office.drawingml.diagramDrawing+xml"/>
  <Override PartName="/ppt/diagrams/data59.xml" ContentType="application/vnd.openxmlformats-officedocument.drawingml.diagramData+xml"/>
  <Override PartName="/ppt/diagrams/layout59.xml" ContentType="application/vnd.openxmlformats-officedocument.drawingml.diagramLayout+xml"/>
  <Override PartName="/ppt/diagrams/quickStyle59.xml" ContentType="application/vnd.openxmlformats-officedocument.drawingml.diagramStyle+xml"/>
  <Override PartName="/ppt/diagrams/colors59.xml" ContentType="application/vnd.openxmlformats-officedocument.drawingml.diagramColors+xml"/>
  <Override PartName="/ppt/diagrams/drawing5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5" r:id="rId25"/>
    <p:sldId id="280" r:id="rId26"/>
    <p:sldId id="281" r:id="rId27"/>
    <p:sldId id="286" r:id="rId28"/>
    <p:sldId id="283" r:id="rId29"/>
    <p:sldId id="287" r:id="rId30"/>
    <p:sldId id="279" r:id="rId31"/>
    <p:sldId id="289" r:id="rId32"/>
    <p:sldId id="288" r:id="rId33"/>
    <p:sldId id="290" r:id="rId34"/>
    <p:sldId id="293" r:id="rId35"/>
    <p:sldId id="291" r:id="rId36"/>
    <p:sldId id="294" r:id="rId37"/>
    <p:sldId id="302" r:id="rId38"/>
    <p:sldId id="295" r:id="rId39"/>
    <p:sldId id="299" r:id="rId40"/>
    <p:sldId id="296" r:id="rId41"/>
    <p:sldId id="300" r:id="rId42"/>
    <p:sldId id="301" r:id="rId43"/>
    <p:sldId id="297" r:id="rId44"/>
    <p:sldId id="298" r:id="rId45"/>
    <p:sldId id="304" r:id="rId46"/>
    <p:sldId id="305" r:id="rId47"/>
    <p:sldId id="306" r:id="rId48"/>
    <p:sldId id="308" r:id="rId49"/>
    <p:sldId id="307" r:id="rId50"/>
    <p:sldId id="310" r:id="rId51"/>
    <p:sldId id="309" r:id="rId52"/>
    <p:sldId id="311" r:id="rId53"/>
    <p:sldId id="312" r:id="rId54"/>
    <p:sldId id="313" r:id="rId55"/>
    <p:sldId id="314" r:id="rId56"/>
    <p:sldId id="315" r:id="rId57"/>
    <p:sldId id="316" r:id="rId58"/>
    <p:sldId id="317" r:id="rId59"/>
    <p:sldId id="319" r:id="rId60"/>
    <p:sldId id="320" r:id="rId61"/>
    <p:sldId id="321" r:id="rId62"/>
    <p:sldId id="322" r:id="rId63"/>
    <p:sldId id="323" r:id="rId64"/>
    <p:sldId id="324" r:id="rId65"/>
    <p:sldId id="325" r:id="rId6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microsoft.com/office/2015/10/relationships/revisionInfo" Target="revisionInfo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B992F1-4E16-4CD9-844E-89AA386CC82B}" type="doc">
      <dgm:prSet loTypeId="urn:microsoft.com/office/officeart/2005/8/layout/orgChart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77AB0231-C21D-4647-827C-910C8F667230}">
      <dgm:prSet/>
      <dgm:spPr/>
      <dgm:t>
        <a:bodyPr/>
        <a:lstStyle/>
        <a:p>
          <a:r>
            <a:rPr lang="ru-RU" dirty="0"/>
            <a:t>Кадровый менеджмент (КМ)</a:t>
          </a:r>
        </a:p>
      </dgm:t>
    </dgm:pt>
    <dgm:pt modelId="{C6FD6F48-DCAE-4E94-B351-CE849E47546B}" type="parTrans" cxnId="{B8889AD6-9ED2-40B5-A63B-35CACF5E204D}">
      <dgm:prSet/>
      <dgm:spPr/>
      <dgm:t>
        <a:bodyPr/>
        <a:lstStyle/>
        <a:p>
          <a:endParaRPr lang="ru-RU"/>
        </a:p>
      </dgm:t>
    </dgm:pt>
    <dgm:pt modelId="{62152D4C-F8DD-4C21-A422-35B629703F8B}" type="sibTrans" cxnId="{B8889AD6-9ED2-40B5-A63B-35CACF5E204D}">
      <dgm:prSet/>
      <dgm:spPr/>
      <dgm:t>
        <a:bodyPr/>
        <a:lstStyle/>
        <a:p>
          <a:endParaRPr lang="ru-RU"/>
        </a:p>
      </dgm:t>
    </dgm:pt>
    <dgm:pt modelId="{57B41F65-6520-4B69-9656-DAE94BDADD99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/>
            <a:t>область деятельности, важнейшими элементами которой являются определение потребности в персонале, привлечение персонала (вербовка и отбор персонала), задействование в работе, высвобождение, развитие, контроллинг персонала, а также - структурирование работ, политика вознаграждений и социальных услуг, политика участия в успехе, управление затратами на персонал и руководство сотрудниками</a:t>
          </a:r>
        </a:p>
      </dgm:t>
    </dgm:pt>
    <dgm:pt modelId="{13B15642-127D-41D8-954A-CB19BB08C1BC}" type="parTrans" cxnId="{774D44D4-49D8-47C2-95D2-6375BBD7F847}">
      <dgm:prSet/>
      <dgm:spPr/>
      <dgm:t>
        <a:bodyPr/>
        <a:lstStyle/>
        <a:p>
          <a:endParaRPr lang="ru-RU"/>
        </a:p>
      </dgm:t>
    </dgm:pt>
    <dgm:pt modelId="{AE3A63BE-EF85-4E80-8321-AC8E86962781}" type="sibTrans" cxnId="{774D44D4-49D8-47C2-95D2-6375BBD7F847}">
      <dgm:prSet/>
      <dgm:spPr/>
      <dgm:t>
        <a:bodyPr/>
        <a:lstStyle/>
        <a:p>
          <a:endParaRPr lang="ru-RU"/>
        </a:p>
      </dgm:t>
    </dgm:pt>
    <dgm:pt modelId="{37072276-A5C3-4442-8501-E9C4CC036BE0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/>
            <a:t>это комплекс взаимосвязанных экономических, организационных и социально-психологических методов, обеспечивающих эффективность трудовой деятельности и конкурентоспособность предприятий</a:t>
          </a:r>
        </a:p>
      </dgm:t>
    </dgm:pt>
    <dgm:pt modelId="{08D220D3-76A1-4872-8B8B-D897625D51D4}" type="parTrans" cxnId="{49C3AAE4-E3B7-449C-8F7D-DF42D4B84D32}">
      <dgm:prSet/>
      <dgm:spPr/>
      <dgm:t>
        <a:bodyPr/>
        <a:lstStyle/>
        <a:p>
          <a:endParaRPr lang="ru-RU"/>
        </a:p>
      </dgm:t>
    </dgm:pt>
    <dgm:pt modelId="{956A1A53-1C91-4535-AE58-B74D2DCDF74F}" type="sibTrans" cxnId="{49C3AAE4-E3B7-449C-8F7D-DF42D4B84D32}">
      <dgm:prSet/>
      <dgm:spPr/>
      <dgm:t>
        <a:bodyPr/>
        <a:lstStyle/>
        <a:p>
          <a:endParaRPr lang="ru-RU"/>
        </a:p>
      </dgm:t>
    </dgm:pt>
    <dgm:pt modelId="{7BF44D9F-94A0-435B-9571-5EBD9C92EB1E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i="0" dirty="0">
              <a:latin typeface="Arial" charset="0"/>
            </a:rPr>
            <a:t>процесс обеспечения организации качественным персоналом для достижения необходимых результатов и удовлетворенности потребителей</a:t>
          </a:r>
          <a:endParaRPr lang="ru-RU" i="0" dirty="0"/>
        </a:p>
      </dgm:t>
    </dgm:pt>
    <dgm:pt modelId="{8FA3651A-0635-4880-B9F9-009D1303D7E9}" type="parTrans" cxnId="{F9F5AF6F-CE62-4801-9F4F-42BB22973257}">
      <dgm:prSet/>
      <dgm:spPr/>
      <dgm:t>
        <a:bodyPr/>
        <a:lstStyle/>
        <a:p>
          <a:endParaRPr lang="ru-RU"/>
        </a:p>
      </dgm:t>
    </dgm:pt>
    <dgm:pt modelId="{A0C2F6A4-85EC-4DF7-A9DC-E4CCB17F4756}" type="sibTrans" cxnId="{F9F5AF6F-CE62-4801-9F4F-42BB22973257}">
      <dgm:prSet/>
      <dgm:spPr/>
      <dgm:t>
        <a:bodyPr/>
        <a:lstStyle/>
        <a:p>
          <a:endParaRPr lang="ru-RU"/>
        </a:p>
      </dgm:t>
    </dgm:pt>
    <dgm:pt modelId="{D4C310A9-393B-4018-A581-C722C7648BBC}" type="pres">
      <dgm:prSet presAssocID="{73B992F1-4E16-4CD9-844E-89AA386CC82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49CED53-9288-4A8B-9642-7308C6C451DF}" type="pres">
      <dgm:prSet presAssocID="{77AB0231-C21D-4647-827C-910C8F667230}" presName="hierRoot1" presStyleCnt="0">
        <dgm:presLayoutVars>
          <dgm:hierBranch val="init"/>
        </dgm:presLayoutVars>
      </dgm:prSet>
      <dgm:spPr/>
    </dgm:pt>
    <dgm:pt modelId="{E3FC2419-E887-4C9B-A551-5E2AB8F1D758}" type="pres">
      <dgm:prSet presAssocID="{77AB0231-C21D-4647-827C-910C8F667230}" presName="rootComposite1" presStyleCnt="0"/>
      <dgm:spPr/>
    </dgm:pt>
    <dgm:pt modelId="{332EA287-4135-4234-A3AC-76331655E92E}" type="pres">
      <dgm:prSet presAssocID="{77AB0231-C21D-4647-827C-910C8F667230}" presName="rootText1" presStyleLbl="node0" presStyleIdx="0" presStyleCnt="1" custScaleY="373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0648676-7F3C-48AE-B70A-04DC621B1422}" type="pres">
      <dgm:prSet presAssocID="{77AB0231-C21D-4647-827C-910C8F66723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4EC1CD4-0BB1-46CB-BEB8-0C445B4B9DDA}" type="pres">
      <dgm:prSet presAssocID="{77AB0231-C21D-4647-827C-910C8F667230}" presName="hierChild2" presStyleCnt="0"/>
      <dgm:spPr/>
    </dgm:pt>
    <dgm:pt modelId="{178C703F-5F4B-4564-BBB8-E476B6295779}" type="pres">
      <dgm:prSet presAssocID="{08D220D3-76A1-4872-8B8B-D897625D51D4}" presName="Name37" presStyleLbl="parChTrans1D2" presStyleIdx="0" presStyleCnt="3"/>
      <dgm:spPr/>
      <dgm:t>
        <a:bodyPr/>
        <a:lstStyle/>
        <a:p>
          <a:endParaRPr lang="ru-RU"/>
        </a:p>
      </dgm:t>
    </dgm:pt>
    <dgm:pt modelId="{58F77C00-8DBD-4BCF-9EDF-C9DEB8646BC7}" type="pres">
      <dgm:prSet presAssocID="{37072276-A5C3-4442-8501-E9C4CC036BE0}" presName="hierRoot2" presStyleCnt="0">
        <dgm:presLayoutVars>
          <dgm:hierBranch val="init"/>
        </dgm:presLayoutVars>
      </dgm:prSet>
      <dgm:spPr/>
    </dgm:pt>
    <dgm:pt modelId="{7C1D8585-96F3-4EC5-96D3-E8149F72FB08}" type="pres">
      <dgm:prSet presAssocID="{37072276-A5C3-4442-8501-E9C4CC036BE0}" presName="rootComposite" presStyleCnt="0"/>
      <dgm:spPr/>
    </dgm:pt>
    <dgm:pt modelId="{8487C232-3506-4333-BFE2-373615B27315}" type="pres">
      <dgm:prSet presAssocID="{37072276-A5C3-4442-8501-E9C4CC036BE0}" presName="rootText" presStyleLbl="node2" presStyleIdx="0" presStyleCnt="3" custScaleY="17977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C99CE4-D53D-44FF-8A04-E8FD5D596382}" type="pres">
      <dgm:prSet presAssocID="{37072276-A5C3-4442-8501-E9C4CC036BE0}" presName="rootConnector" presStyleLbl="node2" presStyleIdx="0" presStyleCnt="3"/>
      <dgm:spPr/>
      <dgm:t>
        <a:bodyPr/>
        <a:lstStyle/>
        <a:p>
          <a:endParaRPr lang="ru-RU"/>
        </a:p>
      </dgm:t>
    </dgm:pt>
    <dgm:pt modelId="{CDF68D4E-35F6-4C7F-8E5A-4C168DFC6F15}" type="pres">
      <dgm:prSet presAssocID="{37072276-A5C3-4442-8501-E9C4CC036BE0}" presName="hierChild4" presStyleCnt="0"/>
      <dgm:spPr/>
    </dgm:pt>
    <dgm:pt modelId="{7CD581FE-4AAA-4896-A314-6501B74D84F8}" type="pres">
      <dgm:prSet presAssocID="{37072276-A5C3-4442-8501-E9C4CC036BE0}" presName="hierChild5" presStyleCnt="0"/>
      <dgm:spPr/>
    </dgm:pt>
    <dgm:pt modelId="{5A9AA561-72BA-4744-8128-1169373B28B9}" type="pres">
      <dgm:prSet presAssocID="{13B15642-127D-41D8-954A-CB19BB08C1BC}" presName="Name37" presStyleLbl="parChTrans1D2" presStyleIdx="1" presStyleCnt="3"/>
      <dgm:spPr/>
      <dgm:t>
        <a:bodyPr/>
        <a:lstStyle/>
        <a:p>
          <a:endParaRPr lang="ru-RU"/>
        </a:p>
      </dgm:t>
    </dgm:pt>
    <dgm:pt modelId="{0EF362B1-4B78-40CF-A67F-95EEA33FB2EC}" type="pres">
      <dgm:prSet presAssocID="{57B41F65-6520-4B69-9656-DAE94BDADD99}" presName="hierRoot2" presStyleCnt="0">
        <dgm:presLayoutVars>
          <dgm:hierBranch val="init"/>
        </dgm:presLayoutVars>
      </dgm:prSet>
      <dgm:spPr/>
    </dgm:pt>
    <dgm:pt modelId="{83344944-2CC3-426A-B1F4-4347A6368A34}" type="pres">
      <dgm:prSet presAssocID="{57B41F65-6520-4B69-9656-DAE94BDADD99}" presName="rootComposite" presStyleCnt="0"/>
      <dgm:spPr/>
    </dgm:pt>
    <dgm:pt modelId="{DF078C28-E3B5-4BAB-930D-799E25F740C1}" type="pres">
      <dgm:prSet presAssocID="{57B41F65-6520-4B69-9656-DAE94BDADD99}" presName="rootText" presStyleLbl="node2" presStyleIdx="1" presStyleCnt="3" custScaleY="17977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69F1C18-13C5-4292-AA16-68DD0E803598}" type="pres">
      <dgm:prSet presAssocID="{57B41F65-6520-4B69-9656-DAE94BDADD99}" presName="rootConnector" presStyleLbl="node2" presStyleIdx="1" presStyleCnt="3"/>
      <dgm:spPr/>
      <dgm:t>
        <a:bodyPr/>
        <a:lstStyle/>
        <a:p>
          <a:endParaRPr lang="ru-RU"/>
        </a:p>
      </dgm:t>
    </dgm:pt>
    <dgm:pt modelId="{92C1CEB8-AE70-4E36-A42B-697F54A661DD}" type="pres">
      <dgm:prSet presAssocID="{57B41F65-6520-4B69-9656-DAE94BDADD99}" presName="hierChild4" presStyleCnt="0"/>
      <dgm:spPr/>
    </dgm:pt>
    <dgm:pt modelId="{4922DF38-86F7-42C8-8693-20A0062302D1}" type="pres">
      <dgm:prSet presAssocID="{57B41F65-6520-4B69-9656-DAE94BDADD99}" presName="hierChild5" presStyleCnt="0"/>
      <dgm:spPr/>
    </dgm:pt>
    <dgm:pt modelId="{0383BEA6-D0A7-40EA-A980-62535D7D9B14}" type="pres">
      <dgm:prSet presAssocID="{8FA3651A-0635-4880-B9F9-009D1303D7E9}" presName="Name37" presStyleLbl="parChTrans1D2" presStyleIdx="2" presStyleCnt="3"/>
      <dgm:spPr/>
      <dgm:t>
        <a:bodyPr/>
        <a:lstStyle/>
        <a:p>
          <a:endParaRPr lang="ru-RU"/>
        </a:p>
      </dgm:t>
    </dgm:pt>
    <dgm:pt modelId="{A395BA54-18C8-453F-A834-745F6BF5B373}" type="pres">
      <dgm:prSet presAssocID="{7BF44D9F-94A0-435B-9571-5EBD9C92EB1E}" presName="hierRoot2" presStyleCnt="0">
        <dgm:presLayoutVars>
          <dgm:hierBranch val="init"/>
        </dgm:presLayoutVars>
      </dgm:prSet>
      <dgm:spPr/>
    </dgm:pt>
    <dgm:pt modelId="{32ED2F13-2E70-40CB-BA2E-F852BE91AA38}" type="pres">
      <dgm:prSet presAssocID="{7BF44D9F-94A0-435B-9571-5EBD9C92EB1E}" presName="rootComposite" presStyleCnt="0"/>
      <dgm:spPr/>
    </dgm:pt>
    <dgm:pt modelId="{00CF179B-EE74-4843-BDA7-95F877B66744}" type="pres">
      <dgm:prSet presAssocID="{7BF44D9F-94A0-435B-9571-5EBD9C92EB1E}" presName="rootText" presStyleLbl="node2" presStyleIdx="2" presStyleCnt="3" custScaleX="88479" custScaleY="17977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A08F08C-D3E2-4296-ADE5-77A70C8790D7}" type="pres">
      <dgm:prSet presAssocID="{7BF44D9F-94A0-435B-9571-5EBD9C92EB1E}" presName="rootConnector" presStyleLbl="node2" presStyleIdx="2" presStyleCnt="3"/>
      <dgm:spPr/>
      <dgm:t>
        <a:bodyPr/>
        <a:lstStyle/>
        <a:p>
          <a:endParaRPr lang="ru-RU"/>
        </a:p>
      </dgm:t>
    </dgm:pt>
    <dgm:pt modelId="{4F69EB58-2596-4A7E-85CC-41BCB2172A4C}" type="pres">
      <dgm:prSet presAssocID="{7BF44D9F-94A0-435B-9571-5EBD9C92EB1E}" presName="hierChild4" presStyleCnt="0"/>
      <dgm:spPr/>
    </dgm:pt>
    <dgm:pt modelId="{85C09F6F-E579-46AF-8465-9F987B3D6F5C}" type="pres">
      <dgm:prSet presAssocID="{7BF44D9F-94A0-435B-9571-5EBD9C92EB1E}" presName="hierChild5" presStyleCnt="0"/>
      <dgm:spPr/>
    </dgm:pt>
    <dgm:pt modelId="{DFBB9CA3-F94B-4C36-9D30-803FCC953815}" type="pres">
      <dgm:prSet presAssocID="{77AB0231-C21D-4647-827C-910C8F667230}" presName="hierChild3" presStyleCnt="0"/>
      <dgm:spPr/>
    </dgm:pt>
  </dgm:ptLst>
  <dgm:cxnLst>
    <dgm:cxn modelId="{FF4072D1-4AA9-4505-B46C-F614C3D2E244}" type="presOf" srcId="{57B41F65-6520-4B69-9656-DAE94BDADD99}" destId="{DF078C28-E3B5-4BAB-930D-799E25F740C1}" srcOrd="0" destOrd="0" presId="urn:microsoft.com/office/officeart/2005/8/layout/orgChart1"/>
    <dgm:cxn modelId="{E143DE89-F83B-4397-A108-68185EF6C572}" type="presOf" srcId="{13B15642-127D-41D8-954A-CB19BB08C1BC}" destId="{5A9AA561-72BA-4744-8128-1169373B28B9}" srcOrd="0" destOrd="0" presId="urn:microsoft.com/office/officeart/2005/8/layout/orgChart1"/>
    <dgm:cxn modelId="{49C3AAE4-E3B7-449C-8F7D-DF42D4B84D32}" srcId="{77AB0231-C21D-4647-827C-910C8F667230}" destId="{37072276-A5C3-4442-8501-E9C4CC036BE0}" srcOrd="0" destOrd="0" parTransId="{08D220D3-76A1-4872-8B8B-D897625D51D4}" sibTransId="{956A1A53-1C91-4535-AE58-B74D2DCDF74F}"/>
    <dgm:cxn modelId="{CBAB3923-2682-4E67-B446-884D6FDB712E}" type="presOf" srcId="{57B41F65-6520-4B69-9656-DAE94BDADD99}" destId="{A69F1C18-13C5-4292-AA16-68DD0E803598}" srcOrd="1" destOrd="0" presId="urn:microsoft.com/office/officeart/2005/8/layout/orgChart1"/>
    <dgm:cxn modelId="{A4E44226-9EE1-4CBC-980C-65DF87D9C771}" type="presOf" srcId="{73B992F1-4E16-4CD9-844E-89AA386CC82B}" destId="{D4C310A9-393B-4018-A581-C722C7648BBC}" srcOrd="0" destOrd="0" presId="urn:microsoft.com/office/officeart/2005/8/layout/orgChart1"/>
    <dgm:cxn modelId="{6073EDEC-5759-407E-A564-5C69A9BC9D12}" type="presOf" srcId="{77AB0231-C21D-4647-827C-910C8F667230}" destId="{50648676-7F3C-48AE-B70A-04DC621B1422}" srcOrd="1" destOrd="0" presId="urn:microsoft.com/office/officeart/2005/8/layout/orgChart1"/>
    <dgm:cxn modelId="{03D1AFCE-79DB-47F1-B5FA-794546BEB1AF}" type="presOf" srcId="{37072276-A5C3-4442-8501-E9C4CC036BE0}" destId="{8487C232-3506-4333-BFE2-373615B27315}" srcOrd="0" destOrd="0" presId="urn:microsoft.com/office/officeart/2005/8/layout/orgChart1"/>
    <dgm:cxn modelId="{8F58E093-BCD1-4734-997D-F21C65617905}" type="presOf" srcId="{37072276-A5C3-4442-8501-E9C4CC036BE0}" destId="{33C99CE4-D53D-44FF-8A04-E8FD5D596382}" srcOrd="1" destOrd="0" presId="urn:microsoft.com/office/officeart/2005/8/layout/orgChart1"/>
    <dgm:cxn modelId="{0C18B9AE-DFA5-4EA4-A364-43C5DC952AD4}" type="presOf" srcId="{8FA3651A-0635-4880-B9F9-009D1303D7E9}" destId="{0383BEA6-D0A7-40EA-A980-62535D7D9B14}" srcOrd="0" destOrd="0" presId="urn:microsoft.com/office/officeart/2005/8/layout/orgChart1"/>
    <dgm:cxn modelId="{F9F5AF6F-CE62-4801-9F4F-42BB22973257}" srcId="{77AB0231-C21D-4647-827C-910C8F667230}" destId="{7BF44D9F-94A0-435B-9571-5EBD9C92EB1E}" srcOrd="2" destOrd="0" parTransId="{8FA3651A-0635-4880-B9F9-009D1303D7E9}" sibTransId="{A0C2F6A4-85EC-4DF7-A9DC-E4CCB17F4756}"/>
    <dgm:cxn modelId="{B8889AD6-9ED2-40B5-A63B-35CACF5E204D}" srcId="{73B992F1-4E16-4CD9-844E-89AA386CC82B}" destId="{77AB0231-C21D-4647-827C-910C8F667230}" srcOrd="0" destOrd="0" parTransId="{C6FD6F48-DCAE-4E94-B351-CE849E47546B}" sibTransId="{62152D4C-F8DD-4C21-A422-35B629703F8B}"/>
    <dgm:cxn modelId="{774D44D4-49D8-47C2-95D2-6375BBD7F847}" srcId="{77AB0231-C21D-4647-827C-910C8F667230}" destId="{57B41F65-6520-4B69-9656-DAE94BDADD99}" srcOrd="1" destOrd="0" parTransId="{13B15642-127D-41D8-954A-CB19BB08C1BC}" sibTransId="{AE3A63BE-EF85-4E80-8321-AC8E86962781}"/>
    <dgm:cxn modelId="{FD477DEA-3C5E-4F4E-B9B0-C39914360261}" type="presOf" srcId="{7BF44D9F-94A0-435B-9571-5EBD9C92EB1E}" destId="{00CF179B-EE74-4843-BDA7-95F877B66744}" srcOrd="0" destOrd="0" presId="urn:microsoft.com/office/officeart/2005/8/layout/orgChart1"/>
    <dgm:cxn modelId="{7C7EF7AF-2467-4233-AC59-EB43C2EA074E}" type="presOf" srcId="{08D220D3-76A1-4872-8B8B-D897625D51D4}" destId="{178C703F-5F4B-4564-BBB8-E476B6295779}" srcOrd="0" destOrd="0" presId="urn:microsoft.com/office/officeart/2005/8/layout/orgChart1"/>
    <dgm:cxn modelId="{2D04EA97-4974-400D-BD3E-3E1520473997}" type="presOf" srcId="{7BF44D9F-94A0-435B-9571-5EBD9C92EB1E}" destId="{8A08F08C-D3E2-4296-ADE5-77A70C8790D7}" srcOrd="1" destOrd="0" presId="urn:microsoft.com/office/officeart/2005/8/layout/orgChart1"/>
    <dgm:cxn modelId="{C7CE3450-67A7-4FB4-BE7A-C747126BA40C}" type="presOf" srcId="{77AB0231-C21D-4647-827C-910C8F667230}" destId="{332EA287-4135-4234-A3AC-76331655E92E}" srcOrd="0" destOrd="0" presId="urn:microsoft.com/office/officeart/2005/8/layout/orgChart1"/>
    <dgm:cxn modelId="{5F83E06D-C4C3-4A33-AAF9-5979C2598A84}" type="presParOf" srcId="{D4C310A9-393B-4018-A581-C722C7648BBC}" destId="{149CED53-9288-4A8B-9642-7308C6C451DF}" srcOrd="0" destOrd="0" presId="urn:microsoft.com/office/officeart/2005/8/layout/orgChart1"/>
    <dgm:cxn modelId="{638746A2-BEE7-433B-ACE4-EDFC49B015EC}" type="presParOf" srcId="{149CED53-9288-4A8B-9642-7308C6C451DF}" destId="{E3FC2419-E887-4C9B-A551-5E2AB8F1D758}" srcOrd="0" destOrd="0" presId="urn:microsoft.com/office/officeart/2005/8/layout/orgChart1"/>
    <dgm:cxn modelId="{50F16EA3-DEA3-4AD4-9CE4-27FA1CDC88A4}" type="presParOf" srcId="{E3FC2419-E887-4C9B-A551-5E2AB8F1D758}" destId="{332EA287-4135-4234-A3AC-76331655E92E}" srcOrd="0" destOrd="0" presId="urn:microsoft.com/office/officeart/2005/8/layout/orgChart1"/>
    <dgm:cxn modelId="{AD2D553B-6D8B-481A-A36E-E0D356922D65}" type="presParOf" srcId="{E3FC2419-E887-4C9B-A551-5E2AB8F1D758}" destId="{50648676-7F3C-48AE-B70A-04DC621B1422}" srcOrd="1" destOrd="0" presId="urn:microsoft.com/office/officeart/2005/8/layout/orgChart1"/>
    <dgm:cxn modelId="{D40ECB1C-AB60-4A7E-BBB6-2AC721D5D20B}" type="presParOf" srcId="{149CED53-9288-4A8B-9642-7308C6C451DF}" destId="{E4EC1CD4-0BB1-46CB-BEB8-0C445B4B9DDA}" srcOrd="1" destOrd="0" presId="urn:microsoft.com/office/officeart/2005/8/layout/orgChart1"/>
    <dgm:cxn modelId="{04B1F9F4-5CF0-4D1E-8182-7FFA843970E9}" type="presParOf" srcId="{E4EC1CD4-0BB1-46CB-BEB8-0C445B4B9DDA}" destId="{178C703F-5F4B-4564-BBB8-E476B6295779}" srcOrd="0" destOrd="0" presId="urn:microsoft.com/office/officeart/2005/8/layout/orgChart1"/>
    <dgm:cxn modelId="{A9839481-9259-4B53-852B-AB47AABDE3E5}" type="presParOf" srcId="{E4EC1CD4-0BB1-46CB-BEB8-0C445B4B9DDA}" destId="{58F77C00-8DBD-4BCF-9EDF-C9DEB8646BC7}" srcOrd="1" destOrd="0" presId="urn:microsoft.com/office/officeart/2005/8/layout/orgChart1"/>
    <dgm:cxn modelId="{D74580AD-7C80-4D85-9122-54B35E518138}" type="presParOf" srcId="{58F77C00-8DBD-4BCF-9EDF-C9DEB8646BC7}" destId="{7C1D8585-96F3-4EC5-96D3-E8149F72FB08}" srcOrd="0" destOrd="0" presId="urn:microsoft.com/office/officeart/2005/8/layout/orgChart1"/>
    <dgm:cxn modelId="{ECED96F9-09ED-4D80-AA32-4907156A1930}" type="presParOf" srcId="{7C1D8585-96F3-4EC5-96D3-E8149F72FB08}" destId="{8487C232-3506-4333-BFE2-373615B27315}" srcOrd="0" destOrd="0" presId="urn:microsoft.com/office/officeart/2005/8/layout/orgChart1"/>
    <dgm:cxn modelId="{E8E3D212-E553-4F40-8F8B-C5632AAE61FE}" type="presParOf" srcId="{7C1D8585-96F3-4EC5-96D3-E8149F72FB08}" destId="{33C99CE4-D53D-44FF-8A04-E8FD5D596382}" srcOrd="1" destOrd="0" presId="urn:microsoft.com/office/officeart/2005/8/layout/orgChart1"/>
    <dgm:cxn modelId="{0066E013-376E-4E60-B208-41010C635DA2}" type="presParOf" srcId="{58F77C00-8DBD-4BCF-9EDF-C9DEB8646BC7}" destId="{CDF68D4E-35F6-4C7F-8E5A-4C168DFC6F15}" srcOrd="1" destOrd="0" presId="urn:microsoft.com/office/officeart/2005/8/layout/orgChart1"/>
    <dgm:cxn modelId="{C2306924-B595-4408-9B2A-11DE32551617}" type="presParOf" srcId="{58F77C00-8DBD-4BCF-9EDF-C9DEB8646BC7}" destId="{7CD581FE-4AAA-4896-A314-6501B74D84F8}" srcOrd="2" destOrd="0" presId="urn:microsoft.com/office/officeart/2005/8/layout/orgChart1"/>
    <dgm:cxn modelId="{DDC17716-D76C-4E12-8676-ED04DD71086C}" type="presParOf" srcId="{E4EC1CD4-0BB1-46CB-BEB8-0C445B4B9DDA}" destId="{5A9AA561-72BA-4744-8128-1169373B28B9}" srcOrd="2" destOrd="0" presId="urn:microsoft.com/office/officeart/2005/8/layout/orgChart1"/>
    <dgm:cxn modelId="{812880B1-831D-4C96-9898-874C051FB5CE}" type="presParOf" srcId="{E4EC1CD4-0BB1-46CB-BEB8-0C445B4B9DDA}" destId="{0EF362B1-4B78-40CF-A67F-95EEA33FB2EC}" srcOrd="3" destOrd="0" presId="urn:microsoft.com/office/officeart/2005/8/layout/orgChart1"/>
    <dgm:cxn modelId="{F2B8357A-1D94-4904-BF01-D57426AD7007}" type="presParOf" srcId="{0EF362B1-4B78-40CF-A67F-95EEA33FB2EC}" destId="{83344944-2CC3-426A-B1F4-4347A6368A34}" srcOrd="0" destOrd="0" presId="urn:microsoft.com/office/officeart/2005/8/layout/orgChart1"/>
    <dgm:cxn modelId="{AE1E1A2B-BF6E-4EAB-9455-EC55263FE8FB}" type="presParOf" srcId="{83344944-2CC3-426A-B1F4-4347A6368A34}" destId="{DF078C28-E3B5-4BAB-930D-799E25F740C1}" srcOrd="0" destOrd="0" presId="urn:microsoft.com/office/officeart/2005/8/layout/orgChart1"/>
    <dgm:cxn modelId="{6AC5E99B-ED87-4A01-A38E-EA9765B88300}" type="presParOf" srcId="{83344944-2CC3-426A-B1F4-4347A6368A34}" destId="{A69F1C18-13C5-4292-AA16-68DD0E803598}" srcOrd="1" destOrd="0" presId="urn:microsoft.com/office/officeart/2005/8/layout/orgChart1"/>
    <dgm:cxn modelId="{71FEE5B5-0893-427F-8BA6-1F2FB245F17E}" type="presParOf" srcId="{0EF362B1-4B78-40CF-A67F-95EEA33FB2EC}" destId="{92C1CEB8-AE70-4E36-A42B-697F54A661DD}" srcOrd="1" destOrd="0" presId="urn:microsoft.com/office/officeart/2005/8/layout/orgChart1"/>
    <dgm:cxn modelId="{FB806F93-84F2-44E3-AB05-F76626647338}" type="presParOf" srcId="{0EF362B1-4B78-40CF-A67F-95EEA33FB2EC}" destId="{4922DF38-86F7-42C8-8693-20A0062302D1}" srcOrd="2" destOrd="0" presId="urn:microsoft.com/office/officeart/2005/8/layout/orgChart1"/>
    <dgm:cxn modelId="{E3696693-88AF-4246-8A18-6E3B8AF252A6}" type="presParOf" srcId="{E4EC1CD4-0BB1-46CB-BEB8-0C445B4B9DDA}" destId="{0383BEA6-D0A7-40EA-A980-62535D7D9B14}" srcOrd="4" destOrd="0" presId="urn:microsoft.com/office/officeart/2005/8/layout/orgChart1"/>
    <dgm:cxn modelId="{64E01986-4F27-4DF3-8980-A801E3502665}" type="presParOf" srcId="{E4EC1CD4-0BB1-46CB-BEB8-0C445B4B9DDA}" destId="{A395BA54-18C8-453F-A834-745F6BF5B373}" srcOrd="5" destOrd="0" presId="urn:microsoft.com/office/officeart/2005/8/layout/orgChart1"/>
    <dgm:cxn modelId="{D898FA69-DA92-47F7-AE97-A07EA9318DE1}" type="presParOf" srcId="{A395BA54-18C8-453F-A834-745F6BF5B373}" destId="{32ED2F13-2E70-40CB-BA2E-F852BE91AA38}" srcOrd="0" destOrd="0" presId="urn:microsoft.com/office/officeart/2005/8/layout/orgChart1"/>
    <dgm:cxn modelId="{147EB84C-1FE6-489A-AB27-CCD0383876E4}" type="presParOf" srcId="{32ED2F13-2E70-40CB-BA2E-F852BE91AA38}" destId="{00CF179B-EE74-4843-BDA7-95F877B66744}" srcOrd="0" destOrd="0" presId="urn:microsoft.com/office/officeart/2005/8/layout/orgChart1"/>
    <dgm:cxn modelId="{244A4D58-88FA-430D-9749-694CE94A9EA2}" type="presParOf" srcId="{32ED2F13-2E70-40CB-BA2E-F852BE91AA38}" destId="{8A08F08C-D3E2-4296-ADE5-77A70C8790D7}" srcOrd="1" destOrd="0" presId="urn:microsoft.com/office/officeart/2005/8/layout/orgChart1"/>
    <dgm:cxn modelId="{588D35CC-4C5D-4A17-BEA3-7A359E8F032D}" type="presParOf" srcId="{A395BA54-18C8-453F-A834-745F6BF5B373}" destId="{4F69EB58-2596-4A7E-85CC-41BCB2172A4C}" srcOrd="1" destOrd="0" presId="urn:microsoft.com/office/officeart/2005/8/layout/orgChart1"/>
    <dgm:cxn modelId="{05DF3094-CFA1-41A8-A3EE-F1796E7A125F}" type="presParOf" srcId="{A395BA54-18C8-453F-A834-745F6BF5B373}" destId="{85C09F6F-E579-46AF-8465-9F987B3D6F5C}" srcOrd="2" destOrd="0" presId="urn:microsoft.com/office/officeart/2005/8/layout/orgChart1"/>
    <dgm:cxn modelId="{8EF42253-72A1-4334-BE1D-A6F830AE68E7}" type="presParOf" srcId="{149CED53-9288-4A8B-9642-7308C6C451DF}" destId="{DFBB9CA3-F94B-4C36-9D30-803FCC95381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03F0A67-BB9F-45A5-89B2-9C974A5D8132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9B72348-1B67-4E04-95D9-5E75020D1292}">
      <dgm:prSet/>
      <dgm:spPr/>
      <dgm:t>
        <a:bodyPr/>
        <a:lstStyle/>
        <a:p>
          <a:r>
            <a:rPr lang="ru-RU" b="1" dirty="0"/>
            <a:t>Управление человеческими ресурсами</a:t>
          </a:r>
          <a:endParaRPr lang="ru-RU" dirty="0"/>
        </a:p>
      </dgm:t>
    </dgm:pt>
    <dgm:pt modelId="{FD029F6E-A9C9-4250-9EE6-C2642BF10084}" type="parTrans" cxnId="{515CC8BC-39A0-47BC-BD3B-27DC2BCCE9B2}">
      <dgm:prSet/>
      <dgm:spPr/>
      <dgm:t>
        <a:bodyPr/>
        <a:lstStyle/>
        <a:p>
          <a:endParaRPr lang="ru-RU"/>
        </a:p>
      </dgm:t>
    </dgm:pt>
    <dgm:pt modelId="{F0A15BBE-9FDA-42F8-AFB1-E003229AD401}" type="sibTrans" cxnId="{515CC8BC-39A0-47BC-BD3B-27DC2BCCE9B2}">
      <dgm:prSet/>
      <dgm:spPr/>
      <dgm:t>
        <a:bodyPr/>
        <a:lstStyle/>
        <a:p>
          <a:endParaRPr lang="ru-RU"/>
        </a:p>
      </dgm:t>
    </dgm:pt>
    <dgm:pt modelId="{ED7FD74B-1BC9-4006-A888-DCF0BE75F7BD}">
      <dgm:prSet/>
      <dgm:spPr/>
      <dgm:t>
        <a:bodyPr/>
        <a:lstStyle/>
        <a:p>
          <a:r>
            <a:rPr lang="ru-RU" dirty="0"/>
            <a:t>Управление человеческими ресурсами</a:t>
          </a:r>
        </a:p>
      </dgm:t>
    </dgm:pt>
    <dgm:pt modelId="{5DB6EB01-F553-4D93-B650-4E8146800FF2}" type="parTrans" cxnId="{3740911E-F4B4-4656-BF74-FCEF82364AF4}">
      <dgm:prSet/>
      <dgm:spPr/>
      <dgm:t>
        <a:bodyPr/>
        <a:lstStyle/>
        <a:p>
          <a:endParaRPr lang="ru-RU"/>
        </a:p>
      </dgm:t>
    </dgm:pt>
    <dgm:pt modelId="{1980A70C-C777-4169-BE14-935AB595B698}" type="sibTrans" cxnId="{3740911E-F4B4-4656-BF74-FCEF82364AF4}">
      <dgm:prSet/>
      <dgm:spPr/>
      <dgm:t>
        <a:bodyPr/>
        <a:lstStyle/>
        <a:p>
          <a:endParaRPr lang="ru-RU"/>
        </a:p>
      </dgm:t>
    </dgm:pt>
    <dgm:pt modelId="{305CFE35-F18D-469C-AAF8-92517D9AFC8C}">
      <dgm:prSet/>
      <dgm:spPr/>
      <dgm:t>
        <a:bodyPr/>
        <a:lstStyle/>
        <a:p>
          <a:r>
            <a:rPr lang="ru-RU" b="1" dirty="0"/>
            <a:t>Основная цель </a:t>
          </a:r>
          <a:r>
            <a:rPr lang="ru-RU" dirty="0"/>
            <a:t>системы управления человеческими ресурсами</a:t>
          </a:r>
        </a:p>
      </dgm:t>
    </dgm:pt>
    <dgm:pt modelId="{5EA00D58-367F-4227-A055-A927BA2758A6}" type="parTrans" cxnId="{5253117B-5909-4E7B-9434-F95541CE4473}">
      <dgm:prSet/>
      <dgm:spPr/>
      <dgm:t>
        <a:bodyPr/>
        <a:lstStyle/>
        <a:p>
          <a:endParaRPr lang="ru-RU"/>
        </a:p>
      </dgm:t>
    </dgm:pt>
    <dgm:pt modelId="{75B3626F-23F9-4C45-B33E-F1E08EBB58FB}" type="sibTrans" cxnId="{5253117B-5909-4E7B-9434-F95541CE4473}">
      <dgm:prSet/>
      <dgm:spPr/>
      <dgm:t>
        <a:bodyPr/>
        <a:lstStyle/>
        <a:p>
          <a:endParaRPr lang="ru-RU"/>
        </a:p>
      </dgm:t>
    </dgm:pt>
    <dgm:pt modelId="{536E470B-1D42-4753-9158-932170EF0A6C}">
      <dgm:prSet/>
      <dgm:spPr/>
      <dgm:t>
        <a:bodyPr/>
        <a:lstStyle/>
        <a:p>
          <a:r>
            <a:rPr lang="ru-RU" b="1"/>
            <a:t> вид управленческой деятельности, направленной на формирование необходимого кадрового состава и поддержание его в наиболее эффективном состоянии для реализации целей организации</a:t>
          </a:r>
          <a:endParaRPr lang="ru-RU"/>
        </a:p>
      </dgm:t>
    </dgm:pt>
    <dgm:pt modelId="{5E20DB96-F656-4EDE-B134-F24E6658D908}" type="parTrans" cxnId="{27907522-3015-4B9F-B3C4-6D178F2ECBA0}">
      <dgm:prSet/>
      <dgm:spPr/>
      <dgm:t>
        <a:bodyPr/>
        <a:lstStyle/>
        <a:p>
          <a:endParaRPr lang="ru-RU"/>
        </a:p>
      </dgm:t>
    </dgm:pt>
    <dgm:pt modelId="{91D25C85-F701-44F5-AD0A-900D84A4680A}" type="sibTrans" cxnId="{27907522-3015-4B9F-B3C4-6D178F2ECBA0}">
      <dgm:prSet/>
      <dgm:spPr/>
      <dgm:t>
        <a:bodyPr/>
        <a:lstStyle/>
        <a:p>
          <a:endParaRPr lang="ru-RU"/>
        </a:p>
      </dgm:t>
    </dgm:pt>
    <dgm:pt modelId="{9D3CB12D-DE99-4BD5-9338-F812AE99FD71}">
      <dgm:prSet/>
      <dgm:spPr/>
      <dgm:t>
        <a:bodyPr/>
        <a:lstStyle/>
        <a:p>
          <a:r>
            <a:rPr lang="ru-RU" b="1" dirty="0"/>
            <a:t>системная деятельность. </a:t>
          </a:r>
        </a:p>
      </dgm:t>
    </dgm:pt>
    <dgm:pt modelId="{10AED4D5-340C-4E34-8B22-639D895DE826}" type="parTrans" cxnId="{78FCC9FF-3E14-4345-B13B-409993C04AB2}">
      <dgm:prSet/>
      <dgm:spPr/>
      <dgm:t>
        <a:bodyPr/>
        <a:lstStyle/>
        <a:p>
          <a:endParaRPr lang="ru-RU"/>
        </a:p>
      </dgm:t>
    </dgm:pt>
    <dgm:pt modelId="{09545316-4204-4002-ACAD-374ECBBF6475}" type="sibTrans" cxnId="{78FCC9FF-3E14-4345-B13B-409993C04AB2}">
      <dgm:prSet/>
      <dgm:spPr/>
      <dgm:t>
        <a:bodyPr/>
        <a:lstStyle/>
        <a:p>
          <a:endParaRPr lang="ru-RU"/>
        </a:p>
      </dgm:t>
    </dgm:pt>
    <dgm:pt modelId="{13BD14FA-2195-4DA5-9BCF-19C249C9F620}">
      <dgm:prSet/>
      <dgm:spPr/>
      <dgm:t>
        <a:bodyPr/>
        <a:lstStyle/>
        <a:p>
          <a:r>
            <a:rPr lang="ru-RU" b="1" i="1"/>
            <a:t>обеспечение </a:t>
          </a:r>
          <a:r>
            <a:rPr lang="ru-RU" b="1" i="1" dirty="0"/>
            <a:t>кадрами, организация их эффективного использования, профессионального и социального развития</a:t>
          </a:r>
          <a:endParaRPr lang="ru-RU" dirty="0"/>
        </a:p>
      </dgm:t>
    </dgm:pt>
    <dgm:pt modelId="{D5691FBE-BB60-43EF-A629-1B591DD17A0D}" type="parTrans" cxnId="{AFAA04E4-C58C-4671-A54F-A436FF91F101}">
      <dgm:prSet/>
      <dgm:spPr/>
      <dgm:t>
        <a:bodyPr/>
        <a:lstStyle/>
        <a:p>
          <a:endParaRPr lang="ru-RU"/>
        </a:p>
      </dgm:t>
    </dgm:pt>
    <dgm:pt modelId="{D2ED9FF9-AC48-44F9-AED6-D88138BE98E7}" type="sibTrans" cxnId="{AFAA04E4-C58C-4671-A54F-A436FF91F101}">
      <dgm:prSet/>
      <dgm:spPr/>
      <dgm:t>
        <a:bodyPr/>
        <a:lstStyle/>
        <a:p>
          <a:endParaRPr lang="ru-RU"/>
        </a:p>
      </dgm:t>
    </dgm:pt>
    <dgm:pt modelId="{0699785F-9C86-4976-A405-ABAEA4898398}" type="pres">
      <dgm:prSet presAssocID="{503F0A67-BB9F-45A5-89B2-9C974A5D813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6B4A09-9705-46DE-A825-1EF09AE074B0}" type="pres">
      <dgm:prSet presAssocID="{B9B72348-1B67-4E04-95D9-5E75020D1292}" presName="linNode" presStyleCnt="0"/>
      <dgm:spPr/>
    </dgm:pt>
    <dgm:pt modelId="{545D270A-FD9D-4012-95D2-B8B540C01B16}" type="pres">
      <dgm:prSet presAssocID="{B9B72348-1B67-4E04-95D9-5E75020D1292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2B0EF5-BF15-4BEE-AA96-80A103A0FDBC}" type="pres">
      <dgm:prSet presAssocID="{B9B72348-1B67-4E04-95D9-5E75020D1292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3666C3-9E65-4C1D-AD83-C760D47316CB}" type="pres">
      <dgm:prSet presAssocID="{F0A15BBE-9FDA-42F8-AFB1-E003229AD401}" presName="sp" presStyleCnt="0"/>
      <dgm:spPr/>
    </dgm:pt>
    <dgm:pt modelId="{D88ACD22-400D-49AF-8627-34DD075D722A}" type="pres">
      <dgm:prSet presAssocID="{ED7FD74B-1BC9-4006-A888-DCF0BE75F7BD}" presName="linNode" presStyleCnt="0"/>
      <dgm:spPr/>
    </dgm:pt>
    <dgm:pt modelId="{BC30FE0A-B7D8-45D8-AA5C-E57B79748A5A}" type="pres">
      <dgm:prSet presAssocID="{ED7FD74B-1BC9-4006-A888-DCF0BE75F7BD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CC65E9-DF4F-4A84-BA57-F2AFB246FD9B}" type="pres">
      <dgm:prSet presAssocID="{ED7FD74B-1BC9-4006-A888-DCF0BE75F7BD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0764E5-477C-44D7-A79E-15DF94EAF8DE}" type="pres">
      <dgm:prSet presAssocID="{1980A70C-C777-4169-BE14-935AB595B698}" presName="sp" presStyleCnt="0"/>
      <dgm:spPr/>
    </dgm:pt>
    <dgm:pt modelId="{BE7D831F-A048-43A6-A59C-B70FB1C5DBA5}" type="pres">
      <dgm:prSet presAssocID="{305CFE35-F18D-469C-AAF8-92517D9AFC8C}" presName="linNode" presStyleCnt="0"/>
      <dgm:spPr/>
    </dgm:pt>
    <dgm:pt modelId="{49758FC3-5240-4981-A86B-F48264DE9ACA}" type="pres">
      <dgm:prSet presAssocID="{305CFE35-F18D-469C-AAF8-92517D9AFC8C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07C35F-42FC-464F-A4BB-04D67FC392C8}" type="pres">
      <dgm:prSet presAssocID="{305CFE35-F18D-469C-AAF8-92517D9AFC8C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15CC8BC-39A0-47BC-BD3B-27DC2BCCE9B2}" srcId="{503F0A67-BB9F-45A5-89B2-9C974A5D8132}" destId="{B9B72348-1B67-4E04-95D9-5E75020D1292}" srcOrd="0" destOrd="0" parTransId="{FD029F6E-A9C9-4250-9EE6-C2642BF10084}" sibTransId="{F0A15BBE-9FDA-42F8-AFB1-E003229AD401}"/>
    <dgm:cxn modelId="{CB1864BD-B07E-49BF-88AF-46C4E1B6A7FB}" type="presOf" srcId="{305CFE35-F18D-469C-AAF8-92517D9AFC8C}" destId="{49758FC3-5240-4981-A86B-F48264DE9ACA}" srcOrd="0" destOrd="0" presId="urn:microsoft.com/office/officeart/2005/8/layout/vList5"/>
    <dgm:cxn modelId="{3740911E-F4B4-4656-BF74-FCEF82364AF4}" srcId="{503F0A67-BB9F-45A5-89B2-9C974A5D8132}" destId="{ED7FD74B-1BC9-4006-A888-DCF0BE75F7BD}" srcOrd="1" destOrd="0" parTransId="{5DB6EB01-F553-4D93-B650-4E8146800FF2}" sibTransId="{1980A70C-C777-4169-BE14-935AB595B698}"/>
    <dgm:cxn modelId="{78FCC9FF-3E14-4345-B13B-409993C04AB2}" srcId="{ED7FD74B-1BC9-4006-A888-DCF0BE75F7BD}" destId="{9D3CB12D-DE99-4BD5-9338-F812AE99FD71}" srcOrd="0" destOrd="0" parTransId="{10AED4D5-340C-4E34-8B22-639D895DE826}" sibTransId="{09545316-4204-4002-ACAD-374ECBBF6475}"/>
    <dgm:cxn modelId="{3C3C3EB3-BA71-4718-80D5-FFC9CB7F5883}" type="presOf" srcId="{13BD14FA-2195-4DA5-9BCF-19C249C9F620}" destId="{CF07C35F-42FC-464F-A4BB-04D67FC392C8}" srcOrd="0" destOrd="0" presId="urn:microsoft.com/office/officeart/2005/8/layout/vList5"/>
    <dgm:cxn modelId="{AFAA04E4-C58C-4671-A54F-A436FF91F101}" srcId="{305CFE35-F18D-469C-AAF8-92517D9AFC8C}" destId="{13BD14FA-2195-4DA5-9BCF-19C249C9F620}" srcOrd="0" destOrd="0" parTransId="{D5691FBE-BB60-43EF-A629-1B591DD17A0D}" sibTransId="{D2ED9FF9-AC48-44F9-AED6-D88138BE98E7}"/>
    <dgm:cxn modelId="{9B4CF7A7-5100-41A2-97F7-B77506FE1270}" type="presOf" srcId="{503F0A67-BB9F-45A5-89B2-9C974A5D8132}" destId="{0699785F-9C86-4976-A405-ABAEA4898398}" srcOrd="0" destOrd="0" presId="urn:microsoft.com/office/officeart/2005/8/layout/vList5"/>
    <dgm:cxn modelId="{56C28B4B-BA33-4F89-8EA9-631213E3F540}" type="presOf" srcId="{B9B72348-1B67-4E04-95D9-5E75020D1292}" destId="{545D270A-FD9D-4012-95D2-B8B540C01B16}" srcOrd="0" destOrd="0" presId="urn:microsoft.com/office/officeart/2005/8/layout/vList5"/>
    <dgm:cxn modelId="{5253117B-5909-4E7B-9434-F95541CE4473}" srcId="{503F0A67-BB9F-45A5-89B2-9C974A5D8132}" destId="{305CFE35-F18D-469C-AAF8-92517D9AFC8C}" srcOrd="2" destOrd="0" parTransId="{5EA00D58-367F-4227-A055-A927BA2758A6}" sibTransId="{75B3626F-23F9-4C45-B33E-F1E08EBB58FB}"/>
    <dgm:cxn modelId="{27907522-3015-4B9F-B3C4-6D178F2ECBA0}" srcId="{B9B72348-1B67-4E04-95D9-5E75020D1292}" destId="{536E470B-1D42-4753-9158-932170EF0A6C}" srcOrd="0" destOrd="0" parTransId="{5E20DB96-F656-4EDE-B134-F24E6658D908}" sibTransId="{91D25C85-F701-44F5-AD0A-900D84A4680A}"/>
    <dgm:cxn modelId="{D5CA6844-2CF3-4E98-B01F-6AD27B5A602F}" type="presOf" srcId="{ED7FD74B-1BC9-4006-A888-DCF0BE75F7BD}" destId="{BC30FE0A-B7D8-45D8-AA5C-E57B79748A5A}" srcOrd="0" destOrd="0" presId="urn:microsoft.com/office/officeart/2005/8/layout/vList5"/>
    <dgm:cxn modelId="{8001B089-4249-4AE1-8A3A-F33DA4C6C870}" type="presOf" srcId="{9D3CB12D-DE99-4BD5-9338-F812AE99FD71}" destId="{10CC65E9-DF4F-4A84-BA57-F2AFB246FD9B}" srcOrd="0" destOrd="0" presId="urn:microsoft.com/office/officeart/2005/8/layout/vList5"/>
    <dgm:cxn modelId="{9B8C224E-BF24-444B-955F-358E623131A0}" type="presOf" srcId="{536E470B-1D42-4753-9158-932170EF0A6C}" destId="{242B0EF5-BF15-4BEE-AA96-80A103A0FDBC}" srcOrd="0" destOrd="0" presId="urn:microsoft.com/office/officeart/2005/8/layout/vList5"/>
    <dgm:cxn modelId="{5F7795A6-3672-46C0-B2C2-D8D8EE48A24D}" type="presParOf" srcId="{0699785F-9C86-4976-A405-ABAEA4898398}" destId="{EF6B4A09-9705-46DE-A825-1EF09AE074B0}" srcOrd="0" destOrd="0" presId="urn:microsoft.com/office/officeart/2005/8/layout/vList5"/>
    <dgm:cxn modelId="{37B9C606-1F18-49DE-91CC-1D96F4FDA8FC}" type="presParOf" srcId="{EF6B4A09-9705-46DE-A825-1EF09AE074B0}" destId="{545D270A-FD9D-4012-95D2-B8B540C01B16}" srcOrd="0" destOrd="0" presId="urn:microsoft.com/office/officeart/2005/8/layout/vList5"/>
    <dgm:cxn modelId="{453141D5-60B1-4608-A3F3-4C3798B277C6}" type="presParOf" srcId="{EF6B4A09-9705-46DE-A825-1EF09AE074B0}" destId="{242B0EF5-BF15-4BEE-AA96-80A103A0FDBC}" srcOrd="1" destOrd="0" presId="urn:microsoft.com/office/officeart/2005/8/layout/vList5"/>
    <dgm:cxn modelId="{6CE6799E-3F39-442F-BD1E-0903ADB759C3}" type="presParOf" srcId="{0699785F-9C86-4976-A405-ABAEA4898398}" destId="{453666C3-9E65-4C1D-AD83-C760D47316CB}" srcOrd="1" destOrd="0" presId="urn:microsoft.com/office/officeart/2005/8/layout/vList5"/>
    <dgm:cxn modelId="{E8109F44-7436-421C-B4FF-950E0BEC1AA0}" type="presParOf" srcId="{0699785F-9C86-4976-A405-ABAEA4898398}" destId="{D88ACD22-400D-49AF-8627-34DD075D722A}" srcOrd="2" destOrd="0" presId="urn:microsoft.com/office/officeart/2005/8/layout/vList5"/>
    <dgm:cxn modelId="{8E6EAB06-AA9A-4503-8705-58827BEA62A5}" type="presParOf" srcId="{D88ACD22-400D-49AF-8627-34DD075D722A}" destId="{BC30FE0A-B7D8-45D8-AA5C-E57B79748A5A}" srcOrd="0" destOrd="0" presId="urn:microsoft.com/office/officeart/2005/8/layout/vList5"/>
    <dgm:cxn modelId="{E04EB731-DE2C-4D79-906F-58BE1C96AC7D}" type="presParOf" srcId="{D88ACD22-400D-49AF-8627-34DD075D722A}" destId="{10CC65E9-DF4F-4A84-BA57-F2AFB246FD9B}" srcOrd="1" destOrd="0" presId="urn:microsoft.com/office/officeart/2005/8/layout/vList5"/>
    <dgm:cxn modelId="{375FED12-2AA0-417E-8BF1-2C33141F2BB4}" type="presParOf" srcId="{0699785F-9C86-4976-A405-ABAEA4898398}" destId="{FC0764E5-477C-44D7-A79E-15DF94EAF8DE}" srcOrd="3" destOrd="0" presId="urn:microsoft.com/office/officeart/2005/8/layout/vList5"/>
    <dgm:cxn modelId="{2ECBADE0-5ACC-41F8-9F7F-4637A716DF60}" type="presParOf" srcId="{0699785F-9C86-4976-A405-ABAEA4898398}" destId="{BE7D831F-A048-43A6-A59C-B70FB1C5DBA5}" srcOrd="4" destOrd="0" presId="urn:microsoft.com/office/officeart/2005/8/layout/vList5"/>
    <dgm:cxn modelId="{D0E6BAA8-F43B-4CB8-96FF-5B42770C5D2C}" type="presParOf" srcId="{BE7D831F-A048-43A6-A59C-B70FB1C5DBA5}" destId="{49758FC3-5240-4981-A86B-F48264DE9ACA}" srcOrd="0" destOrd="0" presId="urn:microsoft.com/office/officeart/2005/8/layout/vList5"/>
    <dgm:cxn modelId="{D015BF42-1EA5-48E2-9FA3-4C0302B968A8}" type="presParOf" srcId="{BE7D831F-A048-43A6-A59C-B70FB1C5DBA5}" destId="{CF07C35F-42FC-464F-A4BB-04D67FC392C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7A33C5D-33C4-4150-8630-9D5EAACE713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07782B00-C99A-475E-BB83-2AD79B87F845}">
      <dgm:prSet/>
      <dgm:spPr/>
      <dgm:t>
        <a:bodyPr/>
        <a:lstStyle/>
        <a:p>
          <a:r>
            <a:rPr lang="ru-RU" i="1">
              <a:solidFill>
                <a:schemeClr val="tx1"/>
              </a:solidFill>
            </a:rPr>
            <a:t>Подсистема условий труда</a:t>
          </a:r>
          <a:endParaRPr lang="ru-RU">
            <a:solidFill>
              <a:schemeClr val="tx1"/>
            </a:solidFill>
          </a:endParaRPr>
        </a:p>
      </dgm:t>
    </dgm:pt>
    <dgm:pt modelId="{AAC31D58-6A57-477D-805C-92EFB6559378}" type="parTrans" cxnId="{FEEF61FA-7D29-4808-867A-55ACDD866CE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EB6B72E-86A2-4840-A627-60C2A7F24C7C}" type="sibTrans" cxnId="{FEEF61FA-7D29-4808-867A-55ACDD866CE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F4F0D1A-EBB4-456E-9EA5-077E9EB78C3E}">
      <dgm:prSet/>
      <dgm:spPr/>
      <dgm:t>
        <a:bodyPr/>
        <a:lstStyle/>
        <a:p>
          <a:r>
            <a:rPr lang="ru-RU" i="1">
              <a:solidFill>
                <a:schemeClr val="tx1"/>
              </a:solidFill>
            </a:rPr>
            <a:t>Подсистема трудовых отношений</a:t>
          </a:r>
          <a:endParaRPr lang="ru-RU">
            <a:solidFill>
              <a:schemeClr val="tx1"/>
            </a:solidFill>
          </a:endParaRPr>
        </a:p>
      </dgm:t>
    </dgm:pt>
    <dgm:pt modelId="{F86A8C16-B69C-4955-BE30-1B8E631503EE}" type="parTrans" cxnId="{26476CE3-FBD6-4168-A29D-67B35F50FD7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9A9147E-FCB7-4880-BE5B-F6FBA41FE053}" type="sibTrans" cxnId="{26476CE3-FBD6-4168-A29D-67B35F50FD7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1BF9406-A62F-4FDF-8C59-1510C3DF5F53}">
      <dgm:prSet/>
      <dgm:spPr/>
      <dgm:t>
        <a:bodyPr/>
        <a:lstStyle/>
        <a:p>
          <a:r>
            <a:rPr lang="ru-RU" i="1">
              <a:solidFill>
                <a:schemeClr val="tx1"/>
              </a:solidFill>
            </a:rPr>
            <a:t>Подсистема оформления и учета кадров</a:t>
          </a:r>
          <a:endParaRPr lang="ru-RU">
            <a:solidFill>
              <a:schemeClr val="tx1"/>
            </a:solidFill>
          </a:endParaRPr>
        </a:p>
      </dgm:t>
    </dgm:pt>
    <dgm:pt modelId="{C4996296-621C-4575-8DA4-C1FB302CC120}" type="parTrans" cxnId="{725EBEB7-FB55-4EE9-B676-51049015848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C4ED12A-7A7E-4B4F-BC3B-18B791A346A4}" type="sibTrans" cxnId="{725EBEB7-FB55-4EE9-B676-51049015848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5BBAEAF-5AB0-494D-898B-B8AC2BBD7A3E}">
      <dgm:prSet/>
      <dgm:spPr/>
      <dgm:t>
        <a:bodyPr/>
        <a:lstStyle/>
        <a:p>
          <a:r>
            <a:rPr lang="ru-RU" i="1">
              <a:solidFill>
                <a:schemeClr val="tx1"/>
              </a:solidFill>
            </a:rPr>
            <a:t>Подсистема планирования,  прогнозирования и маркетинга персонала</a:t>
          </a:r>
          <a:endParaRPr lang="ru-RU">
            <a:solidFill>
              <a:schemeClr val="tx1"/>
            </a:solidFill>
          </a:endParaRPr>
        </a:p>
      </dgm:t>
    </dgm:pt>
    <dgm:pt modelId="{8BBFFB04-4C38-4DD4-BED5-32580480AD92}" type="parTrans" cxnId="{38F0919E-D04D-44CF-B099-A7A9FF375BB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EDAD155-C1AD-403E-ACB7-62D8092794D6}" type="sibTrans" cxnId="{38F0919E-D04D-44CF-B099-A7A9FF375BB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33B2908-67C0-4B82-9047-00538FE58835}">
      <dgm:prSet/>
      <dgm:spPr/>
      <dgm:t>
        <a:bodyPr/>
        <a:lstStyle/>
        <a:p>
          <a:r>
            <a:rPr lang="ru-RU" i="1">
              <a:solidFill>
                <a:schemeClr val="tx1"/>
              </a:solidFill>
            </a:rPr>
            <a:t>Подсистема развития кадров</a:t>
          </a:r>
          <a:endParaRPr lang="ru-RU">
            <a:solidFill>
              <a:schemeClr val="tx1"/>
            </a:solidFill>
          </a:endParaRPr>
        </a:p>
      </dgm:t>
    </dgm:pt>
    <dgm:pt modelId="{2F7C4292-E8CE-49DD-AD93-ACD8CDE0305C}" type="parTrans" cxnId="{CB677296-6C14-4967-AF98-9F0D5095100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629B427-E6F2-4603-B4DA-4BB719E42AED}" type="sibTrans" cxnId="{CB677296-6C14-4967-AF98-9F0D5095100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2936CCE-FBC8-43F8-81ED-47759962BAB3}">
      <dgm:prSet/>
      <dgm:spPr/>
      <dgm:t>
        <a:bodyPr/>
        <a:lstStyle/>
        <a:p>
          <a:r>
            <a:rPr lang="ru-RU" i="1">
              <a:solidFill>
                <a:schemeClr val="tx1"/>
              </a:solidFill>
            </a:rPr>
            <a:t>Подсистема анализа и развития средств стимулирования труда</a:t>
          </a:r>
          <a:endParaRPr lang="ru-RU">
            <a:solidFill>
              <a:schemeClr val="tx1"/>
            </a:solidFill>
          </a:endParaRPr>
        </a:p>
      </dgm:t>
    </dgm:pt>
    <dgm:pt modelId="{1BE630CC-C0F2-43CA-A323-DAEDBE7EB80F}" type="parTrans" cxnId="{AF6EFA6F-5934-48E9-AA64-1FE1478C1CC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45D2C1B-5820-44A8-933C-1E3137B0FF19}" type="sibTrans" cxnId="{AF6EFA6F-5934-48E9-AA64-1FE1478C1CC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F999B5F-B354-4E30-8602-00636FA658A1}">
      <dgm:prSet/>
      <dgm:spPr/>
      <dgm:t>
        <a:bodyPr/>
        <a:lstStyle/>
        <a:p>
          <a:r>
            <a:rPr lang="ru-RU" i="1">
              <a:solidFill>
                <a:schemeClr val="tx1"/>
              </a:solidFill>
            </a:rPr>
            <a:t>Подсистема юридических услуг</a:t>
          </a:r>
          <a:endParaRPr lang="ru-RU">
            <a:solidFill>
              <a:schemeClr val="tx1"/>
            </a:solidFill>
          </a:endParaRPr>
        </a:p>
      </dgm:t>
    </dgm:pt>
    <dgm:pt modelId="{36DA62CC-D259-40BB-B97D-AB94F789031C}" type="parTrans" cxnId="{FE4B4E9D-5B2D-4D45-AAFF-2D0526AB322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0A87F32-60E4-4092-A4D0-09F63E0E72ED}" type="sibTrans" cxnId="{FE4B4E9D-5B2D-4D45-AAFF-2D0526AB322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4AA596C-DAA7-48D8-87CA-83264658CE51}">
      <dgm:prSet/>
      <dgm:spPr/>
      <dgm:t>
        <a:bodyPr/>
        <a:lstStyle/>
        <a:p>
          <a:r>
            <a:rPr lang="ru-RU" i="1">
              <a:solidFill>
                <a:schemeClr val="tx1"/>
              </a:solidFill>
            </a:rPr>
            <a:t>Подсистема развития социальной инфраструктуры</a:t>
          </a:r>
          <a:endParaRPr lang="ru-RU">
            <a:solidFill>
              <a:schemeClr val="tx1"/>
            </a:solidFill>
          </a:endParaRPr>
        </a:p>
      </dgm:t>
    </dgm:pt>
    <dgm:pt modelId="{28CEB725-0E04-4A3A-8398-EC866A30E22E}" type="parTrans" cxnId="{BE2B9259-7517-46AE-A414-BCCC63F0C4D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E5D2260-15B8-4455-B5EA-D3770EFC95F8}" type="sibTrans" cxnId="{BE2B9259-7517-46AE-A414-BCCC63F0C4D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B7C1D91-28A1-4AB0-A766-18F13B1ABBC9}">
      <dgm:prSet/>
      <dgm:spPr/>
      <dgm:t>
        <a:bodyPr/>
        <a:lstStyle/>
        <a:p>
          <a:r>
            <a:rPr lang="ru-RU" i="1">
              <a:solidFill>
                <a:schemeClr val="tx1"/>
              </a:solidFill>
            </a:rPr>
            <a:t>Подсистема разработки организационных структур управления</a:t>
          </a:r>
          <a:endParaRPr lang="ru-RU">
            <a:solidFill>
              <a:schemeClr val="tx1"/>
            </a:solidFill>
          </a:endParaRPr>
        </a:p>
      </dgm:t>
    </dgm:pt>
    <dgm:pt modelId="{BBD53BDD-883A-4E9F-BB89-748D00ECFCF8}" type="parTrans" cxnId="{8787FF4F-E63C-4A39-9574-21DC9906831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063B27C-715A-40F1-8919-E7FDBC3680F9}" type="sibTrans" cxnId="{8787FF4F-E63C-4A39-9574-21DC9906831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B453D5D-589D-495B-961B-A6F30C3B9D22}" type="pres">
      <dgm:prSet presAssocID="{F7A33C5D-33C4-4150-8630-9D5EAACE71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495061-F50F-495B-8E88-7A8DC11221C9}" type="pres">
      <dgm:prSet presAssocID="{07782B00-C99A-475E-BB83-2AD79B87F845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FEBB24-10FB-413A-837E-D864D17884EA}" type="pres">
      <dgm:prSet presAssocID="{2EB6B72E-86A2-4840-A627-60C2A7F24C7C}" presName="spacer" presStyleCnt="0"/>
      <dgm:spPr/>
    </dgm:pt>
    <dgm:pt modelId="{C6939822-8AFC-47E3-A8E8-393234D4F053}" type="pres">
      <dgm:prSet presAssocID="{AF4F0D1A-EBB4-456E-9EA5-077E9EB78C3E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1CA3B2-A90A-499D-A250-C97F9BB291E0}" type="pres">
      <dgm:prSet presAssocID="{09A9147E-FCB7-4880-BE5B-F6FBA41FE053}" presName="spacer" presStyleCnt="0"/>
      <dgm:spPr/>
    </dgm:pt>
    <dgm:pt modelId="{B995A23C-64CE-4B03-9CA7-D08C261CCD61}" type="pres">
      <dgm:prSet presAssocID="{11BF9406-A62F-4FDF-8C59-1510C3DF5F53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0DFC79-E691-4681-8212-D1EA0DB03579}" type="pres">
      <dgm:prSet presAssocID="{3C4ED12A-7A7E-4B4F-BC3B-18B791A346A4}" presName="spacer" presStyleCnt="0"/>
      <dgm:spPr/>
    </dgm:pt>
    <dgm:pt modelId="{75BF2CE0-7D6A-4E8A-9843-6A24603AB3E3}" type="pres">
      <dgm:prSet presAssocID="{B5BBAEAF-5AB0-494D-898B-B8AC2BBD7A3E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A2B4B1-7FBA-4EF7-98F6-6C8627A6FC43}" type="pres">
      <dgm:prSet presAssocID="{8EDAD155-C1AD-403E-ACB7-62D8092794D6}" presName="spacer" presStyleCnt="0"/>
      <dgm:spPr/>
    </dgm:pt>
    <dgm:pt modelId="{89692E9F-C178-4355-8CE9-F37C9C247C2D}" type="pres">
      <dgm:prSet presAssocID="{133B2908-67C0-4B82-9047-00538FE58835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EAC612-9EB4-4EF8-967F-82D5A2C3CBFA}" type="pres">
      <dgm:prSet presAssocID="{8629B427-E6F2-4603-B4DA-4BB719E42AED}" presName="spacer" presStyleCnt="0"/>
      <dgm:spPr/>
    </dgm:pt>
    <dgm:pt modelId="{E46D025D-018C-4A21-8D34-15A4C1D89BEF}" type="pres">
      <dgm:prSet presAssocID="{02936CCE-FBC8-43F8-81ED-47759962BAB3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5056E5-0CB6-4779-ACD8-76EEC94F66C6}" type="pres">
      <dgm:prSet presAssocID="{D45D2C1B-5820-44A8-933C-1E3137B0FF19}" presName="spacer" presStyleCnt="0"/>
      <dgm:spPr/>
    </dgm:pt>
    <dgm:pt modelId="{F00DC5EA-E65E-4360-8A24-529E53FA5DA5}" type="pres">
      <dgm:prSet presAssocID="{3F999B5F-B354-4E30-8602-00636FA658A1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F2E5FC-9C0D-4037-BFD4-ACFA8F4F109F}" type="pres">
      <dgm:prSet presAssocID="{50A87F32-60E4-4092-A4D0-09F63E0E72ED}" presName="spacer" presStyleCnt="0"/>
      <dgm:spPr/>
    </dgm:pt>
    <dgm:pt modelId="{1C529407-D673-4822-86CB-10DFE2C0F850}" type="pres">
      <dgm:prSet presAssocID="{14AA596C-DAA7-48D8-87CA-83264658CE51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E1773D-B5F1-4D7D-8EC3-F1891B4E98B3}" type="pres">
      <dgm:prSet presAssocID="{7E5D2260-15B8-4455-B5EA-D3770EFC95F8}" presName="spacer" presStyleCnt="0"/>
      <dgm:spPr/>
    </dgm:pt>
    <dgm:pt modelId="{ED5F7FE4-6EAC-4450-BA47-4DDFF50F73A1}" type="pres">
      <dgm:prSet presAssocID="{AB7C1D91-28A1-4AB0-A766-18F13B1ABBC9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B677296-6C14-4967-AF98-9F0D5095100D}" srcId="{F7A33C5D-33C4-4150-8630-9D5EAACE7132}" destId="{133B2908-67C0-4B82-9047-00538FE58835}" srcOrd="4" destOrd="0" parTransId="{2F7C4292-E8CE-49DD-AD93-ACD8CDE0305C}" sibTransId="{8629B427-E6F2-4603-B4DA-4BB719E42AED}"/>
    <dgm:cxn modelId="{06C737B3-F962-4EAE-A66B-8492818127E8}" type="presOf" srcId="{B5BBAEAF-5AB0-494D-898B-B8AC2BBD7A3E}" destId="{75BF2CE0-7D6A-4E8A-9843-6A24603AB3E3}" srcOrd="0" destOrd="0" presId="urn:microsoft.com/office/officeart/2005/8/layout/vList2"/>
    <dgm:cxn modelId="{49CA0AB8-DFBC-45D9-AF89-B9D6D6BD6162}" type="presOf" srcId="{AB7C1D91-28A1-4AB0-A766-18F13B1ABBC9}" destId="{ED5F7FE4-6EAC-4450-BA47-4DDFF50F73A1}" srcOrd="0" destOrd="0" presId="urn:microsoft.com/office/officeart/2005/8/layout/vList2"/>
    <dgm:cxn modelId="{A03A449A-C190-441D-9F8F-7299791FD73C}" type="presOf" srcId="{14AA596C-DAA7-48D8-87CA-83264658CE51}" destId="{1C529407-D673-4822-86CB-10DFE2C0F850}" srcOrd="0" destOrd="0" presId="urn:microsoft.com/office/officeart/2005/8/layout/vList2"/>
    <dgm:cxn modelId="{FEEF61FA-7D29-4808-867A-55ACDD866CE9}" srcId="{F7A33C5D-33C4-4150-8630-9D5EAACE7132}" destId="{07782B00-C99A-475E-BB83-2AD79B87F845}" srcOrd="0" destOrd="0" parTransId="{AAC31D58-6A57-477D-805C-92EFB6559378}" sibTransId="{2EB6B72E-86A2-4840-A627-60C2A7F24C7C}"/>
    <dgm:cxn modelId="{F339C7EA-A9FB-4D5B-A8D9-B2953AC89B34}" type="presOf" srcId="{AF4F0D1A-EBB4-456E-9EA5-077E9EB78C3E}" destId="{C6939822-8AFC-47E3-A8E8-393234D4F053}" srcOrd="0" destOrd="0" presId="urn:microsoft.com/office/officeart/2005/8/layout/vList2"/>
    <dgm:cxn modelId="{8787FF4F-E63C-4A39-9574-21DC99068311}" srcId="{F7A33C5D-33C4-4150-8630-9D5EAACE7132}" destId="{AB7C1D91-28A1-4AB0-A766-18F13B1ABBC9}" srcOrd="8" destOrd="0" parTransId="{BBD53BDD-883A-4E9F-BB89-748D00ECFCF8}" sibTransId="{8063B27C-715A-40F1-8919-E7FDBC3680F9}"/>
    <dgm:cxn modelId="{5525D7CE-C3DF-496F-BC93-3CA5E74B4FCD}" type="presOf" srcId="{02936CCE-FBC8-43F8-81ED-47759962BAB3}" destId="{E46D025D-018C-4A21-8D34-15A4C1D89BEF}" srcOrd="0" destOrd="0" presId="urn:microsoft.com/office/officeart/2005/8/layout/vList2"/>
    <dgm:cxn modelId="{4924BB91-2D6D-457F-B11F-D49AB51DFE03}" type="presOf" srcId="{F7A33C5D-33C4-4150-8630-9D5EAACE7132}" destId="{2B453D5D-589D-495B-961B-A6F30C3B9D22}" srcOrd="0" destOrd="0" presId="urn:microsoft.com/office/officeart/2005/8/layout/vList2"/>
    <dgm:cxn modelId="{254A3706-E950-4999-89CD-CA2447E49B22}" type="presOf" srcId="{133B2908-67C0-4B82-9047-00538FE58835}" destId="{89692E9F-C178-4355-8CE9-F37C9C247C2D}" srcOrd="0" destOrd="0" presId="urn:microsoft.com/office/officeart/2005/8/layout/vList2"/>
    <dgm:cxn modelId="{AF6EFA6F-5934-48E9-AA64-1FE1478C1CC7}" srcId="{F7A33C5D-33C4-4150-8630-9D5EAACE7132}" destId="{02936CCE-FBC8-43F8-81ED-47759962BAB3}" srcOrd="5" destOrd="0" parTransId="{1BE630CC-C0F2-43CA-A323-DAEDBE7EB80F}" sibTransId="{D45D2C1B-5820-44A8-933C-1E3137B0FF19}"/>
    <dgm:cxn modelId="{772621A2-E8C6-4481-AC90-715579220780}" type="presOf" srcId="{07782B00-C99A-475E-BB83-2AD79B87F845}" destId="{7D495061-F50F-495B-8E88-7A8DC11221C9}" srcOrd="0" destOrd="0" presId="urn:microsoft.com/office/officeart/2005/8/layout/vList2"/>
    <dgm:cxn modelId="{FE4B4E9D-5B2D-4D45-AAFF-2D0526AB3220}" srcId="{F7A33C5D-33C4-4150-8630-9D5EAACE7132}" destId="{3F999B5F-B354-4E30-8602-00636FA658A1}" srcOrd="6" destOrd="0" parTransId="{36DA62CC-D259-40BB-B97D-AB94F789031C}" sibTransId="{50A87F32-60E4-4092-A4D0-09F63E0E72ED}"/>
    <dgm:cxn modelId="{26476CE3-FBD6-4168-A29D-67B35F50FD78}" srcId="{F7A33C5D-33C4-4150-8630-9D5EAACE7132}" destId="{AF4F0D1A-EBB4-456E-9EA5-077E9EB78C3E}" srcOrd="1" destOrd="0" parTransId="{F86A8C16-B69C-4955-BE30-1B8E631503EE}" sibTransId="{09A9147E-FCB7-4880-BE5B-F6FBA41FE053}"/>
    <dgm:cxn modelId="{38F0919E-D04D-44CF-B099-A7A9FF375BB1}" srcId="{F7A33C5D-33C4-4150-8630-9D5EAACE7132}" destId="{B5BBAEAF-5AB0-494D-898B-B8AC2BBD7A3E}" srcOrd="3" destOrd="0" parTransId="{8BBFFB04-4C38-4DD4-BED5-32580480AD92}" sibTransId="{8EDAD155-C1AD-403E-ACB7-62D8092794D6}"/>
    <dgm:cxn modelId="{B78B98AE-B84A-46BA-87BB-A403E9083955}" type="presOf" srcId="{3F999B5F-B354-4E30-8602-00636FA658A1}" destId="{F00DC5EA-E65E-4360-8A24-529E53FA5DA5}" srcOrd="0" destOrd="0" presId="urn:microsoft.com/office/officeart/2005/8/layout/vList2"/>
    <dgm:cxn modelId="{BE2B9259-7517-46AE-A414-BCCC63F0C4DE}" srcId="{F7A33C5D-33C4-4150-8630-9D5EAACE7132}" destId="{14AA596C-DAA7-48D8-87CA-83264658CE51}" srcOrd="7" destOrd="0" parTransId="{28CEB725-0E04-4A3A-8398-EC866A30E22E}" sibTransId="{7E5D2260-15B8-4455-B5EA-D3770EFC95F8}"/>
    <dgm:cxn modelId="{725EBEB7-FB55-4EE9-B676-51049015848F}" srcId="{F7A33C5D-33C4-4150-8630-9D5EAACE7132}" destId="{11BF9406-A62F-4FDF-8C59-1510C3DF5F53}" srcOrd="2" destOrd="0" parTransId="{C4996296-621C-4575-8DA4-C1FB302CC120}" sibTransId="{3C4ED12A-7A7E-4B4F-BC3B-18B791A346A4}"/>
    <dgm:cxn modelId="{023B3207-61B5-4DCB-B793-7C4648D8DFDB}" type="presOf" srcId="{11BF9406-A62F-4FDF-8C59-1510C3DF5F53}" destId="{B995A23C-64CE-4B03-9CA7-D08C261CCD61}" srcOrd="0" destOrd="0" presId="urn:microsoft.com/office/officeart/2005/8/layout/vList2"/>
    <dgm:cxn modelId="{69792FFB-9D25-49B0-ADC6-55BCD02DFDBE}" type="presParOf" srcId="{2B453D5D-589D-495B-961B-A6F30C3B9D22}" destId="{7D495061-F50F-495B-8E88-7A8DC11221C9}" srcOrd="0" destOrd="0" presId="urn:microsoft.com/office/officeart/2005/8/layout/vList2"/>
    <dgm:cxn modelId="{424C131D-9E4E-4D3E-BBDF-142397F5E416}" type="presParOf" srcId="{2B453D5D-589D-495B-961B-A6F30C3B9D22}" destId="{E3FEBB24-10FB-413A-837E-D864D17884EA}" srcOrd="1" destOrd="0" presId="urn:microsoft.com/office/officeart/2005/8/layout/vList2"/>
    <dgm:cxn modelId="{771FD254-EF8B-484B-9381-EF93D2E0659E}" type="presParOf" srcId="{2B453D5D-589D-495B-961B-A6F30C3B9D22}" destId="{C6939822-8AFC-47E3-A8E8-393234D4F053}" srcOrd="2" destOrd="0" presId="urn:microsoft.com/office/officeart/2005/8/layout/vList2"/>
    <dgm:cxn modelId="{898A0F64-90D4-45B4-9134-04BAA564A057}" type="presParOf" srcId="{2B453D5D-589D-495B-961B-A6F30C3B9D22}" destId="{CD1CA3B2-A90A-499D-A250-C97F9BB291E0}" srcOrd="3" destOrd="0" presId="urn:microsoft.com/office/officeart/2005/8/layout/vList2"/>
    <dgm:cxn modelId="{38972F64-ECEB-41AE-B9AF-7D8183365EF5}" type="presParOf" srcId="{2B453D5D-589D-495B-961B-A6F30C3B9D22}" destId="{B995A23C-64CE-4B03-9CA7-D08C261CCD61}" srcOrd="4" destOrd="0" presId="urn:microsoft.com/office/officeart/2005/8/layout/vList2"/>
    <dgm:cxn modelId="{DD2299B8-AE87-4555-8BB1-C6BF91D957ED}" type="presParOf" srcId="{2B453D5D-589D-495B-961B-A6F30C3B9D22}" destId="{060DFC79-E691-4681-8212-D1EA0DB03579}" srcOrd="5" destOrd="0" presId="urn:microsoft.com/office/officeart/2005/8/layout/vList2"/>
    <dgm:cxn modelId="{0D9C9FDE-C8E9-4131-BD41-F5C088EE7FF3}" type="presParOf" srcId="{2B453D5D-589D-495B-961B-A6F30C3B9D22}" destId="{75BF2CE0-7D6A-4E8A-9843-6A24603AB3E3}" srcOrd="6" destOrd="0" presId="urn:microsoft.com/office/officeart/2005/8/layout/vList2"/>
    <dgm:cxn modelId="{71331122-9A11-4869-B102-23C2B0F1A36F}" type="presParOf" srcId="{2B453D5D-589D-495B-961B-A6F30C3B9D22}" destId="{A6A2B4B1-7FBA-4EF7-98F6-6C8627A6FC43}" srcOrd="7" destOrd="0" presId="urn:microsoft.com/office/officeart/2005/8/layout/vList2"/>
    <dgm:cxn modelId="{254EBFA2-EEEE-4153-B764-D797CC9B44E3}" type="presParOf" srcId="{2B453D5D-589D-495B-961B-A6F30C3B9D22}" destId="{89692E9F-C178-4355-8CE9-F37C9C247C2D}" srcOrd="8" destOrd="0" presId="urn:microsoft.com/office/officeart/2005/8/layout/vList2"/>
    <dgm:cxn modelId="{B2C8D21B-B539-4F2B-BAC5-11F6A0942FAD}" type="presParOf" srcId="{2B453D5D-589D-495B-961B-A6F30C3B9D22}" destId="{23EAC612-9EB4-4EF8-967F-82D5A2C3CBFA}" srcOrd="9" destOrd="0" presId="urn:microsoft.com/office/officeart/2005/8/layout/vList2"/>
    <dgm:cxn modelId="{8164559B-E251-4CB0-BF36-4E9D4A1D5BDE}" type="presParOf" srcId="{2B453D5D-589D-495B-961B-A6F30C3B9D22}" destId="{E46D025D-018C-4A21-8D34-15A4C1D89BEF}" srcOrd="10" destOrd="0" presId="urn:microsoft.com/office/officeart/2005/8/layout/vList2"/>
    <dgm:cxn modelId="{213DA014-C323-46FB-B0F3-EBC1DE7D77FB}" type="presParOf" srcId="{2B453D5D-589D-495B-961B-A6F30C3B9D22}" destId="{965056E5-0CB6-4779-ACD8-76EEC94F66C6}" srcOrd="11" destOrd="0" presId="urn:microsoft.com/office/officeart/2005/8/layout/vList2"/>
    <dgm:cxn modelId="{4C3B2793-078F-41FE-A587-4837E9143705}" type="presParOf" srcId="{2B453D5D-589D-495B-961B-A6F30C3B9D22}" destId="{F00DC5EA-E65E-4360-8A24-529E53FA5DA5}" srcOrd="12" destOrd="0" presId="urn:microsoft.com/office/officeart/2005/8/layout/vList2"/>
    <dgm:cxn modelId="{215D7FCD-9D77-4BE6-A868-215B5A07E3E4}" type="presParOf" srcId="{2B453D5D-589D-495B-961B-A6F30C3B9D22}" destId="{2BF2E5FC-9C0D-4037-BFD4-ACFA8F4F109F}" srcOrd="13" destOrd="0" presId="urn:microsoft.com/office/officeart/2005/8/layout/vList2"/>
    <dgm:cxn modelId="{20C8D8FF-7FC6-48C4-951E-28964F53126E}" type="presParOf" srcId="{2B453D5D-589D-495B-961B-A6F30C3B9D22}" destId="{1C529407-D673-4822-86CB-10DFE2C0F850}" srcOrd="14" destOrd="0" presId="urn:microsoft.com/office/officeart/2005/8/layout/vList2"/>
    <dgm:cxn modelId="{96C93171-38FE-4503-BA1A-B4AE20C1B980}" type="presParOf" srcId="{2B453D5D-589D-495B-961B-A6F30C3B9D22}" destId="{6CE1773D-B5F1-4D7D-8EC3-F1891B4E98B3}" srcOrd="15" destOrd="0" presId="urn:microsoft.com/office/officeart/2005/8/layout/vList2"/>
    <dgm:cxn modelId="{840444DB-8423-425C-80A7-5446A691B447}" type="presParOf" srcId="{2B453D5D-589D-495B-961B-A6F30C3B9D22}" destId="{ED5F7FE4-6EAC-4450-BA47-4DDFF50F73A1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908F76E-2669-492D-B7EB-8812BA9F0B55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088A2964-5D26-45DC-A86B-57259C9854DB}">
      <dgm:prSet/>
      <dgm:spPr/>
      <dgm:t>
        <a:bodyPr/>
        <a:lstStyle/>
        <a:p>
          <a:r>
            <a:rPr lang="ru-RU" dirty="0"/>
            <a:t>Технологии управления человеческими ресурсами включают такие основные направления кадровой работы, как</a:t>
          </a:r>
        </a:p>
      </dgm:t>
    </dgm:pt>
    <dgm:pt modelId="{2D136F2D-B1A9-43C8-9897-25B97DC41445}" type="parTrans" cxnId="{194F343A-D150-42D4-A744-A81FF991966C}">
      <dgm:prSet/>
      <dgm:spPr/>
      <dgm:t>
        <a:bodyPr/>
        <a:lstStyle/>
        <a:p>
          <a:endParaRPr lang="ru-RU"/>
        </a:p>
      </dgm:t>
    </dgm:pt>
    <dgm:pt modelId="{1540821E-0500-41D4-869C-0C7649BAE520}" type="sibTrans" cxnId="{194F343A-D150-42D4-A744-A81FF991966C}">
      <dgm:prSet/>
      <dgm:spPr/>
      <dgm:t>
        <a:bodyPr/>
        <a:lstStyle/>
        <a:p>
          <a:endParaRPr lang="ru-RU"/>
        </a:p>
      </dgm:t>
    </dgm:pt>
    <dgm:pt modelId="{5BAEE475-D377-48FC-945B-D6D924E9B8FF}">
      <dgm:prSet/>
      <dgm:spPr/>
      <dgm:t>
        <a:bodyPr/>
        <a:lstStyle/>
        <a:p>
          <a:r>
            <a:rPr lang="ru-RU" dirty="0"/>
            <a:t>кадровое планирование</a:t>
          </a:r>
        </a:p>
      </dgm:t>
    </dgm:pt>
    <dgm:pt modelId="{F7EDB1F0-3D3E-4E6F-8607-43CAB72FBBA0}" type="parTrans" cxnId="{EA53C577-D7EF-48F0-8BB4-09E8790D4E61}">
      <dgm:prSet/>
      <dgm:spPr/>
      <dgm:t>
        <a:bodyPr/>
        <a:lstStyle/>
        <a:p>
          <a:endParaRPr lang="ru-RU"/>
        </a:p>
      </dgm:t>
    </dgm:pt>
    <dgm:pt modelId="{1750FC2A-E3D2-41AA-A00E-481592A1F072}" type="sibTrans" cxnId="{EA53C577-D7EF-48F0-8BB4-09E8790D4E61}">
      <dgm:prSet/>
      <dgm:spPr/>
      <dgm:t>
        <a:bodyPr/>
        <a:lstStyle/>
        <a:p>
          <a:endParaRPr lang="ru-RU"/>
        </a:p>
      </dgm:t>
    </dgm:pt>
    <dgm:pt modelId="{AB2974D3-2E53-4B20-BC6E-72B9261F8D0C}">
      <dgm:prSet/>
      <dgm:spPr/>
      <dgm:t>
        <a:bodyPr/>
        <a:lstStyle/>
        <a:p>
          <a:r>
            <a:rPr lang="ru-RU" dirty="0"/>
            <a:t>подбор и отбор персонала</a:t>
          </a:r>
        </a:p>
      </dgm:t>
    </dgm:pt>
    <dgm:pt modelId="{3F227BD3-43C3-4C48-BC92-A1004AE98D1B}" type="parTrans" cxnId="{7F5A54E5-DDD9-47C2-80B6-22C80FB0E17D}">
      <dgm:prSet/>
      <dgm:spPr/>
      <dgm:t>
        <a:bodyPr/>
        <a:lstStyle/>
        <a:p>
          <a:endParaRPr lang="ru-RU"/>
        </a:p>
      </dgm:t>
    </dgm:pt>
    <dgm:pt modelId="{36292661-E777-46EA-87F8-FE601CD0BD79}" type="sibTrans" cxnId="{7F5A54E5-DDD9-47C2-80B6-22C80FB0E17D}">
      <dgm:prSet/>
      <dgm:spPr/>
      <dgm:t>
        <a:bodyPr/>
        <a:lstStyle/>
        <a:p>
          <a:endParaRPr lang="ru-RU"/>
        </a:p>
      </dgm:t>
    </dgm:pt>
    <dgm:pt modelId="{E143D508-DB95-4AB0-B7A0-C397487095B1}">
      <dgm:prSet/>
      <dgm:spPr/>
      <dgm:t>
        <a:bodyPr/>
        <a:lstStyle/>
        <a:p>
          <a:r>
            <a:rPr lang="ru-RU" dirty="0"/>
            <a:t>адаптация новых работников</a:t>
          </a:r>
        </a:p>
      </dgm:t>
    </dgm:pt>
    <dgm:pt modelId="{C7FE6258-0802-4CAC-B55E-F6BEFC2D2535}" type="parTrans" cxnId="{16804C17-A737-44AC-9628-7529CC09C8E5}">
      <dgm:prSet/>
      <dgm:spPr/>
      <dgm:t>
        <a:bodyPr/>
        <a:lstStyle/>
        <a:p>
          <a:endParaRPr lang="ru-RU"/>
        </a:p>
      </dgm:t>
    </dgm:pt>
    <dgm:pt modelId="{5A9B5F07-B047-4128-8E6F-6578D82B28A5}" type="sibTrans" cxnId="{16804C17-A737-44AC-9628-7529CC09C8E5}">
      <dgm:prSet/>
      <dgm:spPr/>
      <dgm:t>
        <a:bodyPr/>
        <a:lstStyle/>
        <a:p>
          <a:endParaRPr lang="ru-RU"/>
        </a:p>
      </dgm:t>
    </dgm:pt>
    <dgm:pt modelId="{F8D6D3D0-7DB0-4F39-BEA6-95D7EFCB9BA1}">
      <dgm:prSet/>
      <dgm:spPr/>
      <dgm:t>
        <a:bodyPr/>
        <a:lstStyle/>
        <a:p>
          <a:r>
            <a:rPr lang="ru-RU" dirty="0"/>
            <a:t>мотивация персонала </a:t>
          </a:r>
        </a:p>
      </dgm:t>
    </dgm:pt>
    <dgm:pt modelId="{ED0F82F2-0C90-4035-B96E-E091605DC7CE}" type="parTrans" cxnId="{12C4F3FF-521C-4376-9C92-101CF6E33D7F}">
      <dgm:prSet/>
      <dgm:spPr/>
      <dgm:t>
        <a:bodyPr/>
        <a:lstStyle/>
        <a:p>
          <a:endParaRPr lang="ru-RU"/>
        </a:p>
      </dgm:t>
    </dgm:pt>
    <dgm:pt modelId="{C7B829AF-F236-4000-96F4-A428AB444617}" type="sibTrans" cxnId="{12C4F3FF-521C-4376-9C92-101CF6E33D7F}">
      <dgm:prSet/>
      <dgm:spPr/>
      <dgm:t>
        <a:bodyPr/>
        <a:lstStyle/>
        <a:p>
          <a:endParaRPr lang="ru-RU"/>
        </a:p>
      </dgm:t>
    </dgm:pt>
    <dgm:pt modelId="{23CC2DB6-FAA4-4C2C-B175-DFA41CF6FBC0}">
      <dgm:prSet/>
      <dgm:spPr/>
      <dgm:t>
        <a:bodyPr/>
        <a:lstStyle/>
        <a:p>
          <a:r>
            <a:rPr lang="ru-RU" dirty="0"/>
            <a:t>оценка и обучение персонала</a:t>
          </a:r>
        </a:p>
      </dgm:t>
    </dgm:pt>
    <dgm:pt modelId="{5C53D6F9-5F3C-4FC2-BCEA-AA1F13A29562}" type="parTrans" cxnId="{221324BD-2540-4B20-BB2A-6CA096F13229}">
      <dgm:prSet/>
      <dgm:spPr/>
      <dgm:t>
        <a:bodyPr/>
        <a:lstStyle/>
        <a:p>
          <a:endParaRPr lang="ru-RU"/>
        </a:p>
      </dgm:t>
    </dgm:pt>
    <dgm:pt modelId="{C71B571E-957A-4A05-8058-ADF997A744BE}" type="sibTrans" cxnId="{221324BD-2540-4B20-BB2A-6CA096F13229}">
      <dgm:prSet/>
      <dgm:spPr/>
      <dgm:t>
        <a:bodyPr/>
        <a:lstStyle/>
        <a:p>
          <a:endParaRPr lang="ru-RU"/>
        </a:p>
      </dgm:t>
    </dgm:pt>
    <dgm:pt modelId="{7A09755A-ACC4-4740-9767-BF30C26318E9}">
      <dgm:prSet/>
      <dgm:spPr/>
      <dgm:t>
        <a:bodyPr/>
        <a:lstStyle/>
        <a:p>
          <a:r>
            <a:rPr lang="ru-RU"/>
            <a:t>управление </a:t>
          </a:r>
          <a:r>
            <a:rPr lang="ru-RU" dirty="0"/>
            <a:t>деловой карьерой</a:t>
          </a:r>
        </a:p>
      </dgm:t>
    </dgm:pt>
    <dgm:pt modelId="{E048AF42-83ED-4F4F-8145-66916022A846}" type="parTrans" cxnId="{FEDCE12B-F3E7-4D61-8ADA-DEC04C7966E2}">
      <dgm:prSet/>
      <dgm:spPr/>
      <dgm:t>
        <a:bodyPr/>
        <a:lstStyle/>
        <a:p>
          <a:endParaRPr lang="ru-RU"/>
        </a:p>
      </dgm:t>
    </dgm:pt>
    <dgm:pt modelId="{88A56F88-390F-41D3-8FB1-BE6D740DB7A2}" type="sibTrans" cxnId="{FEDCE12B-F3E7-4D61-8ADA-DEC04C7966E2}">
      <dgm:prSet/>
      <dgm:spPr/>
      <dgm:t>
        <a:bodyPr/>
        <a:lstStyle/>
        <a:p>
          <a:endParaRPr lang="ru-RU"/>
        </a:p>
      </dgm:t>
    </dgm:pt>
    <dgm:pt modelId="{DE66FF45-854F-4B12-99C2-C22A958576BA}" type="pres">
      <dgm:prSet presAssocID="{2908F76E-2669-492D-B7EB-8812BA9F0B5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C3D453-C69C-44E5-B909-B06856BD5A74}" type="pres">
      <dgm:prSet presAssocID="{088A2964-5D26-45DC-A86B-57259C9854DB}" presName="root1" presStyleCnt="0"/>
      <dgm:spPr/>
    </dgm:pt>
    <dgm:pt modelId="{BE0762CF-803B-459D-8A1F-EA5CCC982E74}" type="pres">
      <dgm:prSet presAssocID="{088A2964-5D26-45DC-A86B-57259C9854DB}" presName="LevelOneTextNode" presStyleLbl="node0" presStyleIdx="0" presStyleCnt="1" custScaleX="239501" custScaleY="1308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FA75AC7-9D10-4FA3-A6E8-FA455F215DBE}" type="pres">
      <dgm:prSet presAssocID="{088A2964-5D26-45DC-A86B-57259C9854DB}" presName="level2hierChild" presStyleCnt="0"/>
      <dgm:spPr/>
    </dgm:pt>
    <dgm:pt modelId="{51CC494A-A622-44D4-AAE4-3D2C1E46A7DB}" type="pres">
      <dgm:prSet presAssocID="{F7EDB1F0-3D3E-4E6F-8607-43CAB72FBBA0}" presName="conn2-1" presStyleLbl="parChTrans1D2" presStyleIdx="0" presStyleCnt="6"/>
      <dgm:spPr/>
      <dgm:t>
        <a:bodyPr/>
        <a:lstStyle/>
        <a:p>
          <a:endParaRPr lang="ru-RU"/>
        </a:p>
      </dgm:t>
    </dgm:pt>
    <dgm:pt modelId="{B54FC2A2-F27A-4ADB-B69E-EBEFEC2C9421}" type="pres">
      <dgm:prSet presAssocID="{F7EDB1F0-3D3E-4E6F-8607-43CAB72FBBA0}" presName="connTx" presStyleLbl="parChTrans1D2" presStyleIdx="0" presStyleCnt="6"/>
      <dgm:spPr/>
      <dgm:t>
        <a:bodyPr/>
        <a:lstStyle/>
        <a:p>
          <a:endParaRPr lang="ru-RU"/>
        </a:p>
      </dgm:t>
    </dgm:pt>
    <dgm:pt modelId="{A4D2E640-B2BA-40C3-B037-C3DD3D8F2EE3}" type="pres">
      <dgm:prSet presAssocID="{5BAEE475-D377-48FC-945B-D6D924E9B8FF}" presName="root2" presStyleCnt="0"/>
      <dgm:spPr/>
    </dgm:pt>
    <dgm:pt modelId="{F8F542EA-4441-4DB9-9160-FFAA35A7F558}" type="pres">
      <dgm:prSet presAssocID="{5BAEE475-D377-48FC-945B-D6D924E9B8FF}" presName="LevelTwoTextNode" presStyleLbl="node2" presStyleIdx="0" presStyleCnt="6" custScaleX="2735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91643E-6C0A-44B0-9D73-8AF27B7058C9}" type="pres">
      <dgm:prSet presAssocID="{5BAEE475-D377-48FC-945B-D6D924E9B8FF}" presName="level3hierChild" presStyleCnt="0"/>
      <dgm:spPr/>
    </dgm:pt>
    <dgm:pt modelId="{FD22586C-C89E-439F-8D6A-8FFD8D355825}" type="pres">
      <dgm:prSet presAssocID="{3F227BD3-43C3-4C48-BC92-A1004AE98D1B}" presName="conn2-1" presStyleLbl="parChTrans1D2" presStyleIdx="1" presStyleCnt="6"/>
      <dgm:spPr/>
      <dgm:t>
        <a:bodyPr/>
        <a:lstStyle/>
        <a:p>
          <a:endParaRPr lang="ru-RU"/>
        </a:p>
      </dgm:t>
    </dgm:pt>
    <dgm:pt modelId="{DB1C2DFE-B1EF-4F71-8D69-20AC7CC37DAF}" type="pres">
      <dgm:prSet presAssocID="{3F227BD3-43C3-4C48-BC92-A1004AE98D1B}" presName="connTx" presStyleLbl="parChTrans1D2" presStyleIdx="1" presStyleCnt="6"/>
      <dgm:spPr/>
      <dgm:t>
        <a:bodyPr/>
        <a:lstStyle/>
        <a:p>
          <a:endParaRPr lang="ru-RU"/>
        </a:p>
      </dgm:t>
    </dgm:pt>
    <dgm:pt modelId="{91FF8629-61FF-4B4B-A5B9-B725F998A3D6}" type="pres">
      <dgm:prSet presAssocID="{AB2974D3-2E53-4B20-BC6E-72B9261F8D0C}" presName="root2" presStyleCnt="0"/>
      <dgm:spPr/>
    </dgm:pt>
    <dgm:pt modelId="{753080E6-DCCF-44D6-A50E-5406F1D74CAB}" type="pres">
      <dgm:prSet presAssocID="{AB2974D3-2E53-4B20-BC6E-72B9261F8D0C}" presName="LevelTwoTextNode" presStyleLbl="node2" presStyleIdx="1" presStyleCnt="6" custScaleX="2735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11E49DF-54CF-46FA-BAEE-6355790F8FEA}" type="pres">
      <dgm:prSet presAssocID="{AB2974D3-2E53-4B20-BC6E-72B9261F8D0C}" presName="level3hierChild" presStyleCnt="0"/>
      <dgm:spPr/>
    </dgm:pt>
    <dgm:pt modelId="{F4429844-58B0-4718-BD1A-0391A5CF718E}" type="pres">
      <dgm:prSet presAssocID="{C7FE6258-0802-4CAC-B55E-F6BEFC2D2535}" presName="conn2-1" presStyleLbl="parChTrans1D2" presStyleIdx="2" presStyleCnt="6"/>
      <dgm:spPr/>
      <dgm:t>
        <a:bodyPr/>
        <a:lstStyle/>
        <a:p>
          <a:endParaRPr lang="ru-RU"/>
        </a:p>
      </dgm:t>
    </dgm:pt>
    <dgm:pt modelId="{19500686-0117-4D05-857F-DFE59FC5893C}" type="pres">
      <dgm:prSet presAssocID="{C7FE6258-0802-4CAC-B55E-F6BEFC2D2535}" presName="connTx" presStyleLbl="parChTrans1D2" presStyleIdx="2" presStyleCnt="6"/>
      <dgm:spPr/>
      <dgm:t>
        <a:bodyPr/>
        <a:lstStyle/>
        <a:p>
          <a:endParaRPr lang="ru-RU"/>
        </a:p>
      </dgm:t>
    </dgm:pt>
    <dgm:pt modelId="{6A9DDE5E-A314-4D4E-B39C-9D39C9401701}" type="pres">
      <dgm:prSet presAssocID="{E143D508-DB95-4AB0-B7A0-C397487095B1}" presName="root2" presStyleCnt="0"/>
      <dgm:spPr/>
    </dgm:pt>
    <dgm:pt modelId="{939726F6-D404-410D-ABA0-67791F8B90BB}" type="pres">
      <dgm:prSet presAssocID="{E143D508-DB95-4AB0-B7A0-C397487095B1}" presName="LevelTwoTextNode" presStyleLbl="node2" presStyleIdx="2" presStyleCnt="6" custScaleX="2735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0D43EBF-7C23-46A4-B841-5D894C8E1738}" type="pres">
      <dgm:prSet presAssocID="{E143D508-DB95-4AB0-B7A0-C397487095B1}" presName="level3hierChild" presStyleCnt="0"/>
      <dgm:spPr/>
    </dgm:pt>
    <dgm:pt modelId="{6800A532-4CFD-492F-A235-531EB8032F01}" type="pres">
      <dgm:prSet presAssocID="{ED0F82F2-0C90-4035-B96E-E091605DC7CE}" presName="conn2-1" presStyleLbl="parChTrans1D2" presStyleIdx="3" presStyleCnt="6"/>
      <dgm:spPr/>
      <dgm:t>
        <a:bodyPr/>
        <a:lstStyle/>
        <a:p>
          <a:endParaRPr lang="ru-RU"/>
        </a:p>
      </dgm:t>
    </dgm:pt>
    <dgm:pt modelId="{957D110C-C9FB-454C-A465-4C7D451CAA7C}" type="pres">
      <dgm:prSet presAssocID="{ED0F82F2-0C90-4035-B96E-E091605DC7CE}" presName="connTx" presStyleLbl="parChTrans1D2" presStyleIdx="3" presStyleCnt="6"/>
      <dgm:spPr/>
      <dgm:t>
        <a:bodyPr/>
        <a:lstStyle/>
        <a:p>
          <a:endParaRPr lang="ru-RU"/>
        </a:p>
      </dgm:t>
    </dgm:pt>
    <dgm:pt modelId="{208ECD2B-6271-4852-9CFA-CFFD537F8273}" type="pres">
      <dgm:prSet presAssocID="{F8D6D3D0-7DB0-4F39-BEA6-95D7EFCB9BA1}" presName="root2" presStyleCnt="0"/>
      <dgm:spPr/>
    </dgm:pt>
    <dgm:pt modelId="{86D4DD0B-5AC0-489B-BED9-68580A8355D4}" type="pres">
      <dgm:prSet presAssocID="{F8D6D3D0-7DB0-4F39-BEA6-95D7EFCB9BA1}" presName="LevelTwoTextNode" presStyleLbl="node2" presStyleIdx="3" presStyleCnt="6" custScaleX="2735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37E3626-C914-4081-A7A4-3CA5ADAE3AA2}" type="pres">
      <dgm:prSet presAssocID="{F8D6D3D0-7DB0-4F39-BEA6-95D7EFCB9BA1}" presName="level3hierChild" presStyleCnt="0"/>
      <dgm:spPr/>
    </dgm:pt>
    <dgm:pt modelId="{9D05CA83-EEFE-460A-A336-2F62AA4553FF}" type="pres">
      <dgm:prSet presAssocID="{5C53D6F9-5F3C-4FC2-BCEA-AA1F13A29562}" presName="conn2-1" presStyleLbl="parChTrans1D2" presStyleIdx="4" presStyleCnt="6"/>
      <dgm:spPr/>
      <dgm:t>
        <a:bodyPr/>
        <a:lstStyle/>
        <a:p>
          <a:endParaRPr lang="ru-RU"/>
        </a:p>
      </dgm:t>
    </dgm:pt>
    <dgm:pt modelId="{9619666D-E56A-4DA2-8AA2-ED1007806A69}" type="pres">
      <dgm:prSet presAssocID="{5C53D6F9-5F3C-4FC2-BCEA-AA1F13A29562}" presName="connTx" presStyleLbl="parChTrans1D2" presStyleIdx="4" presStyleCnt="6"/>
      <dgm:spPr/>
      <dgm:t>
        <a:bodyPr/>
        <a:lstStyle/>
        <a:p>
          <a:endParaRPr lang="ru-RU"/>
        </a:p>
      </dgm:t>
    </dgm:pt>
    <dgm:pt modelId="{5A9B0D3D-0A2B-4EAB-90B4-D0D04777BB1F}" type="pres">
      <dgm:prSet presAssocID="{23CC2DB6-FAA4-4C2C-B175-DFA41CF6FBC0}" presName="root2" presStyleCnt="0"/>
      <dgm:spPr/>
    </dgm:pt>
    <dgm:pt modelId="{60EAB74A-6F7C-4ECA-ACDB-FB0F4F91AC81}" type="pres">
      <dgm:prSet presAssocID="{23CC2DB6-FAA4-4C2C-B175-DFA41CF6FBC0}" presName="LevelTwoTextNode" presStyleLbl="node2" presStyleIdx="4" presStyleCnt="6" custScaleX="2735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D4C7628-D1A9-4043-8EF4-42B5AEDCC693}" type="pres">
      <dgm:prSet presAssocID="{23CC2DB6-FAA4-4C2C-B175-DFA41CF6FBC0}" presName="level3hierChild" presStyleCnt="0"/>
      <dgm:spPr/>
    </dgm:pt>
    <dgm:pt modelId="{A398C80A-E922-4434-9950-F0F0167A18FD}" type="pres">
      <dgm:prSet presAssocID="{E048AF42-83ED-4F4F-8145-66916022A846}" presName="conn2-1" presStyleLbl="parChTrans1D2" presStyleIdx="5" presStyleCnt="6"/>
      <dgm:spPr/>
      <dgm:t>
        <a:bodyPr/>
        <a:lstStyle/>
        <a:p>
          <a:endParaRPr lang="ru-RU"/>
        </a:p>
      </dgm:t>
    </dgm:pt>
    <dgm:pt modelId="{89FD0278-6764-4564-A0D5-E6E37837019E}" type="pres">
      <dgm:prSet presAssocID="{E048AF42-83ED-4F4F-8145-66916022A846}" presName="connTx" presStyleLbl="parChTrans1D2" presStyleIdx="5" presStyleCnt="6"/>
      <dgm:spPr/>
      <dgm:t>
        <a:bodyPr/>
        <a:lstStyle/>
        <a:p>
          <a:endParaRPr lang="ru-RU"/>
        </a:p>
      </dgm:t>
    </dgm:pt>
    <dgm:pt modelId="{5A2C164F-A52B-4CE1-B77D-764148BE1F30}" type="pres">
      <dgm:prSet presAssocID="{7A09755A-ACC4-4740-9767-BF30C26318E9}" presName="root2" presStyleCnt="0"/>
      <dgm:spPr/>
    </dgm:pt>
    <dgm:pt modelId="{9054C062-2C5F-48D2-9522-D023D88223E5}" type="pres">
      <dgm:prSet presAssocID="{7A09755A-ACC4-4740-9767-BF30C26318E9}" presName="LevelTwoTextNode" presStyleLbl="node2" presStyleIdx="5" presStyleCnt="6" custScaleX="2735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92A4C20-A1F0-4C43-9D75-942AE1033CA5}" type="pres">
      <dgm:prSet presAssocID="{7A09755A-ACC4-4740-9767-BF30C26318E9}" presName="level3hierChild" presStyleCnt="0"/>
      <dgm:spPr/>
    </dgm:pt>
  </dgm:ptLst>
  <dgm:cxnLst>
    <dgm:cxn modelId="{FC2CBFBA-0D20-475A-8CEC-EF5C5C9F3D4F}" type="presOf" srcId="{ED0F82F2-0C90-4035-B96E-E091605DC7CE}" destId="{6800A532-4CFD-492F-A235-531EB8032F01}" srcOrd="0" destOrd="0" presId="urn:microsoft.com/office/officeart/2008/layout/HorizontalMultiLevelHierarchy"/>
    <dgm:cxn modelId="{221324BD-2540-4B20-BB2A-6CA096F13229}" srcId="{088A2964-5D26-45DC-A86B-57259C9854DB}" destId="{23CC2DB6-FAA4-4C2C-B175-DFA41CF6FBC0}" srcOrd="4" destOrd="0" parTransId="{5C53D6F9-5F3C-4FC2-BCEA-AA1F13A29562}" sibTransId="{C71B571E-957A-4A05-8058-ADF997A744BE}"/>
    <dgm:cxn modelId="{194F343A-D150-42D4-A744-A81FF991966C}" srcId="{2908F76E-2669-492D-B7EB-8812BA9F0B55}" destId="{088A2964-5D26-45DC-A86B-57259C9854DB}" srcOrd="0" destOrd="0" parTransId="{2D136F2D-B1A9-43C8-9897-25B97DC41445}" sibTransId="{1540821E-0500-41D4-869C-0C7649BAE520}"/>
    <dgm:cxn modelId="{D8F6F2C8-2860-41A0-B828-A3645E3D4B45}" type="presOf" srcId="{C7FE6258-0802-4CAC-B55E-F6BEFC2D2535}" destId="{19500686-0117-4D05-857F-DFE59FC5893C}" srcOrd="1" destOrd="0" presId="urn:microsoft.com/office/officeart/2008/layout/HorizontalMultiLevelHierarchy"/>
    <dgm:cxn modelId="{1DCB4A0C-2D8A-4C0F-8F51-84F0D1A63E33}" type="presOf" srcId="{5C53D6F9-5F3C-4FC2-BCEA-AA1F13A29562}" destId="{9619666D-E56A-4DA2-8AA2-ED1007806A69}" srcOrd="1" destOrd="0" presId="urn:microsoft.com/office/officeart/2008/layout/HorizontalMultiLevelHierarchy"/>
    <dgm:cxn modelId="{4920D323-2F02-4487-B6FF-0D0109B8FCBC}" type="presOf" srcId="{AB2974D3-2E53-4B20-BC6E-72B9261F8D0C}" destId="{753080E6-DCCF-44D6-A50E-5406F1D74CAB}" srcOrd="0" destOrd="0" presId="urn:microsoft.com/office/officeart/2008/layout/HorizontalMultiLevelHierarchy"/>
    <dgm:cxn modelId="{10ACDD4F-8329-4190-8329-147F992852C6}" type="presOf" srcId="{ED0F82F2-0C90-4035-B96E-E091605DC7CE}" destId="{957D110C-C9FB-454C-A465-4C7D451CAA7C}" srcOrd="1" destOrd="0" presId="urn:microsoft.com/office/officeart/2008/layout/HorizontalMultiLevelHierarchy"/>
    <dgm:cxn modelId="{C68A0BD9-36DD-4EA5-8815-F48D59A5CAF2}" type="presOf" srcId="{E048AF42-83ED-4F4F-8145-66916022A846}" destId="{89FD0278-6764-4564-A0D5-E6E37837019E}" srcOrd="1" destOrd="0" presId="urn:microsoft.com/office/officeart/2008/layout/HorizontalMultiLevelHierarchy"/>
    <dgm:cxn modelId="{DC6A49CD-5A5B-4A4C-87D4-C46C12A6FF4A}" type="presOf" srcId="{5C53D6F9-5F3C-4FC2-BCEA-AA1F13A29562}" destId="{9D05CA83-EEFE-460A-A336-2F62AA4553FF}" srcOrd="0" destOrd="0" presId="urn:microsoft.com/office/officeart/2008/layout/HorizontalMultiLevelHierarchy"/>
    <dgm:cxn modelId="{479D524E-AC5F-4753-9FEA-65D638C78BDD}" type="presOf" srcId="{2908F76E-2669-492D-B7EB-8812BA9F0B55}" destId="{DE66FF45-854F-4B12-99C2-C22A958576BA}" srcOrd="0" destOrd="0" presId="urn:microsoft.com/office/officeart/2008/layout/HorizontalMultiLevelHierarchy"/>
    <dgm:cxn modelId="{4D3C155A-2446-47BD-B057-59DAC4554325}" type="presOf" srcId="{F7EDB1F0-3D3E-4E6F-8607-43CAB72FBBA0}" destId="{51CC494A-A622-44D4-AAE4-3D2C1E46A7DB}" srcOrd="0" destOrd="0" presId="urn:microsoft.com/office/officeart/2008/layout/HorizontalMultiLevelHierarchy"/>
    <dgm:cxn modelId="{2484523D-2112-4C10-8930-5EA22201EE77}" type="presOf" srcId="{7A09755A-ACC4-4740-9767-BF30C26318E9}" destId="{9054C062-2C5F-48D2-9522-D023D88223E5}" srcOrd="0" destOrd="0" presId="urn:microsoft.com/office/officeart/2008/layout/HorizontalMultiLevelHierarchy"/>
    <dgm:cxn modelId="{F6571CD8-30B7-4C9B-AB81-14949C6F5E65}" type="presOf" srcId="{5BAEE475-D377-48FC-945B-D6D924E9B8FF}" destId="{F8F542EA-4441-4DB9-9160-FFAA35A7F558}" srcOrd="0" destOrd="0" presId="urn:microsoft.com/office/officeart/2008/layout/HorizontalMultiLevelHierarchy"/>
    <dgm:cxn modelId="{7F5A54E5-DDD9-47C2-80B6-22C80FB0E17D}" srcId="{088A2964-5D26-45DC-A86B-57259C9854DB}" destId="{AB2974D3-2E53-4B20-BC6E-72B9261F8D0C}" srcOrd="1" destOrd="0" parTransId="{3F227BD3-43C3-4C48-BC92-A1004AE98D1B}" sibTransId="{36292661-E777-46EA-87F8-FE601CD0BD79}"/>
    <dgm:cxn modelId="{C823AAC9-6AA6-433F-B011-84B5D9343377}" type="presOf" srcId="{088A2964-5D26-45DC-A86B-57259C9854DB}" destId="{BE0762CF-803B-459D-8A1F-EA5CCC982E74}" srcOrd="0" destOrd="0" presId="urn:microsoft.com/office/officeart/2008/layout/HorizontalMultiLevelHierarchy"/>
    <dgm:cxn modelId="{EA53C577-D7EF-48F0-8BB4-09E8790D4E61}" srcId="{088A2964-5D26-45DC-A86B-57259C9854DB}" destId="{5BAEE475-D377-48FC-945B-D6D924E9B8FF}" srcOrd="0" destOrd="0" parTransId="{F7EDB1F0-3D3E-4E6F-8607-43CAB72FBBA0}" sibTransId="{1750FC2A-E3D2-41AA-A00E-481592A1F072}"/>
    <dgm:cxn modelId="{FEDCE12B-F3E7-4D61-8ADA-DEC04C7966E2}" srcId="{088A2964-5D26-45DC-A86B-57259C9854DB}" destId="{7A09755A-ACC4-4740-9767-BF30C26318E9}" srcOrd="5" destOrd="0" parTransId="{E048AF42-83ED-4F4F-8145-66916022A846}" sibTransId="{88A56F88-390F-41D3-8FB1-BE6D740DB7A2}"/>
    <dgm:cxn modelId="{3F04E137-9159-4CAB-AC0B-636CFFE87D53}" type="presOf" srcId="{C7FE6258-0802-4CAC-B55E-F6BEFC2D2535}" destId="{F4429844-58B0-4718-BD1A-0391A5CF718E}" srcOrd="0" destOrd="0" presId="urn:microsoft.com/office/officeart/2008/layout/HorizontalMultiLevelHierarchy"/>
    <dgm:cxn modelId="{A1B34E64-608E-4387-BB04-8EA76191D7C0}" type="presOf" srcId="{E143D508-DB95-4AB0-B7A0-C397487095B1}" destId="{939726F6-D404-410D-ABA0-67791F8B90BB}" srcOrd="0" destOrd="0" presId="urn:microsoft.com/office/officeart/2008/layout/HorizontalMultiLevelHierarchy"/>
    <dgm:cxn modelId="{16804C17-A737-44AC-9628-7529CC09C8E5}" srcId="{088A2964-5D26-45DC-A86B-57259C9854DB}" destId="{E143D508-DB95-4AB0-B7A0-C397487095B1}" srcOrd="2" destOrd="0" parTransId="{C7FE6258-0802-4CAC-B55E-F6BEFC2D2535}" sibTransId="{5A9B5F07-B047-4128-8E6F-6578D82B28A5}"/>
    <dgm:cxn modelId="{12C4F3FF-521C-4376-9C92-101CF6E33D7F}" srcId="{088A2964-5D26-45DC-A86B-57259C9854DB}" destId="{F8D6D3D0-7DB0-4F39-BEA6-95D7EFCB9BA1}" srcOrd="3" destOrd="0" parTransId="{ED0F82F2-0C90-4035-B96E-E091605DC7CE}" sibTransId="{C7B829AF-F236-4000-96F4-A428AB444617}"/>
    <dgm:cxn modelId="{FB82B0BA-40FC-4822-960C-959580A2D14F}" type="presOf" srcId="{F8D6D3D0-7DB0-4F39-BEA6-95D7EFCB9BA1}" destId="{86D4DD0B-5AC0-489B-BED9-68580A8355D4}" srcOrd="0" destOrd="0" presId="urn:microsoft.com/office/officeart/2008/layout/HorizontalMultiLevelHierarchy"/>
    <dgm:cxn modelId="{BAB489E7-ECD9-4D44-BB16-1FA60EBFABDB}" type="presOf" srcId="{E048AF42-83ED-4F4F-8145-66916022A846}" destId="{A398C80A-E922-4434-9950-F0F0167A18FD}" srcOrd="0" destOrd="0" presId="urn:microsoft.com/office/officeart/2008/layout/HorizontalMultiLevelHierarchy"/>
    <dgm:cxn modelId="{F269C873-7B4B-41C0-A54A-58CF9DF6313F}" type="presOf" srcId="{23CC2DB6-FAA4-4C2C-B175-DFA41CF6FBC0}" destId="{60EAB74A-6F7C-4ECA-ACDB-FB0F4F91AC81}" srcOrd="0" destOrd="0" presId="urn:microsoft.com/office/officeart/2008/layout/HorizontalMultiLevelHierarchy"/>
    <dgm:cxn modelId="{F767BA95-1F74-4104-9247-8716611286E4}" type="presOf" srcId="{3F227BD3-43C3-4C48-BC92-A1004AE98D1B}" destId="{DB1C2DFE-B1EF-4F71-8D69-20AC7CC37DAF}" srcOrd="1" destOrd="0" presId="urn:microsoft.com/office/officeart/2008/layout/HorizontalMultiLevelHierarchy"/>
    <dgm:cxn modelId="{BFEABFA8-1AB4-4C17-AD2C-E3A0B77083AD}" type="presOf" srcId="{F7EDB1F0-3D3E-4E6F-8607-43CAB72FBBA0}" destId="{B54FC2A2-F27A-4ADB-B69E-EBEFEC2C9421}" srcOrd="1" destOrd="0" presId="urn:microsoft.com/office/officeart/2008/layout/HorizontalMultiLevelHierarchy"/>
    <dgm:cxn modelId="{76A249FA-E1D4-4E19-B650-8789CE556FDD}" type="presOf" srcId="{3F227BD3-43C3-4C48-BC92-A1004AE98D1B}" destId="{FD22586C-C89E-439F-8D6A-8FFD8D355825}" srcOrd="0" destOrd="0" presId="urn:microsoft.com/office/officeart/2008/layout/HorizontalMultiLevelHierarchy"/>
    <dgm:cxn modelId="{F648A275-563F-4A8A-BC62-A9FFB0CDA3A6}" type="presParOf" srcId="{DE66FF45-854F-4B12-99C2-C22A958576BA}" destId="{26C3D453-C69C-44E5-B909-B06856BD5A74}" srcOrd="0" destOrd="0" presId="urn:microsoft.com/office/officeart/2008/layout/HorizontalMultiLevelHierarchy"/>
    <dgm:cxn modelId="{E63F09F7-028D-4D4F-B575-676DCB5338B2}" type="presParOf" srcId="{26C3D453-C69C-44E5-B909-B06856BD5A74}" destId="{BE0762CF-803B-459D-8A1F-EA5CCC982E74}" srcOrd="0" destOrd="0" presId="urn:microsoft.com/office/officeart/2008/layout/HorizontalMultiLevelHierarchy"/>
    <dgm:cxn modelId="{79C7038B-426B-4986-A6BF-0A1781C3A4B3}" type="presParOf" srcId="{26C3D453-C69C-44E5-B909-B06856BD5A74}" destId="{7FA75AC7-9D10-4FA3-A6E8-FA455F215DBE}" srcOrd="1" destOrd="0" presId="urn:microsoft.com/office/officeart/2008/layout/HorizontalMultiLevelHierarchy"/>
    <dgm:cxn modelId="{E81386AE-B9B6-4F9E-8995-F9DDBE22C1EA}" type="presParOf" srcId="{7FA75AC7-9D10-4FA3-A6E8-FA455F215DBE}" destId="{51CC494A-A622-44D4-AAE4-3D2C1E46A7DB}" srcOrd="0" destOrd="0" presId="urn:microsoft.com/office/officeart/2008/layout/HorizontalMultiLevelHierarchy"/>
    <dgm:cxn modelId="{05CBC34C-AA86-4F03-8C5E-469E7CD332E8}" type="presParOf" srcId="{51CC494A-A622-44D4-AAE4-3D2C1E46A7DB}" destId="{B54FC2A2-F27A-4ADB-B69E-EBEFEC2C9421}" srcOrd="0" destOrd="0" presId="urn:microsoft.com/office/officeart/2008/layout/HorizontalMultiLevelHierarchy"/>
    <dgm:cxn modelId="{A44A4A6D-0679-44E5-BEB8-CBD97E5C86B2}" type="presParOf" srcId="{7FA75AC7-9D10-4FA3-A6E8-FA455F215DBE}" destId="{A4D2E640-B2BA-40C3-B037-C3DD3D8F2EE3}" srcOrd="1" destOrd="0" presId="urn:microsoft.com/office/officeart/2008/layout/HorizontalMultiLevelHierarchy"/>
    <dgm:cxn modelId="{2CD43929-023C-4684-B776-FB2E137B235F}" type="presParOf" srcId="{A4D2E640-B2BA-40C3-B037-C3DD3D8F2EE3}" destId="{F8F542EA-4441-4DB9-9160-FFAA35A7F558}" srcOrd="0" destOrd="0" presId="urn:microsoft.com/office/officeart/2008/layout/HorizontalMultiLevelHierarchy"/>
    <dgm:cxn modelId="{AC991E26-18BB-40B1-9132-622697C3B080}" type="presParOf" srcId="{A4D2E640-B2BA-40C3-B037-C3DD3D8F2EE3}" destId="{D191643E-6C0A-44B0-9D73-8AF27B7058C9}" srcOrd="1" destOrd="0" presId="urn:microsoft.com/office/officeart/2008/layout/HorizontalMultiLevelHierarchy"/>
    <dgm:cxn modelId="{209EA81B-2CE4-4118-B78A-1022362961AE}" type="presParOf" srcId="{7FA75AC7-9D10-4FA3-A6E8-FA455F215DBE}" destId="{FD22586C-C89E-439F-8D6A-8FFD8D355825}" srcOrd="2" destOrd="0" presId="urn:microsoft.com/office/officeart/2008/layout/HorizontalMultiLevelHierarchy"/>
    <dgm:cxn modelId="{1D0D32C5-B2BC-469E-A3F3-7E28AD7BA8FC}" type="presParOf" srcId="{FD22586C-C89E-439F-8D6A-8FFD8D355825}" destId="{DB1C2DFE-B1EF-4F71-8D69-20AC7CC37DAF}" srcOrd="0" destOrd="0" presId="urn:microsoft.com/office/officeart/2008/layout/HorizontalMultiLevelHierarchy"/>
    <dgm:cxn modelId="{2BFB4744-F28C-4B8A-A1BF-7DFFF933623D}" type="presParOf" srcId="{7FA75AC7-9D10-4FA3-A6E8-FA455F215DBE}" destId="{91FF8629-61FF-4B4B-A5B9-B725F998A3D6}" srcOrd="3" destOrd="0" presId="urn:microsoft.com/office/officeart/2008/layout/HorizontalMultiLevelHierarchy"/>
    <dgm:cxn modelId="{CB84E41E-2BCA-43AC-9BF2-ECCB401AA2DD}" type="presParOf" srcId="{91FF8629-61FF-4B4B-A5B9-B725F998A3D6}" destId="{753080E6-DCCF-44D6-A50E-5406F1D74CAB}" srcOrd="0" destOrd="0" presId="urn:microsoft.com/office/officeart/2008/layout/HorizontalMultiLevelHierarchy"/>
    <dgm:cxn modelId="{7F2F59BB-B957-4150-8083-31FF28F52106}" type="presParOf" srcId="{91FF8629-61FF-4B4B-A5B9-B725F998A3D6}" destId="{111E49DF-54CF-46FA-BAEE-6355790F8FEA}" srcOrd="1" destOrd="0" presId="urn:microsoft.com/office/officeart/2008/layout/HorizontalMultiLevelHierarchy"/>
    <dgm:cxn modelId="{8FE51907-FF75-4AE4-8C6C-B7F8EFFB5BA4}" type="presParOf" srcId="{7FA75AC7-9D10-4FA3-A6E8-FA455F215DBE}" destId="{F4429844-58B0-4718-BD1A-0391A5CF718E}" srcOrd="4" destOrd="0" presId="urn:microsoft.com/office/officeart/2008/layout/HorizontalMultiLevelHierarchy"/>
    <dgm:cxn modelId="{F196CDD3-3CEE-49B8-A1F7-24F2D5B68693}" type="presParOf" srcId="{F4429844-58B0-4718-BD1A-0391A5CF718E}" destId="{19500686-0117-4D05-857F-DFE59FC5893C}" srcOrd="0" destOrd="0" presId="urn:microsoft.com/office/officeart/2008/layout/HorizontalMultiLevelHierarchy"/>
    <dgm:cxn modelId="{F8CBDA5B-34DB-401A-A579-5B682C63AC7B}" type="presParOf" srcId="{7FA75AC7-9D10-4FA3-A6E8-FA455F215DBE}" destId="{6A9DDE5E-A314-4D4E-B39C-9D39C9401701}" srcOrd="5" destOrd="0" presId="urn:microsoft.com/office/officeart/2008/layout/HorizontalMultiLevelHierarchy"/>
    <dgm:cxn modelId="{AEF91883-9771-4900-AF81-FEF643CBD4AD}" type="presParOf" srcId="{6A9DDE5E-A314-4D4E-B39C-9D39C9401701}" destId="{939726F6-D404-410D-ABA0-67791F8B90BB}" srcOrd="0" destOrd="0" presId="urn:microsoft.com/office/officeart/2008/layout/HorizontalMultiLevelHierarchy"/>
    <dgm:cxn modelId="{5FA42EEA-A7B3-44C5-B332-26E435BA2107}" type="presParOf" srcId="{6A9DDE5E-A314-4D4E-B39C-9D39C9401701}" destId="{50D43EBF-7C23-46A4-B841-5D894C8E1738}" srcOrd="1" destOrd="0" presId="urn:microsoft.com/office/officeart/2008/layout/HorizontalMultiLevelHierarchy"/>
    <dgm:cxn modelId="{D7D9E407-038F-463E-BDF9-E3A93AE772D5}" type="presParOf" srcId="{7FA75AC7-9D10-4FA3-A6E8-FA455F215DBE}" destId="{6800A532-4CFD-492F-A235-531EB8032F01}" srcOrd="6" destOrd="0" presId="urn:microsoft.com/office/officeart/2008/layout/HorizontalMultiLevelHierarchy"/>
    <dgm:cxn modelId="{8EAEF89E-F622-4E31-B698-6C78F14B94F5}" type="presParOf" srcId="{6800A532-4CFD-492F-A235-531EB8032F01}" destId="{957D110C-C9FB-454C-A465-4C7D451CAA7C}" srcOrd="0" destOrd="0" presId="urn:microsoft.com/office/officeart/2008/layout/HorizontalMultiLevelHierarchy"/>
    <dgm:cxn modelId="{028205DB-0287-4439-9A84-F614B9284CE0}" type="presParOf" srcId="{7FA75AC7-9D10-4FA3-A6E8-FA455F215DBE}" destId="{208ECD2B-6271-4852-9CFA-CFFD537F8273}" srcOrd="7" destOrd="0" presId="urn:microsoft.com/office/officeart/2008/layout/HorizontalMultiLevelHierarchy"/>
    <dgm:cxn modelId="{13E11E41-12B6-48F9-9360-775873461666}" type="presParOf" srcId="{208ECD2B-6271-4852-9CFA-CFFD537F8273}" destId="{86D4DD0B-5AC0-489B-BED9-68580A8355D4}" srcOrd="0" destOrd="0" presId="urn:microsoft.com/office/officeart/2008/layout/HorizontalMultiLevelHierarchy"/>
    <dgm:cxn modelId="{72AB77F7-1FF9-4672-8974-FA9CF996820F}" type="presParOf" srcId="{208ECD2B-6271-4852-9CFA-CFFD537F8273}" destId="{937E3626-C914-4081-A7A4-3CA5ADAE3AA2}" srcOrd="1" destOrd="0" presId="urn:microsoft.com/office/officeart/2008/layout/HorizontalMultiLevelHierarchy"/>
    <dgm:cxn modelId="{10D3D4CE-87E8-49F2-9FD4-202278733325}" type="presParOf" srcId="{7FA75AC7-9D10-4FA3-A6E8-FA455F215DBE}" destId="{9D05CA83-EEFE-460A-A336-2F62AA4553FF}" srcOrd="8" destOrd="0" presId="urn:microsoft.com/office/officeart/2008/layout/HorizontalMultiLevelHierarchy"/>
    <dgm:cxn modelId="{A22651CB-F45F-4615-A1F1-7448E66878BC}" type="presParOf" srcId="{9D05CA83-EEFE-460A-A336-2F62AA4553FF}" destId="{9619666D-E56A-4DA2-8AA2-ED1007806A69}" srcOrd="0" destOrd="0" presId="urn:microsoft.com/office/officeart/2008/layout/HorizontalMultiLevelHierarchy"/>
    <dgm:cxn modelId="{3F718A75-783B-4DE8-BAE2-90656751D9DA}" type="presParOf" srcId="{7FA75AC7-9D10-4FA3-A6E8-FA455F215DBE}" destId="{5A9B0D3D-0A2B-4EAB-90B4-D0D04777BB1F}" srcOrd="9" destOrd="0" presId="urn:microsoft.com/office/officeart/2008/layout/HorizontalMultiLevelHierarchy"/>
    <dgm:cxn modelId="{62C2E3F9-9E96-49F5-9FFA-67E8C612BCA6}" type="presParOf" srcId="{5A9B0D3D-0A2B-4EAB-90B4-D0D04777BB1F}" destId="{60EAB74A-6F7C-4ECA-ACDB-FB0F4F91AC81}" srcOrd="0" destOrd="0" presId="urn:microsoft.com/office/officeart/2008/layout/HorizontalMultiLevelHierarchy"/>
    <dgm:cxn modelId="{E2383DBC-E395-4C55-8FF5-42BB7F1452C1}" type="presParOf" srcId="{5A9B0D3D-0A2B-4EAB-90B4-D0D04777BB1F}" destId="{1D4C7628-D1A9-4043-8EF4-42B5AEDCC693}" srcOrd="1" destOrd="0" presId="urn:microsoft.com/office/officeart/2008/layout/HorizontalMultiLevelHierarchy"/>
    <dgm:cxn modelId="{22E1983A-0240-4CEB-BDA8-7F975AE86A50}" type="presParOf" srcId="{7FA75AC7-9D10-4FA3-A6E8-FA455F215DBE}" destId="{A398C80A-E922-4434-9950-F0F0167A18FD}" srcOrd="10" destOrd="0" presId="urn:microsoft.com/office/officeart/2008/layout/HorizontalMultiLevelHierarchy"/>
    <dgm:cxn modelId="{3AE54FAA-709D-4776-AD9D-D1509149ABAA}" type="presParOf" srcId="{A398C80A-E922-4434-9950-F0F0167A18FD}" destId="{89FD0278-6764-4564-A0D5-E6E37837019E}" srcOrd="0" destOrd="0" presId="urn:microsoft.com/office/officeart/2008/layout/HorizontalMultiLevelHierarchy"/>
    <dgm:cxn modelId="{47D822F8-41D5-41A5-B371-9A353503F72B}" type="presParOf" srcId="{7FA75AC7-9D10-4FA3-A6E8-FA455F215DBE}" destId="{5A2C164F-A52B-4CE1-B77D-764148BE1F30}" srcOrd="11" destOrd="0" presId="urn:microsoft.com/office/officeart/2008/layout/HorizontalMultiLevelHierarchy"/>
    <dgm:cxn modelId="{976FF3A2-382F-4BBF-959C-7EDD8F5A9E8B}" type="presParOf" srcId="{5A2C164F-A52B-4CE1-B77D-764148BE1F30}" destId="{9054C062-2C5F-48D2-9522-D023D88223E5}" srcOrd="0" destOrd="0" presId="urn:microsoft.com/office/officeart/2008/layout/HorizontalMultiLevelHierarchy"/>
    <dgm:cxn modelId="{9495DEF6-CFDC-41F4-8E61-1824BE1FE391}" type="presParOf" srcId="{5A2C164F-A52B-4CE1-B77D-764148BE1F30}" destId="{E92A4C20-A1F0-4C43-9D75-942AE1033CA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48D236D-F358-4424-889B-3403C6EA835E}" type="doc">
      <dgm:prSet loTypeId="urn:microsoft.com/office/officeart/2005/8/layout/cycle6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1C28CCC-8791-4A1C-882E-2A3E77CFF1F7}">
      <dgm:prSet custT="1"/>
      <dgm:spPr/>
      <dgm:t>
        <a:bodyPr/>
        <a:lstStyle/>
        <a:p>
          <a:r>
            <a:rPr lang="ru-RU" sz="1200" dirty="0">
              <a:solidFill>
                <a:schemeClr val="tx1"/>
              </a:solidFill>
            </a:rPr>
            <a:t>стратегия управления персоналом </a:t>
          </a:r>
        </a:p>
        <a:p>
          <a:r>
            <a:rPr lang="ru-RU" sz="1200" dirty="0">
              <a:solidFill>
                <a:schemeClr val="tx1"/>
              </a:solidFill>
            </a:rPr>
            <a:t>(как правило, 5-10 лет); </a:t>
          </a:r>
        </a:p>
      </dgm:t>
    </dgm:pt>
    <dgm:pt modelId="{7F4E2B7B-AA22-475A-8F35-B0DDC1FB8040}" type="parTrans" cxnId="{3091501B-D677-479A-9D9A-702D0597C91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D710BDE-7EE3-4190-B63D-79C1DFE3F77B}" type="sibTrans" cxnId="{3091501B-D677-479A-9D9A-702D0597C91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3C12D7D-EFF1-4B21-AADF-5F42EA7A556C}">
      <dgm:prSet custT="1"/>
      <dgm:spPr/>
      <dgm:t>
        <a:bodyPr/>
        <a:lstStyle/>
        <a:p>
          <a:r>
            <a:rPr lang="ru-RU" sz="1200">
              <a:solidFill>
                <a:schemeClr val="tx1"/>
              </a:solidFill>
            </a:rPr>
            <a:t>оперативный план работы с персоналом (1 год);</a:t>
          </a:r>
        </a:p>
      </dgm:t>
    </dgm:pt>
    <dgm:pt modelId="{0679C0C9-1BC2-4B4C-825D-C0F7F1C50897}" type="parTrans" cxnId="{42C8A1A2-9840-404E-8B1D-7EBD75DEE3C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C57456B-A9E7-4C9A-8612-1D6FC80DA1EF}" type="sibTrans" cxnId="{42C8A1A2-9840-404E-8B1D-7EBD75DEE3C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7FA70DC-065F-4D29-AE2A-ECE137B13390}">
      <dgm:prSet custT="1"/>
      <dgm:spPr/>
      <dgm:t>
        <a:bodyPr/>
        <a:lstStyle/>
        <a:p>
          <a:r>
            <a:rPr lang="ru-RU" sz="1200">
              <a:solidFill>
                <a:schemeClr val="tx1"/>
              </a:solidFill>
            </a:rPr>
            <a:t>план потребности в персонале</a:t>
          </a:r>
        </a:p>
      </dgm:t>
    </dgm:pt>
    <dgm:pt modelId="{F1F9C2FE-84BD-4FEB-9EE4-A79D32F24571}" type="parTrans" cxnId="{254DFB38-A182-4A74-B4ED-B01693CC5E1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ECF694A-32F1-4026-BAE0-DF6DDE2D0670}" type="sibTrans" cxnId="{254DFB38-A182-4A74-B4ED-B01693CC5E1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2639422-26DD-4E2A-B121-8A44FA8C1743}">
      <dgm:prSet custT="1"/>
      <dgm:spPr/>
      <dgm:t>
        <a:bodyPr/>
        <a:lstStyle/>
        <a:p>
          <a:r>
            <a:rPr lang="ru-RU" sz="1200">
              <a:solidFill>
                <a:schemeClr val="tx1"/>
              </a:solidFill>
            </a:rPr>
            <a:t>план подбора персонала</a:t>
          </a:r>
        </a:p>
      </dgm:t>
    </dgm:pt>
    <dgm:pt modelId="{38F6C256-AED3-4EAA-8DDA-C36FEA35D3F4}" type="parTrans" cxnId="{7E7C212A-1C4B-44F5-A42A-7C368771984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85B28F2-1C66-4813-ACCC-EBC093894C01}" type="sibTrans" cxnId="{7E7C212A-1C4B-44F5-A42A-7C368771984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77C325F-3563-4750-B8DA-599730BB34ED}">
      <dgm:prSet custT="1"/>
      <dgm:spPr/>
      <dgm:t>
        <a:bodyPr/>
        <a:lstStyle/>
        <a:p>
          <a:r>
            <a:rPr lang="ru-RU" sz="1200">
              <a:solidFill>
                <a:schemeClr val="tx1"/>
              </a:solidFill>
            </a:rPr>
            <a:t>план работы по адаптации новых сотрудников</a:t>
          </a:r>
        </a:p>
      </dgm:t>
    </dgm:pt>
    <dgm:pt modelId="{CE01571F-9048-4D85-BA5E-DB2985F2FBFC}" type="parTrans" cxnId="{719D1971-61AC-431E-A0C3-9DC49FFC0A0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8765AA0-8A11-4F02-B412-2A8714C03A8F}" type="sibTrans" cxnId="{719D1971-61AC-431E-A0C3-9DC49FFC0A0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D97373D-E978-4D50-8EC7-3CAAC2237923}">
      <dgm:prSet custT="1"/>
      <dgm:spPr/>
      <dgm:t>
        <a:bodyPr/>
        <a:lstStyle/>
        <a:p>
          <a:r>
            <a:rPr lang="ru-RU" sz="1200">
              <a:solidFill>
                <a:schemeClr val="tx1"/>
              </a:solidFill>
            </a:rPr>
            <a:t>план обучения персонала</a:t>
          </a:r>
        </a:p>
      </dgm:t>
    </dgm:pt>
    <dgm:pt modelId="{2D674DA2-F75D-4EC4-85D2-C5F6D90B62EA}" type="parTrans" cxnId="{307839D7-344B-45D1-A344-D22A44BBC15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8A08593-E650-474B-95A3-136FCD53B350}" type="sibTrans" cxnId="{307839D7-344B-45D1-A344-D22A44BBC15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B7FDB76-A9EA-4AB8-8DBF-E2C5A44F5AA4}">
      <dgm:prSet custT="1"/>
      <dgm:spPr/>
      <dgm:t>
        <a:bodyPr/>
        <a:lstStyle/>
        <a:p>
          <a:r>
            <a:rPr lang="ru-RU" sz="1200">
              <a:solidFill>
                <a:schemeClr val="tx1"/>
              </a:solidFill>
            </a:rPr>
            <a:t>план проведения деловой оценки</a:t>
          </a:r>
        </a:p>
      </dgm:t>
    </dgm:pt>
    <dgm:pt modelId="{A57E91D7-D1B8-4EB4-B1A5-3D78AC486494}" type="parTrans" cxnId="{1CC663C3-3796-4DD4-9022-DE60EE644C8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CB101A8-CD87-45F1-956C-866C30D8A360}" type="sibTrans" cxnId="{1CC663C3-3796-4DD4-9022-DE60EE644C8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155B95B-6FA7-481F-BE6D-64752716F68E}">
      <dgm:prSet custT="1"/>
      <dgm:spPr/>
      <dgm:t>
        <a:bodyPr/>
        <a:lstStyle/>
        <a:p>
          <a:r>
            <a:rPr lang="ru-RU" sz="1200">
              <a:solidFill>
                <a:schemeClr val="tx1"/>
              </a:solidFill>
            </a:rPr>
            <a:t>план служебно-профессиональных перемещений </a:t>
          </a:r>
        </a:p>
      </dgm:t>
    </dgm:pt>
    <dgm:pt modelId="{84380429-17E5-444B-BF67-8AEABA5DA638}" type="parTrans" cxnId="{1F934F8A-E93F-4F1A-9645-BF51EFA59CD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D9C07B2-CE63-4701-9BE6-BC8261DC1874}" type="sibTrans" cxnId="{1F934F8A-E93F-4F1A-9645-BF51EFA59CD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8C0A1C4-54B3-4C6C-A744-CC2A5C185131}" type="pres">
      <dgm:prSet presAssocID="{C48D236D-F358-4424-889B-3403C6EA835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C440DA-1583-44A3-8B31-91162E62A580}" type="pres">
      <dgm:prSet presAssocID="{21C28CCC-8791-4A1C-882E-2A3E77CFF1F7}" presName="node" presStyleLbl="node1" presStyleIdx="0" presStyleCnt="8" custScaleX="2168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9DFEB9-CB66-4DC4-92D1-CF95F58ABCB5}" type="pres">
      <dgm:prSet presAssocID="{21C28CCC-8791-4A1C-882E-2A3E77CFF1F7}" presName="spNode" presStyleCnt="0"/>
      <dgm:spPr/>
    </dgm:pt>
    <dgm:pt modelId="{F171626D-6927-4F66-8B6C-8454C0983440}" type="pres">
      <dgm:prSet presAssocID="{7D710BDE-7EE3-4190-B63D-79C1DFE3F77B}" presName="sibTrans" presStyleLbl="sibTrans1D1" presStyleIdx="0" presStyleCnt="8"/>
      <dgm:spPr/>
      <dgm:t>
        <a:bodyPr/>
        <a:lstStyle/>
        <a:p>
          <a:endParaRPr lang="ru-RU"/>
        </a:p>
      </dgm:t>
    </dgm:pt>
    <dgm:pt modelId="{74FB6BCE-1279-4F6E-B9B6-05CCBE583B06}" type="pres">
      <dgm:prSet presAssocID="{63C12D7D-EFF1-4B21-AADF-5F42EA7A556C}" presName="node" presStyleLbl="node1" presStyleIdx="1" presStyleCnt="8" custScaleX="2168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894C55-BA50-478C-8E21-9AC8A5B3B41B}" type="pres">
      <dgm:prSet presAssocID="{63C12D7D-EFF1-4B21-AADF-5F42EA7A556C}" presName="spNode" presStyleCnt="0"/>
      <dgm:spPr/>
    </dgm:pt>
    <dgm:pt modelId="{CD458082-89E3-41C6-83C1-232B7AC4354B}" type="pres">
      <dgm:prSet presAssocID="{DC57456B-A9E7-4C9A-8612-1D6FC80DA1EF}" presName="sibTrans" presStyleLbl="sibTrans1D1" presStyleIdx="1" presStyleCnt="8"/>
      <dgm:spPr/>
      <dgm:t>
        <a:bodyPr/>
        <a:lstStyle/>
        <a:p>
          <a:endParaRPr lang="ru-RU"/>
        </a:p>
      </dgm:t>
    </dgm:pt>
    <dgm:pt modelId="{1BDC0B05-1A00-41CD-B497-CFE56881B449}" type="pres">
      <dgm:prSet presAssocID="{37FA70DC-065F-4D29-AE2A-ECE137B13390}" presName="node" presStyleLbl="node1" presStyleIdx="2" presStyleCnt="8" custScaleX="2168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FD9A6E-D296-4249-97CA-A77F73FE7C82}" type="pres">
      <dgm:prSet presAssocID="{37FA70DC-065F-4D29-AE2A-ECE137B13390}" presName="spNode" presStyleCnt="0"/>
      <dgm:spPr/>
    </dgm:pt>
    <dgm:pt modelId="{24CD800C-5B76-4D76-8D94-DB0F9E32739E}" type="pres">
      <dgm:prSet presAssocID="{9ECF694A-32F1-4026-BAE0-DF6DDE2D0670}" presName="sibTrans" presStyleLbl="sibTrans1D1" presStyleIdx="2" presStyleCnt="8"/>
      <dgm:spPr/>
      <dgm:t>
        <a:bodyPr/>
        <a:lstStyle/>
        <a:p>
          <a:endParaRPr lang="ru-RU"/>
        </a:p>
      </dgm:t>
    </dgm:pt>
    <dgm:pt modelId="{71B93984-E7E6-499D-8BD9-ED066591ACCF}" type="pres">
      <dgm:prSet presAssocID="{82639422-26DD-4E2A-B121-8A44FA8C1743}" presName="node" presStyleLbl="node1" presStyleIdx="3" presStyleCnt="8" custScaleX="2168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11227F-16B5-435A-B68B-7ED87539A88A}" type="pres">
      <dgm:prSet presAssocID="{82639422-26DD-4E2A-B121-8A44FA8C1743}" presName="spNode" presStyleCnt="0"/>
      <dgm:spPr/>
    </dgm:pt>
    <dgm:pt modelId="{6EB25030-DA2C-4D04-B927-F68F0D34D71F}" type="pres">
      <dgm:prSet presAssocID="{385B28F2-1C66-4813-ACCC-EBC093894C01}" presName="sibTrans" presStyleLbl="sibTrans1D1" presStyleIdx="3" presStyleCnt="8"/>
      <dgm:spPr/>
      <dgm:t>
        <a:bodyPr/>
        <a:lstStyle/>
        <a:p>
          <a:endParaRPr lang="ru-RU"/>
        </a:p>
      </dgm:t>
    </dgm:pt>
    <dgm:pt modelId="{8C53A75C-B19E-4450-9959-20D7130CEED9}" type="pres">
      <dgm:prSet presAssocID="{477C325F-3563-4750-B8DA-599730BB34ED}" presName="node" presStyleLbl="node1" presStyleIdx="4" presStyleCnt="8" custScaleX="2168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310FF9-F323-4BC9-963B-9AE8F2EEB2D6}" type="pres">
      <dgm:prSet presAssocID="{477C325F-3563-4750-B8DA-599730BB34ED}" presName="spNode" presStyleCnt="0"/>
      <dgm:spPr/>
    </dgm:pt>
    <dgm:pt modelId="{CD5F4629-90A4-4D02-AB9D-CC49030EA510}" type="pres">
      <dgm:prSet presAssocID="{F8765AA0-8A11-4F02-B412-2A8714C03A8F}" presName="sibTrans" presStyleLbl="sibTrans1D1" presStyleIdx="4" presStyleCnt="8"/>
      <dgm:spPr/>
      <dgm:t>
        <a:bodyPr/>
        <a:lstStyle/>
        <a:p>
          <a:endParaRPr lang="ru-RU"/>
        </a:p>
      </dgm:t>
    </dgm:pt>
    <dgm:pt modelId="{73602B93-CFFD-44BA-8705-CBA2ABC9ADEB}" type="pres">
      <dgm:prSet presAssocID="{DD97373D-E978-4D50-8EC7-3CAAC2237923}" presName="node" presStyleLbl="node1" presStyleIdx="5" presStyleCnt="8" custScaleX="2168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AB0BC6-AC12-4EB1-9EC6-55C8A2DA1EAD}" type="pres">
      <dgm:prSet presAssocID="{DD97373D-E978-4D50-8EC7-3CAAC2237923}" presName="spNode" presStyleCnt="0"/>
      <dgm:spPr/>
    </dgm:pt>
    <dgm:pt modelId="{A9CEDA91-A8F1-49D8-80CB-1693504E96A4}" type="pres">
      <dgm:prSet presAssocID="{F8A08593-E650-474B-95A3-136FCD53B350}" presName="sibTrans" presStyleLbl="sibTrans1D1" presStyleIdx="5" presStyleCnt="8"/>
      <dgm:spPr/>
      <dgm:t>
        <a:bodyPr/>
        <a:lstStyle/>
        <a:p>
          <a:endParaRPr lang="ru-RU"/>
        </a:p>
      </dgm:t>
    </dgm:pt>
    <dgm:pt modelId="{19601C8B-01D2-4064-A6C8-9C902700BCF3}" type="pres">
      <dgm:prSet presAssocID="{DB7FDB76-A9EA-4AB8-8DBF-E2C5A44F5AA4}" presName="node" presStyleLbl="node1" presStyleIdx="6" presStyleCnt="8" custScaleX="2168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F77988-AFDB-4D32-B2DD-6573DDFB1465}" type="pres">
      <dgm:prSet presAssocID="{DB7FDB76-A9EA-4AB8-8DBF-E2C5A44F5AA4}" presName="spNode" presStyleCnt="0"/>
      <dgm:spPr/>
    </dgm:pt>
    <dgm:pt modelId="{D446E059-67FB-4D34-8FA9-85E72BEE8964}" type="pres">
      <dgm:prSet presAssocID="{0CB101A8-CD87-45F1-956C-866C30D8A360}" presName="sibTrans" presStyleLbl="sibTrans1D1" presStyleIdx="6" presStyleCnt="8"/>
      <dgm:spPr/>
      <dgm:t>
        <a:bodyPr/>
        <a:lstStyle/>
        <a:p>
          <a:endParaRPr lang="ru-RU"/>
        </a:p>
      </dgm:t>
    </dgm:pt>
    <dgm:pt modelId="{A2FE153C-E932-4A0B-92AB-0CE6FF0B72C9}" type="pres">
      <dgm:prSet presAssocID="{D155B95B-6FA7-481F-BE6D-64752716F68E}" presName="node" presStyleLbl="node1" presStyleIdx="7" presStyleCnt="8" custScaleX="2168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7CEF75-D607-46C7-B1F8-FD96876AE0E3}" type="pres">
      <dgm:prSet presAssocID="{D155B95B-6FA7-481F-BE6D-64752716F68E}" presName="spNode" presStyleCnt="0"/>
      <dgm:spPr/>
    </dgm:pt>
    <dgm:pt modelId="{94BDB1DB-2146-4E59-9FDD-81B267139484}" type="pres">
      <dgm:prSet presAssocID="{CD9C07B2-CE63-4701-9BE6-BC8261DC1874}" presName="sibTrans" presStyleLbl="sibTrans1D1" presStyleIdx="7" presStyleCnt="8"/>
      <dgm:spPr/>
      <dgm:t>
        <a:bodyPr/>
        <a:lstStyle/>
        <a:p>
          <a:endParaRPr lang="ru-RU"/>
        </a:p>
      </dgm:t>
    </dgm:pt>
  </dgm:ptLst>
  <dgm:cxnLst>
    <dgm:cxn modelId="{2A9E54E0-595D-4581-AC83-D92642D5222D}" type="presOf" srcId="{9ECF694A-32F1-4026-BAE0-DF6DDE2D0670}" destId="{24CD800C-5B76-4D76-8D94-DB0F9E32739E}" srcOrd="0" destOrd="0" presId="urn:microsoft.com/office/officeart/2005/8/layout/cycle6"/>
    <dgm:cxn modelId="{09FBAF4D-8784-49E4-8EC9-B59FC897A631}" type="presOf" srcId="{477C325F-3563-4750-B8DA-599730BB34ED}" destId="{8C53A75C-B19E-4450-9959-20D7130CEED9}" srcOrd="0" destOrd="0" presId="urn:microsoft.com/office/officeart/2005/8/layout/cycle6"/>
    <dgm:cxn modelId="{3338D6F2-025A-4027-864F-38EA7A987E64}" type="presOf" srcId="{DD97373D-E978-4D50-8EC7-3CAAC2237923}" destId="{73602B93-CFFD-44BA-8705-CBA2ABC9ADEB}" srcOrd="0" destOrd="0" presId="urn:microsoft.com/office/officeart/2005/8/layout/cycle6"/>
    <dgm:cxn modelId="{42C8A1A2-9840-404E-8B1D-7EBD75DEE3CB}" srcId="{C48D236D-F358-4424-889B-3403C6EA835E}" destId="{63C12D7D-EFF1-4B21-AADF-5F42EA7A556C}" srcOrd="1" destOrd="0" parTransId="{0679C0C9-1BC2-4B4C-825D-C0F7F1C50897}" sibTransId="{DC57456B-A9E7-4C9A-8612-1D6FC80DA1EF}"/>
    <dgm:cxn modelId="{3091501B-D677-479A-9D9A-702D0597C91A}" srcId="{C48D236D-F358-4424-889B-3403C6EA835E}" destId="{21C28CCC-8791-4A1C-882E-2A3E77CFF1F7}" srcOrd="0" destOrd="0" parTransId="{7F4E2B7B-AA22-475A-8F35-B0DDC1FB8040}" sibTransId="{7D710BDE-7EE3-4190-B63D-79C1DFE3F77B}"/>
    <dgm:cxn modelId="{E8A5A653-D10D-4230-967F-9798ABB7FDEA}" type="presOf" srcId="{D155B95B-6FA7-481F-BE6D-64752716F68E}" destId="{A2FE153C-E932-4A0B-92AB-0CE6FF0B72C9}" srcOrd="0" destOrd="0" presId="urn:microsoft.com/office/officeart/2005/8/layout/cycle6"/>
    <dgm:cxn modelId="{58FBB3A6-22D8-48AF-BBB2-1A12601AA030}" type="presOf" srcId="{DC57456B-A9E7-4C9A-8612-1D6FC80DA1EF}" destId="{CD458082-89E3-41C6-83C1-232B7AC4354B}" srcOrd="0" destOrd="0" presId="urn:microsoft.com/office/officeart/2005/8/layout/cycle6"/>
    <dgm:cxn modelId="{8B52FC2C-97FE-4111-B742-69BE1A0F431E}" type="presOf" srcId="{F8A08593-E650-474B-95A3-136FCD53B350}" destId="{A9CEDA91-A8F1-49D8-80CB-1693504E96A4}" srcOrd="0" destOrd="0" presId="urn:microsoft.com/office/officeart/2005/8/layout/cycle6"/>
    <dgm:cxn modelId="{89B1A617-606F-44EA-A3CA-1AC509D31CED}" type="presOf" srcId="{63C12D7D-EFF1-4B21-AADF-5F42EA7A556C}" destId="{74FB6BCE-1279-4F6E-B9B6-05CCBE583B06}" srcOrd="0" destOrd="0" presId="urn:microsoft.com/office/officeart/2005/8/layout/cycle6"/>
    <dgm:cxn modelId="{254DFB38-A182-4A74-B4ED-B01693CC5E12}" srcId="{C48D236D-F358-4424-889B-3403C6EA835E}" destId="{37FA70DC-065F-4D29-AE2A-ECE137B13390}" srcOrd="2" destOrd="0" parTransId="{F1F9C2FE-84BD-4FEB-9EE4-A79D32F24571}" sibTransId="{9ECF694A-32F1-4026-BAE0-DF6DDE2D0670}"/>
    <dgm:cxn modelId="{1F934F8A-E93F-4F1A-9645-BF51EFA59CDB}" srcId="{C48D236D-F358-4424-889B-3403C6EA835E}" destId="{D155B95B-6FA7-481F-BE6D-64752716F68E}" srcOrd="7" destOrd="0" parTransId="{84380429-17E5-444B-BF67-8AEABA5DA638}" sibTransId="{CD9C07B2-CE63-4701-9BE6-BC8261DC1874}"/>
    <dgm:cxn modelId="{1914F697-679A-49B6-91F5-903D4901033C}" type="presOf" srcId="{DB7FDB76-A9EA-4AB8-8DBF-E2C5A44F5AA4}" destId="{19601C8B-01D2-4064-A6C8-9C902700BCF3}" srcOrd="0" destOrd="0" presId="urn:microsoft.com/office/officeart/2005/8/layout/cycle6"/>
    <dgm:cxn modelId="{CFCAE783-F513-4D8D-B868-7317D67FBE4C}" type="presOf" srcId="{82639422-26DD-4E2A-B121-8A44FA8C1743}" destId="{71B93984-E7E6-499D-8BD9-ED066591ACCF}" srcOrd="0" destOrd="0" presId="urn:microsoft.com/office/officeart/2005/8/layout/cycle6"/>
    <dgm:cxn modelId="{CA321B40-2E2D-40A3-BEA5-FC19C50CAF12}" type="presOf" srcId="{CD9C07B2-CE63-4701-9BE6-BC8261DC1874}" destId="{94BDB1DB-2146-4E59-9FDD-81B267139484}" srcOrd="0" destOrd="0" presId="urn:microsoft.com/office/officeart/2005/8/layout/cycle6"/>
    <dgm:cxn modelId="{9BAE321B-4C6A-4E85-A79E-2F8F08EFC156}" type="presOf" srcId="{385B28F2-1C66-4813-ACCC-EBC093894C01}" destId="{6EB25030-DA2C-4D04-B927-F68F0D34D71F}" srcOrd="0" destOrd="0" presId="urn:microsoft.com/office/officeart/2005/8/layout/cycle6"/>
    <dgm:cxn modelId="{719D1971-61AC-431E-A0C3-9DC49FFC0A0E}" srcId="{C48D236D-F358-4424-889B-3403C6EA835E}" destId="{477C325F-3563-4750-B8DA-599730BB34ED}" srcOrd="4" destOrd="0" parTransId="{CE01571F-9048-4D85-BA5E-DB2985F2FBFC}" sibTransId="{F8765AA0-8A11-4F02-B412-2A8714C03A8F}"/>
    <dgm:cxn modelId="{43795E8B-D5F6-4FEE-8FD0-7AA3E455844A}" type="presOf" srcId="{21C28CCC-8791-4A1C-882E-2A3E77CFF1F7}" destId="{0CC440DA-1583-44A3-8B31-91162E62A580}" srcOrd="0" destOrd="0" presId="urn:microsoft.com/office/officeart/2005/8/layout/cycle6"/>
    <dgm:cxn modelId="{7E7C212A-1C4B-44F5-A42A-7C3687719849}" srcId="{C48D236D-F358-4424-889B-3403C6EA835E}" destId="{82639422-26DD-4E2A-B121-8A44FA8C1743}" srcOrd="3" destOrd="0" parTransId="{38F6C256-AED3-4EAA-8DDA-C36FEA35D3F4}" sibTransId="{385B28F2-1C66-4813-ACCC-EBC093894C01}"/>
    <dgm:cxn modelId="{13546EDA-E795-4BAB-BBDC-131D7A3472D8}" type="presOf" srcId="{F8765AA0-8A11-4F02-B412-2A8714C03A8F}" destId="{CD5F4629-90A4-4D02-AB9D-CC49030EA510}" srcOrd="0" destOrd="0" presId="urn:microsoft.com/office/officeart/2005/8/layout/cycle6"/>
    <dgm:cxn modelId="{CCB35433-5609-40CE-806F-2BAE105CC910}" type="presOf" srcId="{0CB101A8-CD87-45F1-956C-866C30D8A360}" destId="{D446E059-67FB-4D34-8FA9-85E72BEE8964}" srcOrd="0" destOrd="0" presId="urn:microsoft.com/office/officeart/2005/8/layout/cycle6"/>
    <dgm:cxn modelId="{F8E46682-7582-4EED-B77E-15F9C5323357}" type="presOf" srcId="{37FA70DC-065F-4D29-AE2A-ECE137B13390}" destId="{1BDC0B05-1A00-41CD-B497-CFE56881B449}" srcOrd="0" destOrd="0" presId="urn:microsoft.com/office/officeart/2005/8/layout/cycle6"/>
    <dgm:cxn modelId="{307839D7-344B-45D1-A344-D22A44BBC152}" srcId="{C48D236D-F358-4424-889B-3403C6EA835E}" destId="{DD97373D-E978-4D50-8EC7-3CAAC2237923}" srcOrd="5" destOrd="0" parTransId="{2D674DA2-F75D-4EC4-85D2-C5F6D90B62EA}" sibTransId="{F8A08593-E650-474B-95A3-136FCD53B350}"/>
    <dgm:cxn modelId="{3E58C6FE-B011-4196-8401-ABC16B168EEC}" type="presOf" srcId="{7D710BDE-7EE3-4190-B63D-79C1DFE3F77B}" destId="{F171626D-6927-4F66-8B6C-8454C0983440}" srcOrd="0" destOrd="0" presId="urn:microsoft.com/office/officeart/2005/8/layout/cycle6"/>
    <dgm:cxn modelId="{057CD56E-F8DF-4BE3-8602-6D72E3B35686}" type="presOf" srcId="{C48D236D-F358-4424-889B-3403C6EA835E}" destId="{48C0A1C4-54B3-4C6C-A744-CC2A5C185131}" srcOrd="0" destOrd="0" presId="urn:microsoft.com/office/officeart/2005/8/layout/cycle6"/>
    <dgm:cxn modelId="{1CC663C3-3796-4DD4-9022-DE60EE644C8B}" srcId="{C48D236D-F358-4424-889B-3403C6EA835E}" destId="{DB7FDB76-A9EA-4AB8-8DBF-E2C5A44F5AA4}" srcOrd="6" destOrd="0" parTransId="{A57E91D7-D1B8-4EB4-B1A5-3D78AC486494}" sibTransId="{0CB101A8-CD87-45F1-956C-866C30D8A360}"/>
    <dgm:cxn modelId="{FF6D9B2A-2DB4-494A-91D1-66C316DC9138}" type="presParOf" srcId="{48C0A1C4-54B3-4C6C-A744-CC2A5C185131}" destId="{0CC440DA-1583-44A3-8B31-91162E62A580}" srcOrd="0" destOrd="0" presId="urn:microsoft.com/office/officeart/2005/8/layout/cycle6"/>
    <dgm:cxn modelId="{2CD9FE9D-6A3E-4D79-8224-E7898B30543F}" type="presParOf" srcId="{48C0A1C4-54B3-4C6C-A744-CC2A5C185131}" destId="{059DFEB9-CB66-4DC4-92D1-CF95F58ABCB5}" srcOrd="1" destOrd="0" presId="urn:microsoft.com/office/officeart/2005/8/layout/cycle6"/>
    <dgm:cxn modelId="{5751AF10-0073-4466-9811-DCE0DDCB08A7}" type="presParOf" srcId="{48C0A1C4-54B3-4C6C-A744-CC2A5C185131}" destId="{F171626D-6927-4F66-8B6C-8454C0983440}" srcOrd="2" destOrd="0" presId="urn:microsoft.com/office/officeart/2005/8/layout/cycle6"/>
    <dgm:cxn modelId="{B63A0FFC-4078-4DC3-A3E0-47D647750141}" type="presParOf" srcId="{48C0A1C4-54B3-4C6C-A744-CC2A5C185131}" destId="{74FB6BCE-1279-4F6E-B9B6-05CCBE583B06}" srcOrd="3" destOrd="0" presId="urn:microsoft.com/office/officeart/2005/8/layout/cycle6"/>
    <dgm:cxn modelId="{ABD54E09-7311-4CEE-BF29-2629703DF8BF}" type="presParOf" srcId="{48C0A1C4-54B3-4C6C-A744-CC2A5C185131}" destId="{33894C55-BA50-478C-8E21-9AC8A5B3B41B}" srcOrd="4" destOrd="0" presId="urn:microsoft.com/office/officeart/2005/8/layout/cycle6"/>
    <dgm:cxn modelId="{57D50ACF-46DF-4D01-ABD4-7A59ABBD2796}" type="presParOf" srcId="{48C0A1C4-54B3-4C6C-A744-CC2A5C185131}" destId="{CD458082-89E3-41C6-83C1-232B7AC4354B}" srcOrd="5" destOrd="0" presId="urn:microsoft.com/office/officeart/2005/8/layout/cycle6"/>
    <dgm:cxn modelId="{5FDD9291-839C-4D28-9C67-E16669007456}" type="presParOf" srcId="{48C0A1C4-54B3-4C6C-A744-CC2A5C185131}" destId="{1BDC0B05-1A00-41CD-B497-CFE56881B449}" srcOrd="6" destOrd="0" presId="urn:microsoft.com/office/officeart/2005/8/layout/cycle6"/>
    <dgm:cxn modelId="{38F0C8FC-A595-4916-A3DD-185C309500FE}" type="presParOf" srcId="{48C0A1C4-54B3-4C6C-A744-CC2A5C185131}" destId="{19FD9A6E-D296-4249-97CA-A77F73FE7C82}" srcOrd="7" destOrd="0" presId="urn:microsoft.com/office/officeart/2005/8/layout/cycle6"/>
    <dgm:cxn modelId="{A3FDA92C-9487-485F-AF84-9687F59A173D}" type="presParOf" srcId="{48C0A1C4-54B3-4C6C-A744-CC2A5C185131}" destId="{24CD800C-5B76-4D76-8D94-DB0F9E32739E}" srcOrd="8" destOrd="0" presId="urn:microsoft.com/office/officeart/2005/8/layout/cycle6"/>
    <dgm:cxn modelId="{C0B3C34F-0A18-44DE-A2A4-8442D53E2E01}" type="presParOf" srcId="{48C0A1C4-54B3-4C6C-A744-CC2A5C185131}" destId="{71B93984-E7E6-499D-8BD9-ED066591ACCF}" srcOrd="9" destOrd="0" presId="urn:microsoft.com/office/officeart/2005/8/layout/cycle6"/>
    <dgm:cxn modelId="{88EDA447-890A-4568-8E13-8BE1CCF3E305}" type="presParOf" srcId="{48C0A1C4-54B3-4C6C-A744-CC2A5C185131}" destId="{3011227F-16B5-435A-B68B-7ED87539A88A}" srcOrd="10" destOrd="0" presId="urn:microsoft.com/office/officeart/2005/8/layout/cycle6"/>
    <dgm:cxn modelId="{2EFEA8F1-08DE-454C-82FE-EAC26351BBA1}" type="presParOf" srcId="{48C0A1C4-54B3-4C6C-A744-CC2A5C185131}" destId="{6EB25030-DA2C-4D04-B927-F68F0D34D71F}" srcOrd="11" destOrd="0" presId="urn:microsoft.com/office/officeart/2005/8/layout/cycle6"/>
    <dgm:cxn modelId="{D199951E-748A-40BF-B01D-2696D27D66F4}" type="presParOf" srcId="{48C0A1C4-54B3-4C6C-A744-CC2A5C185131}" destId="{8C53A75C-B19E-4450-9959-20D7130CEED9}" srcOrd="12" destOrd="0" presId="urn:microsoft.com/office/officeart/2005/8/layout/cycle6"/>
    <dgm:cxn modelId="{E0936BB1-DFF4-41CD-8E95-EC03EF676CF6}" type="presParOf" srcId="{48C0A1C4-54B3-4C6C-A744-CC2A5C185131}" destId="{33310FF9-F323-4BC9-963B-9AE8F2EEB2D6}" srcOrd="13" destOrd="0" presId="urn:microsoft.com/office/officeart/2005/8/layout/cycle6"/>
    <dgm:cxn modelId="{87D01769-A1C8-4A65-86ED-F676874E6E5D}" type="presParOf" srcId="{48C0A1C4-54B3-4C6C-A744-CC2A5C185131}" destId="{CD5F4629-90A4-4D02-AB9D-CC49030EA510}" srcOrd="14" destOrd="0" presId="urn:microsoft.com/office/officeart/2005/8/layout/cycle6"/>
    <dgm:cxn modelId="{39DFA886-CAA9-4DD1-9EC2-D2729BC2FA1E}" type="presParOf" srcId="{48C0A1C4-54B3-4C6C-A744-CC2A5C185131}" destId="{73602B93-CFFD-44BA-8705-CBA2ABC9ADEB}" srcOrd="15" destOrd="0" presId="urn:microsoft.com/office/officeart/2005/8/layout/cycle6"/>
    <dgm:cxn modelId="{6BD0A419-EC99-47CD-B9BF-6A0391DE2882}" type="presParOf" srcId="{48C0A1C4-54B3-4C6C-A744-CC2A5C185131}" destId="{6DAB0BC6-AC12-4EB1-9EC6-55C8A2DA1EAD}" srcOrd="16" destOrd="0" presId="urn:microsoft.com/office/officeart/2005/8/layout/cycle6"/>
    <dgm:cxn modelId="{D3A5C3EF-52EA-40F7-96ED-F85BBB137DF5}" type="presParOf" srcId="{48C0A1C4-54B3-4C6C-A744-CC2A5C185131}" destId="{A9CEDA91-A8F1-49D8-80CB-1693504E96A4}" srcOrd="17" destOrd="0" presId="urn:microsoft.com/office/officeart/2005/8/layout/cycle6"/>
    <dgm:cxn modelId="{6B706B1F-0DBF-45C8-AB3E-24175A7D77F0}" type="presParOf" srcId="{48C0A1C4-54B3-4C6C-A744-CC2A5C185131}" destId="{19601C8B-01D2-4064-A6C8-9C902700BCF3}" srcOrd="18" destOrd="0" presId="urn:microsoft.com/office/officeart/2005/8/layout/cycle6"/>
    <dgm:cxn modelId="{018D86D8-9B5B-40B8-B572-872E5359BD00}" type="presParOf" srcId="{48C0A1C4-54B3-4C6C-A744-CC2A5C185131}" destId="{87F77988-AFDB-4D32-B2DD-6573DDFB1465}" srcOrd="19" destOrd="0" presId="urn:microsoft.com/office/officeart/2005/8/layout/cycle6"/>
    <dgm:cxn modelId="{907AE09F-DDEE-4BBB-B642-233CCD97B0B8}" type="presParOf" srcId="{48C0A1C4-54B3-4C6C-A744-CC2A5C185131}" destId="{D446E059-67FB-4D34-8FA9-85E72BEE8964}" srcOrd="20" destOrd="0" presId="urn:microsoft.com/office/officeart/2005/8/layout/cycle6"/>
    <dgm:cxn modelId="{063ED123-3258-4261-A536-ADCAAB3033D7}" type="presParOf" srcId="{48C0A1C4-54B3-4C6C-A744-CC2A5C185131}" destId="{A2FE153C-E932-4A0B-92AB-0CE6FF0B72C9}" srcOrd="21" destOrd="0" presId="urn:microsoft.com/office/officeart/2005/8/layout/cycle6"/>
    <dgm:cxn modelId="{E4A0253B-32C3-4CBD-A1DD-74A2B1A3D960}" type="presParOf" srcId="{48C0A1C4-54B3-4C6C-A744-CC2A5C185131}" destId="{5B7CEF75-D607-46C7-B1F8-FD96876AE0E3}" srcOrd="22" destOrd="0" presId="urn:microsoft.com/office/officeart/2005/8/layout/cycle6"/>
    <dgm:cxn modelId="{132C7BDD-2733-481C-878F-1BD4FEB75B91}" type="presParOf" srcId="{48C0A1C4-54B3-4C6C-A744-CC2A5C185131}" destId="{94BDB1DB-2146-4E59-9FDD-81B267139484}" srcOrd="23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720AF23-9F9C-4978-8C2C-194A5DD1BB14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8F22A10-3C92-433A-BE8D-D8591D0AA6F5}">
      <dgm:prSet phldrT="[Текст]"/>
      <dgm:spPr/>
      <dgm:t>
        <a:bodyPr/>
        <a:lstStyle/>
        <a:p>
          <a:r>
            <a:rPr lang="ru-RU" dirty="0"/>
            <a:t>Поиск внутри организации</a:t>
          </a:r>
        </a:p>
      </dgm:t>
    </dgm:pt>
    <dgm:pt modelId="{C2616EA5-B416-422A-9322-31106FFA9222}" type="parTrans" cxnId="{13241CB7-1B28-40FF-8B02-FA05222B4434}">
      <dgm:prSet/>
      <dgm:spPr/>
      <dgm:t>
        <a:bodyPr/>
        <a:lstStyle/>
        <a:p>
          <a:endParaRPr lang="ru-RU"/>
        </a:p>
      </dgm:t>
    </dgm:pt>
    <dgm:pt modelId="{E6F6476E-AB7E-4FA6-8F95-21406007DFA9}" type="sibTrans" cxnId="{13241CB7-1B28-40FF-8B02-FA05222B4434}">
      <dgm:prSet/>
      <dgm:spPr/>
      <dgm:t>
        <a:bodyPr/>
        <a:lstStyle/>
        <a:p>
          <a:endParaRPr lang="ru-RU"/>
        </a:p>
      </dgm:t>
    </dgm:pt>
    <dgm:pt modelId="{B5A0DC6B-B986-4C4F-AE7E-76F75FF007DC}">
      <dgm:prSet phldrT="[Текст]"/>
      <dgm:spPr/>
      <dgm:t>
        <a:bodyPr/>
        <a:lstStyle/>
        <a:p>
          <a:r>
            <a:rPr lang="ru-RU" dirty="0"/>
            <a:t>Объявления в СМИ</a:t>
          </a:r>
        </a:p>
      </dgm:t>
    </dgm:pt>
    <dgm:pt modelId="{D08CC838-FDC6-4638-996E-C5029084C70A}" type="parTrans" cxnId="{DA08908D-7B2F-4A10-94B8-50C9EDC65D9A}">
      <dgm:prSet/>
      <dgm:spPr/>
      <dgm:t>
        <a:bodyPr/>
        <a:lstStyle/>
        <a:p>
          <a:endParaRPr lang="ru-RU"/>
        </a:p>
      </dgm:t>
    </dgm:pt>
    <dgm:pt modelId="{5AAC8D84-E58D-4CF6-983F-E5A1AE980A7F}" type="sibTrans" cxnId="{DA08908D-7B2F-4A10-94B8-50C9EDC65D9A}">
      <dgm:prSet/>
      <dgm:spPr/>
      <dgm:t>
        <a:bodyPr/>
        <a:lstStyle/>
        <a:p>
          <a:endParaRPr lang="ru-RU"/>
        </a:p>
      </dgm:t>
    </dgm:pt>
    <dgm:pt modelId="{82F64A8D-F5AE-4457-9BC6-1BF929BBDF82}">
      <dgm:prSet phldrT="[Текст]"/>
      <dgm:spPr/>
      <dgm:t>
        <a:bodyPr/>
        <a:lstStyle/>
        <a:p>
          <a:r>
            <a:rPr lang="ru-RU" dirty="0"/>
            <a:t>Подбор с помощью своих сотрудников</a:t>
          </a:r>
        </a:p>
      </dgm:t>
    </dgm:pt>
    <dgm:pt modelId="{445341A8-88E2-430D-969D-C7C1DCF538E6}" type="parTrans" cxnId="{2AD3F591-DCA7-4A40-8BCB-6E5B36AF6FCC}">
      <dgm:prSet/>
      <dgm:spPr/>
      <dgm:t>
        <a:bodyPr/>
        <a:lstStyle/>
        <a:p>
          <a:endParaRPr lang="ru-RU"/>
        </a:p>
      </dgm:t>
    </dgm:pt>
    <dgm:pt modelId="{8EAC49C7-6045-447E-8465-7F0D93841C65}" type="sibTrans" cxnId="{2AD3F591-DCA7-4A40-8BCB-6E5B36AF6FCC}">
      <dgm:prSet/>
      <dgm:spPr/>
      <dgm:t>
        <a:bodyPr/>
        <a:lstStyle/>
        <a:p>
          <a:endParaRPr lang="ru-RU"/>
        </a:p>
      </dgm:t>
    </dgm:pt>
    <dgm:pt modelId="{4B16A94D-B353-4BE9-A36A-E982333F5CA6}">
      <dgm:prSet phldrT="[Текст]"/>
      <dgm:spPr/>
      <dgm:t>
        <a:bodyPr/>
        <a:lstStyle/>
        <a:p>
          <a:r>
            <a:rPr lang="ru-RU" dirty="0"/>
            <a:t>Подбор с помощью кадровых агентств</a:t>
          </a:r>
        </a:p>
      </dgm:t>
    </dgm:pt>
    <dgm:pt modelId="{1F5F29DC-30AC-4CAE-B533-F02CC41F9594}" type="parTrans" cxnId="{04CF3CAB-94EF-4F91-8DFB-0BB410314AFF}">
      <dgm:prSet/>
      <dgm:spPr/>
      <dgm:t>
        <a:bodyPr/>
        <a:lstStyle/>
        <a:p>
          <a:endParaRPr lang="ru-RU"/>
        </a:p>
      </dgm:t>
    </dgm:pt>
    <dgm:pt modelId="{6CCB5CC6-8479-4F4E-B72D-4E787BFEF360}" type="sibTrans" cxnId="{04CF3CAB-94EF-4F91-8DFB-0BB410314AFF}">
      <dgm:prSet/>
      <dgm:spPr/>
      <dgm:t>
        <a:bodyPr/>
        <a:lstStyle/>
        <a:p>
          <a:endParaRPr lang="ru-RU"/>
        </a:p>
      </dgm:t>
    </dgm:pt>
    <dgm:pt modelId="{F4ACB626-09EA-4662-9788-B5148283CB38}">
      <dgm:prSet phldrT="[Текст]"/>
      <dgm:spPr/>
      <dgm:t>
        <a:bodyPr/>
        <a:lstStyle/>
        <a:p>
          <a:r>
            <a:rPr lang="ru-RU" dirty="0"/>
            <a:t>Поиск в образовательных учреждениях</a:t>
          </a:r>
        </a:p>
      </dgm:t>
    </dgm:pt>
    <dgm:pt modelId="{896581A7-F211-4056-B3E3-A8D9F620F561}" type="parTrans" cxnId="{776EB878-4FCC-4330-A3BF-D96F9117A7B2}">
      <dgm:prSet/>
      <dgm:spPr/>
      <dgm:t>
        <a:bodyPr/>
        <a:lstStyle/>
        <a:p>
          <a:endParaRPr lang="ru-RU"/>
        </a:p>
      </dgm:t>
    </dgm:pt>
    <dgm:pt modelId="{9C7ED33A-9D2A-4C07-A921-2D3CBC166F9D}" type="sibTrans" cxnId="{776EB878-4FCC-4330-A3BF-D96F9117A7B2}">
      <dgm:prSet/>
      <dgm:spPr/>
      <dgm:t>
        <a:bodyPr/>
        <a:lstStyle/>
        <a:p>
          <a:endParaRPr lang="ru-RU"/>
        </a:p>
      </dgm:t>
    </dgm:pt>
    <dgm:pt modelId="{CE524EC6-9F03-4534-8FEB-E22304AAC4F6}" type="pres">
      <dgm:prSet presAssocID="{6720AF23-9F9C-4978-8C2C-194A5DD1BB14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47B4AF28-8624-404A-A87A-EBB579457473}" type="pres">
      <dgm:prSet presAssocID="{18F22A10-3C92-433A-BE8D-D8591D0AA6F5}" presName="parenttextcomposite" presStyleCnt="0"/>
      <dgm:spPr/>
    </dgm:pt>
    <dgm:pt modelId="{2B5F2682-AF8E-485C-8DB8-46626C2AB506}" type="pres">
      <dgm:prSet presAssocID="{18F22A10-3C92-433A-BE8D-D8591D0AA6F5}" presName="parenttext" presStyleLbl="revTx" presStyleIdx="0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08D360-34B2-4D93-A3A7-DEA3C644BBB2}" type="pres">
      <dgm:prSet presAssocID="{18F22A10-3C92-433A-BE8D-D8591D0AA6F5}" presName="parallelogramComposite" presStyleCnt="0"/>
      <dgm:spPr/>
    </dgm:pt>
    <dgm:pt modelId="{A35FF551-2DF7-4D51-B164-E36FC1AF9086}" type="pres">
      <dgm:prSet presAssocID="{18F22A10-3C92-433A-BE8D-D8591D0AA6F5}" presName="parallelogram1" presStyleLbl="alignNode1" presStyleIdx="0" presStyleCnt="35"/>
      <dgm:spPr/>
    </dgm:pt>
    <dgm:pt modelId="{1D334E96-C48A-47E7-94DD-453B4BCF2BFE}" type="pres">
      <dgm:prSet presAssocID="{18F22A10-3C92-433A-BE8D-D8591D0AA6F5}" presName="parallelogram2" presStyleLbl="alignNode1" presStyleIdx="1" presStyleCnt="35"/>
      <dgm:spPr/>
    </dgm:pt>
    <dgm:pt modelId="{FDD42EBB-62A3-4612-AE5B-810FB99AC451}" type="pres">
      <dgm:prSet presAssocID="{18F22A10-3C92-433A-BE8D-D8591D0AA6F5}" presName="parallelogram3" presStyleLbl="alignNode1" presStyleIdx="2" presStyleCnt="35"/>
      <dgm:spPr/>
    </dgm:pt>
    <dgm:pt modelId="{A105415C-6378-4C01-8D4E-1B1DA86FD04C}" type="pres">
      <dgm:prSet presAssocID="{18F22A10-3C92-433A-BE8D-D8591D0AA6F5}" presName="parallelogram4" presStyleLbl="alignNode1" presStyleIdx="3" presStyleCnt="35"/>
      <dgm:spPr/>
    </dgm:pt>
    <dgm:pt modelId="{C7764603-2A7E-4A39-846B-56FADFDF5F92}" type="pres">
      <dgm:prSet presAssocID="{18F22A10-3C92-433A-BE8D-D8591D0AA6F5}" presName="parallelogram5" presStyleLbl="alignNode1" presStyleIdx="4" presStyleCnt="35"/>
      <dgm:spPr/>
    </dgm:pt>
    <dgm:pt modelId="{0C3D0030-4ACA-4C05-842E-82B3B4F2FF36}" type="pres">
      <dgm:prSet presAssocID="{18F22A10-3C92-433A-BE8D-D8591D0AA6F5}" presName="parallelogram6" presStyleLbl="alignNode1" presStyleIdx="5" presStyleCnt="35"/>
      <dgm:spPr/>
    </dgm:pt>
    <dgm:pt modelId="{AB1D2F18-65A3-4400-A58B-8648A1AEBA2E}" type="pres">
      <dgm:prSet presAssocID="{18F22A10-3C92-433A-BE8D-D8591D0AA6F5}" presName="parallelogram7" presStyleLbl="alignNode1" presStyleIdx="6" presStyleCnt="35"/>
      <dgm:spPr/>
    </dgm:pt>
    <dgm:pt modelId="{F07AC1C9-CBB0-49E0-A7D0-A28F5329EA36}" type="pres">
      <dgm:prSet presAssocID="{E6F6476E-AB7E-4FA6-8F95-21406007DFA9}" presName="sibTrans" presStyleCnt="0"/>
      <dgm:spPr/>
    </dgm:pt>
    <dgm:pt modelId="{9A764A32-8CD6-423E-BCAF-C476DC03904E}" type="pres">
      <dgm:prSet presAssocID="{B5A0DC6B-B986-4C4F-AE7E-76F75FF007DC}" presName="parenttextcomposite" presStyleCnt="0"/>
      <dgm:spPr/>
    </dgm:pt>
    <dgm:pt modelId="{D9A0B428-6232-4BA2-8B03-F3C0B81D3C98}" type="pres">
      <dgm:prSet presAssocID="{B5A0DC6B-B986-4C4F-AE7E-76F75FF007DC}" presName="parenttext" presStyleLbl="revTx" presStyleIdx="1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45199C-569D-4901-9AE9-8BAEB4DF07DB}" type="pres">
      <dgm:prSet presAssocID="{B5A0DC6B-B986-4C4F-AE7E-76F75FF007DC}" presName="parallelogramComposite" presStyleCnt="0"/>
      <dgm:spPr/>
    </dgm:pt>
    <dgm:pt modelId="{4543E83B-8B12-41BE-A237-670F720877F1}" type="pres">
      <dgm:prSet presAssocID="{B5A0DC6B-B986-4C4F-AE7E-76F75FF007DC}" presName="parallelogram1" presStyleLbl="alignNode1" presStyleIdx="7" presStyleCnt="35"/>
      <dgm:spPr/>
    </dgm:pt>
    <dgm:pt modelId="{2EE0AFFF-2C24-4C83-8BB3-B91194EAA3A2}" type="pres">
      <dgm:prSet presAssocID="{B5A0DC6B-B986-4C4F-AE7E-76F75FF007DC}" presName="parallelogram2" presStyleLbl="alignNode1" presStyleIdx="8" presStyleCnt="35"/>
      <dgm:spPr/>
    </dgm:pt>
    <dgm:pt modelId="{E2E762A9-28F1-4D08-B272-C90664ABD625}" type="pres">
      <dgm:prSet presAssocID="{B5A0DC6B-B986-4C4F-AE7E-76F75FF007DC}" presName="parallelogram3" presStyleLbl="alignNode1" presStyleIdx="9" presStyleCnt="35"/>
      <dgm:spPr/>
    </dgm:pt>
    <dgm:pt modelId="{5C03C127-533A-471A-BB76-2CAFB60AAAD7}" type="pres">
      <dgm:prSet presAssocID="{B5A0DC6B-B986-4C4F-AE7E-76F75FF007DC}" presName="parallelogram4" presStyleLbl="alignNode1" presStyleIdx="10" presStyleCnt="35"/>
      <dgm:spPr/>
    </dgm:pt>
    <dgm:pt modelId="{56CD8284-5BAB-40E9-8695-3F5DB9E32F1B}" type="pres">
      <dgm:prSet presAssocID="{B5A0DC6B-B986-4C4F-AE7E-76F75FF007DC}" presName="parallelogram5" presStyleLbl="alignNode1" presStyleIdx="11" presStyleCnt="35"/>
      <dgm:spPr/>
    </dgm:pt>
    <dgm:pt modelId="{AD390930-2FC8-454A-A32E-8F0BE0C14405}" type="pres">
      <dgm:prSet presAssocID="{B5A0DC6B-B986-4C4F-AE7E-76F75FF007DC}" presName="parallelogram6" presStyleLbl="alignNode1" presStyleIdx="12" presStyleCnt="35"/>
      <dgm:spPr/>
    </dgm:pt>
    <dgm:pt modelId="{A932B635-8F9B-4F1B-B3A5-EA3D2DA41DED}" type="pres">
      <dgm:prSet presAssocID="{B5A0DC6B-B986-4C4F-AE7E-76F75FF007DC}" presName="parallelogram7" presStyleLbl="alignNode1" presStyleIdx="13" presStyleCnt="35"/>
      <dgm:spPr/>
    </dgm:pt>
    <dgm:pt modelId="{16EBF11A-4DCB-4699-9363-438572E4AD59}" type="pres">
      <dgm:prSet presAssocID="{5AAC8D84-E58D-4CF6-983F-E5A1AE980A7F}" presName="sibTrans" presStyleCnt="0"/>
      <dgm:spPr/>
    </dgm:pt>
    <dgm:pt modelId="{954C1125-B341-4B25-BA1C-D2BC9B6926F6}" type="pres">
      <dgm:prSet presAssocID="{82F64A8D-F5AE-4457-9BC6-1BF929BBDF82}" presName="parenttextcomposite" presStyleCnt="0"/>
      <dgm:spPr/>
    </dgm:pt>
    <dgm:pt modelId="{7673EDA5-B82D-4F02-BFDD-E49F44FDEEDC}" type="pres">
      <dgm:prSet presAssocID="{82F64A8D-F5AE-4457-9BC6-1BF929BBDF82}" presName="parenttext" presStyleLbl="revTx" presStyleIdx="2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0F22BD-6165-47DB-83B2-4D5A80644FD3}" type="pres">
      <dgm:prSet presAssocID="{82F64A8D-F5AE-4457-9BC6-1BF929BBDF82}" presName="parallelogramComposite" presStyleCnt="0"/>
      <dgm:spPr/>
    </dgm:pt>
    <dgm:pt modelId="{3F64D8D4-85DB-47F5-8480-488D72E8AF85}" type="pres">
      <dgm:prSet presAssocID="{82F64A8D-F5AE-4457-9BC6-1BF929BBDF82}" presName="parallelogram1" presStyleLbl="alignNode1" presStyleIdx="14" presStyleCnt="35"/>
      <dgm:spPr/>
    </dgm:pt>
    <dgm:pt modelId="{5E37AC5B-EB48-4796-8B06-D519DA1A2B38}" type="pres">
      <dgm:prSet presAssocID="{82F64A8D-F5AE-4457-9BC6-1BF929BBDF82}" presName="parallelogram2" presStyleLbl="alignNode1" presStyleIdx="15" presStyleCnt="35"/>
      <dgm:spPr/>
    </dgm:pt>
    <dgm:pt modelId="{97442B16-CA81-440C-8489-4DEE31A3E7C5}" type="pres">
      <dgm:prSet presAssocID="{82F64A8D-F5AE-4457-9BC6-1BF929BBDF82}" presName="parallelogram3" presStyleLbl="alignNode1" presStyleIdx="16" presStyleCnt="35"/>
      <dgm:spPr/>
    </dgm:pt>
    <dgm:pt modelId="{75A6B887-0386-47A0-AE54-1929E37178A6}" type="pres">
      <dgm:prSet presAssocID="{82F64A8D-F5AE-4457-9BC6-1BF929BBDF82}" presName="parallelogram4" presStyleLbl="alignNode1" presStyleIdx="17" presStyleCnt="35"/>
      <dgm:spPr/>
    </dgm:pt>
    <dgm:pt modelId="{32E5A192-FAB2-41B6-A4C8-3EB90BA75B5E}" type="pres">
      <dgm:prSet presAssocID="{82F64A8D-F5AE-4457-9BC6-1BF929BBDF82}" presName="parallelogram5" presStyleLbl="alignNode1" presStyleIdx="18" presStyleCnt="35"/>
      <dgm:spPr/>
    </dgm:pt>
    <dgm:pt modelId="{6AFC6B22-3E9F-4A21-9FA9-2BF42A30350E}" type="pres">
      <dgm:prSet presAssocID="{82F64A8D-F5AE-4457-9BC6-1BF929BBDF82}" presName="parallelogram6" presStyleLbl="alignNode1" presStyleIdx="19" presStyleCnt="35"/>
      <dgm:spPr/>
    </dgm:pt>
    <dgm:pt modelId="{93E987E3-F58F-478E-959C-04AEA3372083}" type="pres">
      <dgm:prSet presAssocID="{82F64A8D-F5AE-4457-9BC6-1BF929BBDF82}" presName="parallelogram7" presStyleLbl="alignNode1" presStyleIdx="20" presStyleCnt="35"/>
      <dgm:spPr/>
    </dgm:pt>
    <dgm:pt modelId="{FBA651E6-E707-4DD5-ACB1-7A45DF1C0CCA}" type="pres">
      <dgm:prSet presAssocID="{8EAC49C7-6045-447E-8465-7F0D93841C65}" presName="sibTrans" presStyleCnt="0"/>
      <dgm:spPr/>
    </dgm:pt>
    <dgm:pt modelId="{3E46F91D-A42C-4ECF-A617-E80A95547BCB}" type="pres">
      <dgm:prSet presAssocID="{4B16A94D-B353-4BE9-A36A-E982333F5CA6}" presName="parenttextcomposite" presStyleCnt="0"/>
      <dgm:spPr/>
    </dgm:pt>
    <dgm:pt modelId="{7D0AC33D-3F0C-4E1C-802C-7BBF8643404F}" type="pres">
      <dgm:prSet presAssocID="{4B16A94D-B353-4BE9-A36A-E982333F5CA6}" presName="parenttext" presStyleLbl="revTx" presStyleIdx="3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79E995-ABA3-46A5-AF06-2CE290773985}" type="pres">
      <dgm:prSet presAssocID="{4B16A94D-B353-4BE9-A36A-E982333F5CA6}" presName="parallelogramComposite" presStyleCnt="0"/>
      <dgm:spPr/>
    </dgm:pt>
    <dgm:pt modelId="{FCF7469E-7F02-4FD7-BFA5-81ABDF83B6ED}" type="pres">
      <dgm:prSet presAssocID="{4B16A94D-B353-4BE9-A36A-E982333F5CA6}" presName="parallelogram1" presStyleLbl="alignNode1" presStyleIdx="21" presStyleCnt="35"/>
      <dgm:spPr/>
    </dgm:pt>
    <dgm:pt modelId="{8EF34F78-B655-45EC-9392-09493F03E29C}" type="pres">
      <dgm:prSet presAssocID="{4B16A94D-B353-4BE9-A36A-E982333F5CA6}" presName="parallelogram2" presStyleLbl="alignNode1" presStyleIdx="22" presStyleCnt="35"/>
      <dgm:spPr/>
    </dgm:pt>
    <dgm:pt modelId="{51E4C62A-5BD0-45FD-A27C-62314C5A9346}" type="pres">
      <dgm:prSet presAssocID="{4B16A94D-B353-4BE9-A36A-E982333F5CA6}" presName="parallelogram3" presStyleLbl="alignNode1" presStyleIdx="23" presStyleCnt="35"/>
      <dgm:spPr/>
    </dgm:pt>
    <dgm:pt modelId="{1C0A5796-549F-4535-9CA4-20436830B744}" type="pres">
      <dgm:prSet presAssocID="{4B16A94D-B353-4BE9-A36A-E982333F5CA6}" presName="parallelogram4" presStyleLbl="alignNode1" presStyleIdx="24" presStyleCnt="35"/>
      <dgm:spPr/>
    </dgm:pt>
    <dgm:pt modelId="{98C8F64E-220B-4D38-8400-B7C1CBD3B5EE}" type="pres">
      <dgm:prSet presAssocID="{4B16A94D-B353-4BE9-A36A-E982333F5CA6}" presName="parallelogram5" presStyleLbl="alignNode1" presStyleIdx="25" presStyleCnt="35"/>
      <dgm:spPr/>
    </dgm:pt>
    <dgm:pt modelId="{98A821EF-D79C-4458-B9A1-AB7173110B36}" type="pres">
      <dgm:prSet presAssocID="{4B16A94D-B353-4BE9-A36A-E982333F5CA6}" presName="parallelogram6" presStyleLbl="alignNode1" presStyleIdx="26" presStyleCnt="35"/>
      <dgm:spPr/>
    </dgm:pt>
    <dgm:pt modelId="{8E607A85-FD16-49F4-8150-35AAC179270C}" type="pres">
      <dgm:prSet presAssocID="{4B16A94D-B353-4BE9-A36A-E982333F5CA6}" presName="parallelogram7" presStyleLbl="alignNode1" presStyleIdx="27" presStyleCnt="35"/>
      <dgm:spPr/>
    </dgm:pt>
    <dgm:pt modelId="{43742EF6-8BB2-4F55-B83B-86E680F38683}" type="pres">
      <dgm:prSet presAssocID="{6CCB5CC6-8479-4F4E-B72D-4E787BFEF360}" presName="sibTrans" presStyleCnt="0"/>
      <dgm:spPr/>
    </dgm:pt>
    <dgm:pt modelId="{C1A0C839-6005-43F6-A71F-B87862ED9860}" type="pres">
      <dgm:prSet presAssocID="{F4ACB626-09EA-4662-9788-B5148283CB38}" presName="parenttextcomposite" presStyleCnt="0"/>
      <dgm:spPr/>
    </dgm:pt>
    <dgm:pt modelId="{64B19A98-2C0C-4BE6-BA87-CCC9EF509074}" type="pres">
      <dgm:prSet presAssocID="{F4ACB626-09EA-4662-9788-B5148283CB38}" presName="parenttext" presStyleLbl="revTx" presStyleIdx="4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659512-0B77-485A-B5EF-ECFEA5296C61}" type="pres">
      <dgm:prSet presAssocID="{F4ACB626-09EA-4662-9788-B5148283CB38}" presName="parallelogramComposite" presStyleCnt="0"/>
      <dgm:spPr/>
    </dgm:pt>
    <dgm:pt modelId="{8FBA26F8-D94E-4439-83A9-56292F55E4A2}" type="pres">
      <dgm:prSet presAssocID="{F4ACB626-09EA-4662-9788-B5148283CB38}" presName="parallelogram1" presStyleLbl="alignNode1" presStyleIdx="28" presStyleCnt="35"/>
      <dgm:spPr/>
    </dgm:pt>
    <dgm:pt modelId="{DBC16E9B-2F66-4BEE-90E3-7497385452AB}" type="pres">
      <dgm:prSet presAssocID="{F4ACB626-09EA-4662-9788-B5148283CB38}" presName="parallelogram2" presStyleLbl="alignNode1" presStyleIdx="29" presStyleCnt="35"/>
      <dgm:spPr/>
    </dgm:pt>
    <dgm:pt modelId="{90B21958-611D-4B7C-AD87-FFEE1F902F60}" type="pres">
      <dgm:prSet presAssocID="{F4ACB626-09EA-4662-9788-B5148283CB38}" presName="parallelogram3" presStyleLbl="alignNode1" presStyleIdx="30" presStyleCnt="35"/>
      <dgm:spPr/>
    </dgm:pt>
    <dgm:pt modelId="{D37EC0CC-1F67-42B0-B0BA-56BDA04D2EAE}" type="pres">
      <dgm:prSet presAssocID="{F4ACB626-09EA-4662-9788-B5148283CB38}" presName="parallelogram4" presStyleLbl="alignNode1" presStyleIdx="31" presStyleCnt="35"/>
      <dgm:spPr/>
    </dgm:pt>
    <dgm:pt modelId="{5124E250-AC20-43BF-9F28-664E4D89845A}" type="pres">
      <dgm:prSet presAssocID="{F4ACB626-09EA-4662-9788-B5148283CB38}" presName="parallelogram5" presStyleLbl="alignNode1" presStyleIdx="32" presStyleCnt="35"/>
      <dgm:spPr/>
    </dgm:pt>
    <dgm:pt modelId="{09C27962-3053-40E5-81E1-F028CC1B79AD}" type="pres">
      <dgm:prSet presAssocID="{F4ACB626-09EA-4662-9788-B5148283CB38}" presName="parallelogram6" presStyleLbl="alignNode1" presStyleIdx="33" presStyleCnt="35"/>
      <dgm:spPr/>
    </dgm:pt>
    <dgm:pt modelId="{DBA757A6-9615-432D-B11B-2368FFC5F199}" type="pres">
      <dgm:prSet presAssocID="{F4ACB626-09EA-4662-9788-B5148283CB38}" presName="parallelogram7" presStyleLbl="alignNode1" presStyleIdx="34" presStyleCnt="35"/>
      <dgm:spPr/>
    </dgm:pt>
  </dgm:ptLst>
  <dgm:cxnLst>
    <dgm:cxn modelId="{936643E1-B1AC-4B08-850C-6B5E20FC3225}" type="presOf" srcId="{4B16A94D-B353-4BE9-A36A-E982333F5CA6}" destId="{7D0AC33D-3F0C-4E1C-802C-7BBF8643404F}" srcOrd="0" destOrd="0" presId="urn:microsoft.com/office/officeart/2008/layout/VerticalAccentList"/>
    <dgm:cxn modelId="{4896B196-6146-4635-BE6C-BD7CAB983041}" type="presOf" srcId="{6720AF23-9F9C-4978-8C2C-194A5DD1BB14}" destId="{CE524EC6-9F03-4534-8FEB-E22304AAC4F6}" srcOrd="0" destOrd="0" presId="urn:microsoft.com/office/officeart/2008/layout/VerticalAccentList"/>
    <dgm:cxn modelId="{13241CB7-1B28-40FF-8B02-FA05222B4434}" srcId="{6720AF23-9F9C-4978-8C2C-194A5DD1BB14}" destId="{18F22A10-3C92-433A-BE8D-D8591D0AA6F5}" srcOrd="0" destOrd="0" parTransId="{C2616EA5-B416-422A-9322-31106FFA9222}" sibTransId="{E6F6476E-AB7E-4FA6-8F95-21406007DFA9}"/>
    <dgm:cxn modelId="{45FB7F4D-3C61-4056-AADB-23F02815ADFF}" type="presOf" srcId="{82F64A8D-F5AE-4457-9BC6-1BF929BBDF82}" destId="{7673EDA5-B82D-4F02-BFDD-E49F44FDEEDC}" srcOrd="0" destOrd="0" presId="urn:microsoft.com/office/officeart/2008/layout/VerticalAccentList"/>
    <dgm:cxn modelId="{7E950268-1FD7-4F8F-B55D-7827CCBD0A4F}" type="presOf" srcId="{18F22A10-3C92-433A-BE8D-D8591D0AA6F5}" destId="{2B5F2682-AF8E-485C-8DB8-46626C2AB506}" srcOrd="0" destOrd="0" presId="urn:microsoft.com/office/officeart/2008/layout/VerticalAccentList"/>
    <dgm:cxn modelId="{DA08908D-7B2F-4A10-94B8-50C9EDC65D9A}" srcId="{6720AF23-9F9C-4978-8C2C-194A5DD1BB14}" destId="{B5A0DC6B-B986-4C4F-AE7E-76F75FF007DC}" srcOrd="1" destOrd="0" parTransId="{D08CC838-FDC6-4638-996E-C5029084C70A}" sibTransId="{5AAC8D84-E58D-4CF6-983F-E5A1AE980A7F}"/>
    <dgm:cxn modelId="{776EB878-4FCC-4330-A3BF-D96F9117A7B2}" srcId="{6720AF23-9F9C-4978-8C2C-194A5DD1BB14}" destId="{F4ACB626-09EA-4662-9788-B5148283CB38}" srcOrd="4" destOrd="0" parTransId="{896581A7-F211-4056-B3E3-A8D9F620F561}" sibTransId="{9C7ED33A-9D2A-4C07-A921-2D3CBC166F9D}"/>
    <dgm:cxn modelId="{2AD3F591-DCA7-4A40-8BCB-6E5B36AF6FCC}" srcId="{6720AF23-9F9C-4978-8C2C-194A5DD1BB14}" destId="{82F64A8D-F5AE-4457-9BC6-1BF929BBDF82}" srcOrd="2" destOrd="0" parTransId="{445341A8-88E2-430D-969D-C7C1DCF538E6}" sibTransId="{8EAC49C7-6045-447E-8465-7F0D93841C65}"/>
    <dgm:cxn modelId="{C2BE6C86-5A20-4DC9-B8F6-2C557C42B6A5}" type="presOf" srcId="{B5A0DC6B-B986-4C4F-AE7E-76F75FF007DC}" destId="{D9A0B428-6232-4BA2-8B03-F3C0B81D3C98}" srcOrd="0" destOrd="0" presId="urn:microsoft.com/office/officeart/2008/layout/VerticalAccentList"/>
    <dgm:cxn modelId="{9DA4AB50-3F01-45F7-BE3E-5FCF1DED53BF}" type="presOf" srcId="{F4ACB626-09EA-4662-9788-B5148283CB38}" destId="{64B19A98-2C0C-4BE6-BA87-CCC9EF509074}" srcOrd="0" destOrd="0" presId="urn:microsoft.com/office/officeart/2008/layout/VerticalAccentList"/>
    <dgm:cxn modelId="{04CF3CAB-94EF-4F91-8DFB-0BB410314AFF}" srcId="{6720AF23-9F9C-4978-8C2C-194A5DD1BB14}" destId="{4B16A94D-B353-4BE9-A36A-E982333F5CA6}" srcOrd="3" destOrd="0" parTransId="{1F5F29DC-30AC-4CAE-B533-F02CC41F9594}" sibTransId="{6CCB5CC6-8479-4F4E-B72D-4E787BFEF360}"/>
    <dgm:cxn modelId="{DDDB626C-1493-438B-A415-1C23031754E8}" type="presParOf" srcId="{CE524EC6-9F03-4534-8FEB-E22304AAC4F6}" destId="{47B4AF28-8624-404A-A87A-EBB579457473}" srcOrd="0" destOrd="0" presId="urn:microsoft.com/office/officeart/2008/layout/VerticalAccentList"/>
    <dgm:cxn modelId="{33389E10-29FD-4AA6-9195-C671A90BBB33}" type="presParOf" srcId="{47B4AF28-8624-404A-A87A-EBB579457473}" destId="{2B5F2682-AF8E-485C-8DB8-46626C2AB506}" srcOrd="0" destOrd="0" presId="urn:microsoft.com/office/officeart/2008/layout/VerticalAccentList"/>
    <dgm:cxn modelId="{276CC4D7-C46C-4BB0-A249-946820D2E4ED}" type="presParOf" srcId="{CE524EC6-9F03-4534-8FEB-E22304AAC4F6}" destId="{8108D360-34B2-4D93-A3A7-DEA3C644BBB2}" srcOrd="1" destOrd="0" presId="urn:microsoft.com/office/officeart/2008/layout/VerticalAccentList"/>
    <dgm:cxn modelId="{E360C01B-419D-4FC6-BB4C-B66280064C01}" type="presParOf" srcId="{8108D360-34B2-4D93-A3A7-DEA3C644BBB2}" destId="{A35FF551-2DF7-4D51-B164-E36FC1AF9086}" srcOrd="0" destOrd="0" presId="urn:microsoft.com/office/officeart/2008/layout/VerticalAccentList"/>
    <dgm:cxn modelId="{F1090A93-20C9-46B3-9029-3CF19FA33365}" type="presParOf" srcId="{8108D360-34B2-4D93-A3A7-DEA3C644BBB2}" destId="{1D334E96-C48A-47E7-94DD-453B4BCF2BFE}" srcOrd="1" destOrd="0" presId="urn:microsoft.com/office/officeart/2008/layout/VerticalAccentList"/>
    <dgm:cxn modelId="{97F4FD3D-92E6-4390-A31C-8C77089200BE}" type="presParOf" srcId="{8108D360-34B2-4D93-A3A7-DEA3C644BBB2}" destId="{FDD42EBB-62A3-4612-AE5B-810FB99AC451}" srcOrd="2" destOrd="0" presId="urn:microsoft.com/office/officeart/2008/layout/VerticalAccentList"/>
    <dgm:cxn modelId="{0FF362A3-E373-4B6F-8FF5-DB47533056A3}" type="presParOf" srcId="{8108D360-34B2-4D93-A3A7-DEA3C644BBB2}" destId="{A105415C-6378-4C01-8D4E-1B1DA86FD04C}" srcOrd="3" destOrd="0" presId="urn:microsoft.com/office/officeart/2008/layout/VerticalAccentList"/>
    <dgm:cxn modelId="{76688DEE-210D-4F51-A418-FF916190E9B4}" type="presParOf" srcId="{8108D360-34B2-4D93-A3A7-DEA3C644BBB2}" destId="{C7764603-2A7E-4A39-846B-56FADFDF5F92}" srcOrd="4" destOrd="0" presId="urn:microsoft.com/office/officeart/2008/layout/VerticalAccentList"/>
    <dgm:cxn modelId="{D07C621F-EEE1-4D6E-93A9-094AF2654D71}" type="presParOf" srcId="{8108D360-34B2-4D93-A3A7-DEA3C644BBB2}" destId="{0C3D0030-4ACA-4C05-842E-82B3B4F2FF36}" srcOrd="5" destOrd="0" presId="urn:microsoft.com/office/officeart/2008/layout/VerticalAccentList"/>
    <dgm:cxn modelId="{29A1AA76-2B0E-4AE9-9FAF-69CCEA489A9B}" type="presParOf" srcId="{8108D360-34B2-4D93-A3A7-DEA3C644BBB2}" destId="{AB1D2F18-65A3-4400-A58B-8648A1AEBA2E}" srcOrd="6" destOrd="0" presId="urn:microsoft.com/office/officeart/2008/layout/VerticalAccentList"/>
    <dgm:cxn modelId="{EAEF9B7C-1E4A-4C9E-8E04-D5B9F5F86356}" type="presParOf" srcId="{CE524EC6-9F03-4534-8FEB-E22304AAC4F6}" destId="{F07AC1C9-CBB0-49E0-A7D0-A28F5329EA36}" srcOrd="2" destOrd="0" presId="urn:microsoft.com/office/officeart/2008/layout/VerticalAccentList"/>
    <dgm:cxn modelId="{74878908-EC4B-4504-A72D-0D58C6AC0F63}" type="presParOf" srcId="{CE524EC6-9F03-4534-8FEB-E22304AAC4F6}" destId="{9A764A32-8CD6-423E-BCAF-C476DC03904E}" srcOrd="3" destOrd="0" presId="urn:microsoft.com/office/officeart/2008/layout/VerticalAccentList"/>
    <dgm:cxn modelId="{F9766880-99A7-445B-90B4-089255B23470}" type="presParOf" srcId="{9A764A32-8CD6-423E-BCAF-C476DC03904E}" destId="{D9A0B428-6232-4BA2-8B03-F3C0B81D3C98}" srcOrd="0" destOrd="0" presId="urn:microsoft.com/office/officeart/2008/layout/VerticalAccentList"/>
    <dgm:cxn modelId="{8E456737-FC44-444B-B823-9D611D34391D}" type="presParOf" srcId="{CE524EC6-9F03-4534-8FEB-E22304AAC4F6}" destId="{8D45199C-569D-4901-9AE9-8BAEB4DF07DB}" srcOrd="4" destOrd="0" presId="urn:microsoft.com/office/officeart/2008/layout/VerticalAccentList"/>
    <dgm:cxn modelId="{E2FF2E92-6AF2-4F04-9CFF-875B7891335A}" type="presParOf" srcId="{8D45199C-569D-4901-9AE9-8BAEB4DF07DB}" destId="{4543E83B-8B12-41BE-A237-670F720877F1}" srcOrd="0" destOrd="0" presId="urn:microsoft.com/office/officeart/2008/layout/VerticalAccentList"/>
    <dgm:cxn modelId="{C510899A-4DCD-4032-988D-3405FFDFEEC5}" type="presParOf" srcId="{8D45199C-569D-4901-9AE9-8BAEB4DF07DB}" destId="{2EE0AFFF-2C24-4C83-8BB3-B91194EAA3A2}" srcOrd="1" destOrd="0" presId="urn:microsoft.com/office/officeart/2008/layout/VerticalAccentList"/>
    <dgm:cxn modelId="{6359E01C-C72E-447F-B134-C6BAC48C7407}" type="presParOf" srcId="{8D45199C-569D-4901-9AE9-8BAEB4DF07DB}" destId="{E2E762A9-28F1-4D08-B272-C90664ABD625}" srcOrd="2" destOrd="0" presId="urn:microsoft.com/office/officeart/2008/layout/VerticalAccentList"/>
    <dgm:cxn modelId="{3B8520BE-CFB3-4722-84E1-20A7A5B419E5}" type="presParOf" srcId="{8D45199C-569D-4901-9AE9-8BAEB4DF07DB}" destId="{5C03C127-533A-471A-BB76-2CAFB60AAAD7}" srcOrd="3" destOrd="0" presId="urn:microsoft.com/office/officeart/2008/layout/VerticalAccentList"/>
    <dgm:cxn modelId="{92451B92-3E30-44B1-AD79-EA78ADF6BF8D}" type="presParOf" srcId="{8D45199C-569D-4901-9AE9-8BAEB4DF07DB}" destId="{56CD8284-5BAB-40E9-8695-3F5DB9E32F1B}" srcOrd="4" destOrd="0" presId="urn:microsoft.com/office/officeart/2008/layout/VerticalAccentList"/>
    <dgm:cxn modelId="{BB68AED2-5307-46FA-AEBE-B8CBCA325BA4}" type="presParOf" srcId="{8D45199C-569D-4901-9AE9-8BAEB4DF07DB}" destId="{AD390930-2FC8-454A-A32E-8F0BE0C14405}" srcOrd="5" destOrd="0" presId="urn:microsoft.com/office/officeart/2008/layout/VerticalAccentList"/>
    <dgm:cxn modelId="{3ADC2C7F-1604-44C5-A73A-CB98170D8F52}" type="presParOf" srcId="{8D45199C-569D-4901-9AE9-8BAEB4DF07DB}" destId="{A932B635-8F9B-4F1B-B3A5-EA3D2DA41DED}" srcOrd="6" destOrd="0" presId="urn:microsoft.com/office/officeart/2008/layout/VerticalAccentList"/>
    <dgm:cxn modelId="{9FED7700-4F8D-4ADD-BF8E-4AC2EB31DE87}" type="presParOf" srcId="{CE524EC6-9F03-4534-8FEB-E22304AAC4F6}" destId="{16EBF11A-4DCB-4699-9363-438572E4AD59}" srcOrd="5" destOrd="0" presId="urn:microsoft.com/office/officeart/2008/layout/VerticalAccentList"/>
    <dgm:cxn modelId="{9F6BDF18-235C-4F98-819C-A6A5334DB586}" type="presParOf" srcId="{CE524EC6-9F03-4534-8FEB-E22304AAC4F6}" destId="{954C1125-B341-4B25-BA1C-D2BC9B6926F6}" srcOrd="6" destOrd="0" presId="urn:microsoft.com/office/officeart/2008/layout/VerticalAccentList"/>
    <dgm:cxn modelId="{8DED5DBE-D6B9-4C31-B32D-D55FFDCD6BA7}" type="presParOf" srcId="{954C1125-B341-4B25-BA1C-D2BC9B6926F6}" destId="{7673EDA5-B82D-4F02-BFDD-E49F44FDEEDC}" srcOrd="0" destOrd="0" presId="urn:microsoft.com/office/officeart/2008/layout/VerticalAccentList"/>
    <dgm:cxn modelId="{91CE4BA5-75EA-4ADF-B035-A8AB5C52B2F7}" type="presParOf" srcId="{CE524EC6-9F03-4534-8FEB-E22304AAC4F6}" destId="{F30F22BD-6165-47DB-83B2-4D5A80644FD3}" srcOrd="7" destOrd="0" presId="urn:microsoft.com/office/officeart/2008/layout/VerticalAccentList"/>
    <dgm:cxn modelId="{838C86F0-D147-4A65-A902-55445B3D03B6}" type="presParOf" srcId="{F30F22BD-6165-47DB-83B2-4D5A80644FD3}" destId="{3F64D8D4-85DB-47F5-8480-488D72E8AF85}" srcOrd="0" destOrd="0" presId="urn:microsoft.com/office/officeart/2008/layout/VerticalAccentList"/>
    <dgm:cxn modelId="{6E382474-B3C4-4B34-B787-AFD9D555F5CB}" type="presParOf" srcId="{F30F22BD-6165-47DB-83B2-4D5A80644FD3}" destId="{5E37AC5B-EB48-4796-8B06-D519DA1A2B38}" srcOrd="1" destOrd="0" presId="urn:microsoft.com/office/officeart/2008/layout/VerticalAccentList"/>
    <dgm:cxn modelId="{BD8A8307-323A-4200-9A90-037FD397A9F1}" type="presParOf" srcId="{F30F22BD-6165-47DB-83B2-4D5A80644FD3}" destId="{97442B16-CA81-440C-8489-4DEE31A3E7C5}" srcOrd="2" destOrd="0" presId="urn:microsoft.com/office/officeart/2008/layout/VerticalAccentList"/>
    <dgm:cxn modelId="{7B410C73-E16B-4EEB-BE13-AAA9A909A245}" type="presParOf" srcId="{F30F22BD-6165-47DB-83B2-4D5A80644FD3}" destId="{75A6B887-0386-47A0-AE54-1929E37178A6}" srcOrd="3" destOrd="0" presId="urn:microsoft.com/office/officeart/2008/layout/VerticalAccentList"/>
    <dgm:cxn modelId="{BF2FFD14-15E7-4135-8A8B-5455BC4CFE2A}" type="presParOf" srcId="{F30F22BD-6165-47DB-83B2-4D5A80644FD3}" destId="{32E5A192-FAB2-41B6-A4C8-3EB90BA75B5E}" srcOrd="4" destOrd="0" presId="urn:microsoft.com/office/officeart/2008/layout/VerticalAccentList"/>
    <dgm:cxn modelId="{1AF36131-6F29-4720-8B9E-DE0BA7BCC73A}" type="presParOf" srcId="{F30F22BD-6165-47DB-83B2-4D5A80644FD3}" destId="{6AFC6B22-3E9F-4A21-9FA9-2BF42A30350E}" srcOrd="5" destOrd="0" presId="urn:microsoft.com/office/officeart/2008/layout/VerticalAccentList"/>
    <dgm:cxn modelId="{1836E95D-2946-4B4B-A6DA-5C0447DCC3D0}" type="presParOf" srcId="{F30F22BD-6165-47DB-83B2-4D5A80644FD3}" destId="{93E987E3-F58F-478E-959C-04AEA3372083}" srcOrd="6" destOrd="0" presId="urn:microsoft.com/office/officeart/2008/layout/VerticalAccentList"/>
    <dgm:cxn modelId="{9B72009E-641A-48F4-82CB-A13B90E85792}" type="presParOf" srcId="{CE524EC6-9F03-4534-8FEB-E22304AAC4F6}" destId="{FBA651E6-E707-4DD5-ACB1-7A45DF1C0CCA}" srcOrd="8" destOrd="0" presId="urn:microsoft.com/office/officeart/2008/layout/VerticalAccentList"/>
    <dgm:cxn modelId="{A1F6C64E-B6F9-45DF-83C3-D9AA0EC57042}" type="presParOf" srcId="{CE524EC6-9F03-4534-8FEB-E22304AAC4F6}" destId="{3E46F91D-A42C-4ECF-A617-E80A95547BCB}" srcOrd="9" destOrd="0" presId="urn:microsoft.com/office/officeart/2008/layout/VerticalAccentList"/>
    <dgm:cxn modelId="{AB8F0AC0-1075-4494-8D89-AE491FA5F712}" type="presParOf" srcId="{3E46F91D-A42C-4ECF-A617-E80A95547BCB}" destId="{7D0AC33D-3F0C-4E1C-802C-7BBF8643404F}" srcOrd="0" destOrd="0" presId="urn:microsoft.com/office/officeart/2008/layout/VerticalAccentList"/>
    <dgm:cxn modelId="{26EE4BAB-4083-46A2-A87C-A9FB6AB02C81}" type="presParOf" srcId="{CE524EC6-9F03-4534-8FEB-E22304AAC4F6}" destId="{ED79E995-ABA3-46A5-AF06-2CE290773985}" srcOrd="10" destOrd="0" presId="urn:microsoft.com/office/officeart/2008/layout/VerticalAccentList"/>
    <dgm:cxn modelId="{0E4D5E2B-DF16-4745-A89C-93104728C8D3}" type="presParOf" srcId="{ED79E995-ABA3-46A5-AF06-2CE290773985}" destId="{FCF7469E-7F02-4FD7-BFA5-81ABDF83B6ED}" srcOrd="0" destOrd="0" presId="urn:microsoft.com/office/officeart/2008/layout/VerticalAccentList"/>
    <dgm:cxn modelId="{C5D77A84-D1D6-4913-9E66-02A27088469F}" type="presParOf" srcId="{ED79E995-ABA3-46A5-AF06-2CE290773985}" destId="{8EF34F78-B655-45EC-9392-09493F03E29C}" srcOrd="1" destOrd="0" presId="urn:microsoft.com/office/officeart/2008/layout/VerticalAccentList"/>
    <dgm:cxn modelId="{D7AF6A37-BD02-4C13-BFEB-D08DDCBD72FD}" type="presParOf" srcId="{ED79E995-ABA3-46A5-AF06-2CE290773985}" destId="{51E4C62A-5BD0-45FD-A27C-62314C5A9346}" srcOrd="2" destOrd="0" presId="urn:microsoft.com/office/officeart/2008/layout/VerticalAccentList"/>
    <dgm:cxn modelId="{52DC7C8E-D3A5-4816-BCAA-DDBC459B4369}" type="presParOf" srcId="{ED79E995-ABA3-46A5-AF06-2CE290773985}" destId="{1C0A5796-549F-4535-9CA4-20436830B744}" srcOrd="3" destOrd="0" presId="urn:microsoft.com/office/officeart/2008/layout/VerticalAccentList"/>
    <dgm:cxn modelId="{76BB3B84-EC32-4703-9F8A-973DAFF12004}" type="presParOf" srcId="{ED79E995-ABA3-46A5-AF06-2CE290773985}" destId="{98C8F64E-220B-4D38-8400-B7C1CBD3B5EE}" srcOrd="4" destOrd="0" presId="urn:microsoft.com/office/officeart/2008/layout/VerticalAccentList"/>
    <dgm:cxn modelId="{F9A57A4C-2DCD-4A3A-8240-059DEDCDDF0E}" type="presParOf" srcId="{ED79E995-ABA3-46A5-AF06-2CE290773985}" destId="{98A821EF-D79C-4458-B9A1-AB7173110B36}" srcOrd="5" destOrd="0" presId="urn:microsoft.com/office/officeart/2008/layout/VerticalAccentList"/>
    <dgm:cxn modelId="{7CB4167A-8D8E-4A5E-9684-4571D4117057}" type="presParOf" srcId="{ED79E995-ABA3-46A5-AF06-2CE290773985}" destId="{8E607A85-FD16-49F4-8150-35AAC179270C}" srcOrd="6" destOrd="0" presId="urn:microsoft.com/office/officeart/2008/layout/VerticalAccentList"/>
    <dgm:cxn modelId="{F8A31AC3-82C4-4AF6-8F0A-C11F7F73D56C}" type="presParOf" srcId="{CE524EC6-9F03-4534-8FEB-E22304AAC4F6}" destId="{43742EF6-8BB2-4F55-B83B-86E680F38683}" srcOrd="11" destOrd="0" presId="urn:microsoft.com/office/officeart/2008/layout/VerticalAccentList"/>
    <dgm:cxn modelId="{D3820F53-DDFB-48B8-AC3C-CDA6776E61E0}" type="presParOf" srcId="{CE524EC6-9F03-4534-8FEB-E22304AAC4F6}" destId="{C1A0C839-6005-43F6-A71F-B87862ED9860}" srcOrd="12" destOrd="0" presId="urn:microsoft.com/office/officeart/2008/layout/VerticalAccentList"/>
    <dgm:cxn modelId="{E3B0B5A5-F997-44A6-A8DD-9EB69D0D3B7E}" type="presParOf" srcId="{C1A0C839-6005-43F6-A71F-B87862ED9860}" destId="{64B19A98-2C0C-4BE6-BA87-CCC9EF509074}" srcOrd="0" destOrd="0" presId="urn:microsoft.com/office/officeart/2008/layout/VerticalAccentList"/>
    <dgm:cxn modelId="{F96F18B7-F46C-416D-A2F2-4F6E295250D8}" type="presParOf" srcId="{CE524EC6-9F03-4534-8FEB-E22304AAC4F6}" destId="{AD659512-0B77-485A-B5EF-ECFEA5296C61}" srcOrd="13" destOrd="0" presId="urn:microsoft.com/office/officeart/2008/layout/VerticalAccentList"/>
    <dgm:cxn modelId="{41B778A6-CC1B-4AEC-BFE5-42705771F6C5}" type="presParOf" srcId="{AD659512-0B77-485A-B5EF-ECFEA5296C61}" destId="{8FBA26F8-D94E-4439-83A9-56292F55E4A2}" srcOrd="0" destOrd="0" presId="urn:microsoft.com/office/officeart/2008/layout/VerticalAccentList"/>
    <dgm:cxn modelId="{21AEA143-E75E-4CC4-B239-76D081C806D5}" type="presParOf" srcId="{AD659512-0B77-485A-B5EF-ECFEA5296C61}" destId="{DBC16E9B-2F66-4BEE-90E3-7497385452AB}" srcOrd="1" destOrd="0" presId="urn:microsoft.com/office/officeart/2008/layout/VerticalAccentList"/>
    <dgm:cxn modelId="{6CB0C908-0E0D-4D4F-857E-B5FFCC8ADE5C}" type="presParOf" srcId="{AD659512-0B77-485A-B5EF-ECFEA5296C61}" destId="{90B21958-611D-4B7C-AD87-FFEE1F902F60}" srcOrd="2" destOrd="0" presId="urn:microsoft.com/office/officeart/2008/layout/VerticalAccentList"/>
    <dgm:cxn modelId="{A947EEFA-81FF-49B0-ADC8-3297F3F4C151}" type="presParOf" srcId="{AD659512-0B77-485A-B5EF-ECFEA5296C61}" destId="{D37EC0CC-1F67-42B0-B0BA-56BDA04D2EAE}" srcOrd="3" destOrd="0" presId="urn:microsoft.com/office/officeart/2008/layout/VerticalAccentList"/>
    <dgm:cxn modelId="{A0219DC5-8B36-4FF5-9BBC-F9A184043E64}" type="presParOf" srcId="{AD659512-0B77-485A-B5EF-ECFEA5296C61}" destId="{5124E250-AC20-43BF-9F28-664E4D89845A}" srcOrd="4" destOrd="0" presId="urn:microsoft.com/office/officeart/2008/layout/VerticalAccentList"/>
    <dgm:cxn modelId="{90F847B0-B8C2-49F6-B0F0-D93AA657596A}" type="presParOf" srcId="{AD659512-0B77-485A-B5EF-ECFEA5296C61}" destId="{09C27962-3053-40E5-81E1-F028CC1B79AD}" srcOrd="5" destOrd="0" presId="urn:microsoft.com/office/officeart/2008/layout/VerticalAccentList"/>
    <dgm:cxn modelId="{3211A8B2-F988-4FD9-A24C-D43F687BC08A}" type="presParOf" srcId="{AD659512-0B77-485A-B5EF-ECFEA5296C61}" destId="{DBA757A6-9615-432D-B11B-2368FFC5F199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7B0AFC7-1E46-4A70-B076-6F60119DA290}" type="doc">
      <dgm:prSet loTypeId="urn:microsoft.com/office/officeart/2005/8/layout/hierarchy5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82D7CB1-120A-4A1F-BDC9-E3B124C7C961}">
      <dgm:prSet custT="1"/>
      <dgm:spPr/>
      <dgm:t>
        <a:bodyPr/>
        <a:lstStyle/>
        <a:p>
          <a:r>
            <a:rPr lang="ru-RU" sz="2000" u="none" dirty="0"/>
            <a:t>Кадровый потенциал организации: </a:t>
          </a:r>
        </a:p>
      </dgm:t>
    </dgm:pt>
    <dgm:pt modelId="{57DD4324-E956-448F-9843-3B0A1A96A98D}" type="parTrans" cxnId="{3FD1E5AE-273D-46FE-BF02-F0A0202359BD}">
      <dgm:prSet/>
      <dgm:spPr/>
      <dgm:t>
        <a:bodyPr/>
        <a:lstStyle/>
        <a:p>
          <a:endParaRPr lang="ru-RU"/>
        </a:p>
      </dgm:t>
    </dgm:pt>
    <dgm:pt modelId="{3DE6165A-5885-4E7B-99F8-B1F2C0696CCA}" type="sibTrans" cxnId="{3FD1E5AE-273D-46FE-BF02-F0A0202359BD}">
      <dgm:prSet/>
      <dgm:spPr/>
      <dgm:t>
        <a:bodyPr/>
        <a:lstStyle/>
        <a:p>
          <a:endParaRPr lang="ru-RU"/>
        </a:p>
      </dgm:t>
    </dgm:pt>
    <dgm:pt modelId="{77292B8C-8340-47BB-A133-B847843AB779}">
      <dgm:prSet custT="1"/>
      <dgm:spPr/>
      <dgm:t>
        <a:bodyPr/>
        <a:lstStyle/>
        <a:p>
          <a:r>
            <a:rPr lang="ru-RU" sz="1600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это общая (количественная и качественная) характеристика персонала </a:t>
          </a:r>
          <a:r>
            <a:rPr lang="ru-RU" sz="16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как одного из видов ресурсов</a:t>
          </a:r>
          <a:r>
            <a:rPr lang="ru-RU" sz="1600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связанная с </a:t>
          </a:r>
          <a:r>
            <a:rPr lang="ru-RU" sz="1600" b="0" i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выполнением возложенных на него функций</a:t>
          </a:r>
          <a:r>
            <a:rPr lang="ru-RU" sz="1600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и достижением целей перспективного развития предприятия; </a:t>
          </a:r>
        </a:p>
      </dgm:t>
    </dgm:pt>
    <dgm:pt modelId="{4643F1E9-FE08-4A34-B132-5BB3E873276D}" type="parTrans" cxnId="{7683DFD0-5BCF-41F1-A286-16D14E712B5C}">
      <dgm:prSet/>
      <dgm:spPr/>
      <dgm:t>
        <a:bodyPr/>
        <a:lstStyle/>
        <a:p>
          <a:endParaRPr lang="ru-RU"/>
        </a:p>
      </dgm:t>
    </dgm:pt>
    <dgm:pt modelId="{777B4DE9-A235-450C-92DC-3328655625E7}" type="sibTrans" cxnId="{7683DFD0-5BCF-41F1-A286-16D14E712B5C}">
      <dgm:prSet/>
      <dgm:spPr/>
      <dgm:t>
        <a:bodyPr/>
        <a:lstStyle/>
        <a:p>
          <a:endParaRPr lang="ru-RU"/>
        </a:p>
      </dgm:t>
    </dgm:pt>
    <dgm:pt modelId="{8E11C2BC-64FE-47AD-B08E-61CFEA2AB7C5}">
      <dgm:prSet custT="1"/>
      <dgm:spPr/>
      <dgm:t>
        <a:bodyPr/>
        <a:lstStyle/>
        <a:p>
          <a:r>
            <a:rPr lang="ru-RU" sz="1600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это имеющиеся и потенциальные возможности работников, как целостной системы (коллектива), которые используются и могут быть использованы в определённый момент времени. </a:t>
          </a:r>
        </a:p>
      </dgm:t>
    </dgm:pt>
    <dgm:pt modelId="{0AFAF299-6C17-48E8-AE2D-5F25F086A154}" type="parTrans" cxnId="{234D4C54-EA1E-4AAB-8A6F-306B76D93749}">
      <dgm:prSet/>
      <dgm:spPr/>
      <dgm:t>
        <a:bodyPr/>
        <a:lstStyle/>
        <a:p>
          <a:endParaRPr lang="ru-RU"/>
        </a:p>
      </dgm:t>
    </dgm:pt>
    <dgm:pt modelId="{7F0753F9-6BAE-4C43-A200-EFDE4E27A5D6}" type="sibTrans" cxnId="{234D4C54-EA1E-4AAB-8A6F-306B76D93749}">
      <dgm:prSet/>
      <dgm:spPr/>
      <dgm:t>
        <a:bodyPr/>
        <a:lstStyle/>
        <a:p>
          <a:endParaRPr lang="ru-RU"/>
        </a:p>
      </dgm:t>
    </dgm:pt>
    <dgm:pt modelId="{B8ED6722-D7A7-4298-B942-07328C2A31CD}">
      <dgm:prSet custT="1"/>
      <dgm:spPr/>
      <dgm:t>
        <a:bodyPr/>
        <a:lstStyle/>
        <a:p>
          <a:r>
            <a:rPr lang="ru-RU" sz="1600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является составной частью трудового потенциала предприятия (может использоваться как его синоним).</a:t>
          </a:r>
        </a:p>
      </dgm:t>
    </dgm:pt>
    <dgm:pt modelId="{639AB648-40CD-4080-91F3-90C26F4D6332}" type="parTrans" cxnId="{368DA4DA-531F-46EC-88E3-F2EBDD6FB18E}">
      <dgm:prSet/>
      <dgm:spPr/>
      <dgm:t>
        <a:bodyPr/>
        <a:lstStyle/>
        <a:p>
          <a:endParaRPr lang="ru-RU"/>
        </a:p>
      </dgm:t>
    </dgm:pt>
    <dgm:pt modelId="{CCD45197-35A7-4109-A9A1-CB852A3959A0}" type="sibTrans" cxnId="{368DA4DA-531F-46EC-88E3-F2EBDD6FB18E}">
      <dgm:prSet/>
      <dgm:spPr/>
      <dgm:t>
        <a:bodyPr/>
        <a:lstStyle/>
        <a:p>
          <a:endParaRPr lang="ru-RU"/>
        </a:p>
      </dgm:t>
    </dgm:pt>
    <dgm:pt modelId="{0150C36B-1B31-4B28-A092-3CE769626CC7}" type="pres">
      <dgm:prSet presAssocID="{17B0AFC7-1E46-4A70-B076-6F60119DA290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BCB2475-B004-42B7-9F7F-9E1EB3BA2609}" type="pres">
      <dgm:prSet presAssocID="{17B0AFC7-1E46-4A70-B076-6F60119DA290}" presName="hierFlow" presStyleCnt="0"/>
      <dgm:spPr/>
    </dgm:pt>
    <dgm:pt modelId="{9E9260C3-6B4C-43EA-8290-BEAD866A5ABD}" type="pres">
      <dgm:prSet presAssocID="{17B0AFC7-1E46-4A70-B076-6F60119DA290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829C86E-CE8A-4748-B529-E13D8C69E76A}" type="pres">
      <dgm:prSet presAssocID="{C82D7CB1-120A-4A1F-BDC9-E3B124C7C961}" presName="Name17" presStyleCnt="0"/>
      <dgm:spPr/>
    </dgm:pt>
    <dgm:pt modelId="{CF3F75C6-C8FA-4C4B-AD1A-941584F69A93}" type="pres">
      <dgm:prSet presAssocID="{C82D7CB1-120A-4A1F-BDC9-E3B124C7C961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2E00FB4-41E4-45FA-B91A-24139897A188}" type="pres">
      <dgm:prSet presAssocID="{C82D7CB1-120A-4A1F-BDC9-E3B124C7C961}" presName="hierChild2" presStyleCnt="0"/>
      <dgm:spPr/>
    </dgm:pt>
    <dgm:pt modelId="{2C071CAD-EAB5-409D-97F3-CFECF8C8DF88}" type="pres">
      <dgm:prSet presAssocID="{4643F1E9-FE08-4A34-B132-5BB3E873276D}" presName="Name25" presStyleLbl="parChTrans1D2" presStyleIdx="0" presStyleCnt="3"/>
      <dgm:spPr/>
      <dgm:t>
        <a:bodyPr/>
        <a:lstStyle/>
        <a:p>
          <a:endParaRPr lang="ru-RU"/>
        </a:p>
      </dgm:t>
    </dgm:pt>
    <dgm:pt modelId="{C9DDC24F-9466-4280-BE0D-F8F149B3011B}" type="pres">
      <dgm:prSet presAssocID="{4643F1E9-FE08-4A34-B132-5BB3E873276D}" presName="connTx" presStyleLbl="parChTrans1D2" presStyleIdx="0" presStyleCnt="3"/>
      <dgm:spPr/>
      <dgm:t>
        <a:bodyPr/>
        <a:lstStyle/>
        <a:p>
          <a:endParaRPr lang="ru-RU"/>
        </a:p>
      </dgm:t>
    </dgm:pt>
    <dgm:pt modelId="{1CBA9324-5A4F-433F-A6EF-846CCBDF8CBB}" type="pres">
      <dgm:prSet presAssocID="{77292B8C-8340-47BB-A133-B847843AB779}" presName="Name30" presStyleCnt="0"/>
      <dgm:spPr/>
    </dgm:pt>
    <dgm:pt modelId="{80AC24F6-9960-405D-8375-05DFFAFED3CC}" type="pres">
      <dgm:prSet presAssocID="{77292B8C-8340-47BB-A133-B847843AB779}" presName="level2Shape" presStyleLbl="node2" presStyleIdx="0" presStyleCnt="3" custScaleX="207924"/>
      <dgm:spPr/>
      <dgm:t>
        <a:bodyPr/>
        <a:lstStyle/>
        <a:p>
          <a:endParaRPr lang="ru-RU"/>
        </a:p>
      </dgm:t>
    </dgm:pt>
    <dgm:pt modelId="{23F9A78D-89DF-497A-8FDD-455E9B43D9F8}" type="pres">
      <dgm:prSet presAssocID="{77292B8C-8340-47BB-A133-B847843AB779}" presName="hierChild3" presStyleCnt="0"/>
      <dgm:spPr/>
    </dgm:pt>
    <dgm:pt modelId="{FD6179FD-71DC-4775-94DB-BD40874DE754}" type="pres">
      <dgm:prSet presAssocID="{0AFAF299-6C17-48E8-AE2D-5F25F086A154}" presName="Name25" presStyleLbl="parChTrans1D2" presStyleIdx="1" presStyleCnt="3"/>
      <dgm:spPr/>
      <dgm:t>
        <a:bodyPr/>
        <a:lstStyle/>
        <a:p>
          <a:endParaRPr lang="ru-RU"/>
        </a:p>
      </dgm:t>
    </dgm:pt>
    <dgm:pt modelId="{C4CE1976-CF06-48B3-ADA7-150574304AA0}" type="pres">
      <dgm:prSet presAssocID="{0AFAF299-6C17-48E8-AE2D-5F25F086A154}" presName="connTx" presStyleLbl="parChTrans1D2" presStyleIdx="1" presStyleCnt="3"/>
      <dgm:spPr/>
      <dgm:t>
        <a:bodyPr/>
        <a:lstStyle/>
        <a:p>
          <a:endParaRPr lang="ru-RU"/>
        </a:p>
      </dgm:t>
    </dgm:pt>
    <dgm:pt modelId="{B81E6E6F-044B-4632-A9D7-28D1A6E439FC}" type="pres">
      <dgm:prSet presAssocID="{8E11C2BC-64FE-47AD-B08E-61CFEA2AB7C5}" presName="Name30" presStyleCnt="0"/>
      <dgm:spPr/>
    </dgm:pt>
    <dgm:pt modelId="{694A9716-F2FC-45A8-A9FE-6ED8F7130A17}" type="pres">
      <dgm:prSet presAssocID="{8E11C2BC-64FE-47AD-B08E-61CFEA2AB7C5}" presName="level2Shape" presStyleLbl="node2" presStyleIdx="1" presStyleCnt="3" custScaleX="207924"/>
      <dgm:spPr/>
      <dgm:t>
        <a:bodyPr/>
        <a:lstStyle/>
        <a:p>
          <a:endParaRPr lang="ru-RU"/>
        </a:p>
      </dgm:t>
    </dgm:pt>
    <dgm:pt modelId="{DD4EDBDC-73D0-4886-92E1-CDC633AC3E14}" type="pres">
      <dgm:prSet presAssocID="{8E11C2BC-64FE-47AD-B08E-61CFEA2AB7C5}" presName="hierChild3" presStyleCnt="0"/>
      <dgm:spPr/>
    </dgm:pt>
    <dgm:pt modelId="{C546D13B-4FA3-4405-9CA4-CC7AF3A56ECE}" type="pres">
      <dgm:prSet presAssocID="{639AB648-40CD-4080-91F3-90C26F4D6332}" presName="Name25" presStyleLbl="parChTrans1D2" presStyleIdx="2" presStyleCnt="3"/>
      <dgm:spPr/>
      <dgm:t>
        <a:bodyPr/>
        <a:lstStyle/>
        <a:p>
          <a:endParaRPr lang="ru-RU"/>
        </a:p>
      </dgm:t>
    </dgm:pt>
    <dgm:pt modelId="{5826828A-39AF-4EEC-BDD7-1D323193F73F}" type="pres">
      <dgm:prSet presAssocID="{639AB648-40CD-4080-91F3-90C26F4D6332}" presName="connTx" presStyleLbl="parChTrans1D2" presStyleIdx="2" presStyleCnt="3"/>
      <dgm:spPr/>
      <dgm:t>
        <a:bodyPr/>
        <a:lstStyle/>
        <a:p>
          <a:endParaRPr lang="ru-RU"/>
        </a:p>
      </dgm:t>
    </dgm:pt>
    <dgm:pt modelId="{D3AFCEDA-4D93-40EF-B09F-987693246F9B}" type="pres">
      <dgm:prSet presAssocID="{B8ED6722-D7A7-4298-B942-07328C2A31CD}" presName="Name30" presStyleCnt="0"/>
      <dgm:spPr/>
    </dgm:pt>
    <dgm:pt modelId="{7CA4B6A4-73B6-4DC3-82CF-5A135EA484A2}" type="pres">
      <dgm:prSet presAssocID="{B8ED6722-D7A7-4298-B942-07328C2A31CD}" presName="level2Shape" presStyleLbl="node2" presStyleIdx="2" presStyleCnt="3" custScaleX="207924"/>
      <dgm:spPr/>
      <dgm:t>
        <a:bodyPr/>
        <a:lstStyle/>
        <a:p>
          <a:endParaRPr lang="ru-RU"/>
        </a:p>
      </dgm:t>
    </dgm:pt>
    <dgm:pt modelId="{20D9EB4A-DDF8-45A7-B045-B6E2262A5976}" type="pres">
      <dgm:prSet presAssocID="{B8ED6722-D7A7-4298-B942-07328C2A31CD}" presName="hierChild3" presStyleCnt="0"/>
      <dgm:spPr/>
    </dgm:pt>
    <dgm:pt modelId="{717A8DCC-B839-4CFD-A1B6-16A97437E3A1}" type="pres">
      <dgm:prSet presAssocID="{17B0AFC7-1E46-4A70-B076-6F60119DA290}" presName="bgShapesFlow" presStyleCnt="0"/>
      <dgm:spPr/>
    </dgm:pt>
  </dgm:ptLst>
  <dgm:cxnLst>
    <dgm:cxn modelId="{234D4C54-EA1E-4AAB-8A6F-306B76D93749}" srcId="{C82D7CB1-120A-4A1F-BDC9-E3B124C7C961}" destId="{8E11C2BC-64FE-47AD-B08E-61CFEA2AB7C5}" srcOrd="1" destOrd="0" parTransId="{0AFAF299-6C17-48E8-AE2D-5F25F086A154}" sibTransId="{7F0753F9-6BAE-4C43-A200-EFDE4E27A5D6}"/>
    <dgm:cxn modelId="{3FD1E5AE-273D-46FE-BF02-F0A0202359BD}" srcId="{17B0AFC7-1E46-4A70-B076-6F60119DA290}" destId="{C82D7CB1-120A-4A1F-BDC9-E3B124C7C961}" srcOrd="0" destOrd="0" parTransId="{57DD4324-E956-448F-9843-3B0A1A96A98D}" sibTransId="{3DE6165A-5885-4E7B-99F8-B1F2C0696CCA}"/>
    <dgm:cxn modelId="{B810A419-BB49-4D12-9B4E-D6ADD966F73F}" type="presOf" srcId="{4643F1E9-FE08-4A34-B132-5BB3E873276D}" destId="{2C071CAD-EAB5-409D-97F3-CFECF8C8DF88}" srcOrd="0" destOrd="0" presId="urn:microsoft.com/office/officeart/2005/8/layout/hierarchy5"/>
    <dgm:cxn modelId="{262E40B0-70AB-4F8D-842E-D94698592525}" type="presOf" srcId="{17B0AFC7-1E46-4A70-B076-6F60119DA290}" destId="{0150C36B-1B31-4B28-A092-3CE769626CC7}" srcOrd="0" destOrd="0" presId="urn:microsoft.com/office/officeart/2005/8/layout/hierarchy5"/>
    <dgm:cxn modelId="{2AF2ABF6-09C5-43CC-99E7-0CD321E51715}" type="presOf" srcId="{77292B8C-8340-47BB-A133-B847843AB779}" destId="{80AC24F6-9960-405D-8375-05DFFAFED3CC}" srcOrd="0" destOrd="0" presId="urn:microsoft.com/office/officeart/2005/8/layout/hierarchy5"/>
    <dgm:cxn modelId="{368DA4DA-531F-46EC-88E3-F2EBDD6FB18E}" srcId="{C82D7CB1-120A-4A1F-BDC9-E3B124C7C961}" destId="{B8ED6722-D7A7-4298-B942-07328C2A31CD}" srcOrd="2" destOrd="0" parTransId="{639AB648-40CD-4080-91F3-90C26F4D6332}" sibTransId="{CCD45197-35A7-4109-A9A1-CB852A3959A0}"/>
    <dgm:cxn modelId="{E98D80F5-205A-478F-B4E2-5571BB41C8B3}" type="presOf" srcId="{0AFAF299-6C17-48E8-AE2D-5F25F086A154}" destId="{C4CE1976-CF06-48B3-ADA7-150574304AA0}" srcOrd="1" destOrd="0" presId="urn:microsoft.com/office/officeart/2005/8/layout/hierarchy5"/>
    <dgm:cxn modelId="{3340C7E7-BA61-4293-B8E4-809CD5836882}" type="presOf" srcId="{8E11C2BC-64FE-47AD-B08E-61CFEA2AB7C5}" destId="{694A9716-F2FC-45A8-A9FE-6ED8F7130A17}" srcOrd="0" destOrd="0" presId="urn:microsoft.com/office/officeart/2005/8/layout/hierarchy5"/>
    <dgm:cxn modelId="{7683DFD0-5BCF-41F1-A286-16D14E712B5C}" srcId="{C82D7CB1-120A-4A1F-BDC9-E3B124C7C961}" destId="{77292B8C-8340-47BB-A133-B847843AB779}" srcOrd="0" destOrd="0" parTransId="{4643F1E9-FE08-4A34-B132-5BB3E873276D}" sibTransId="{777B4DE9-A235-450C-92DC-3328655625E7}"/>
    <dgm:cxn modelId="{A1D66EFD-2FAC-49B8-B247-1EF14BFFE199}" type="presOf" srcId="{639AB648-40CD-4080-91F3-90C26F4D6332}" destId="{C546D13B-4FA3-4405-9CA4-CC7AF3A56ECE}" srcOrd="0" destOrd="0" presId="urn:microsoft.com/office/officeart/2005/8/layout/hierarchy5"/>
    <dgm:cxn modelId="{DD56D5FB-3E32-46DD-B23D-5165D9904041}" type="presOf" srcId="{4643F1E9-FE08-4A34-B132-5BB3E873276D}" destId="{C9DDC24F-9466-4280-BE0D-F8F149B3011B}" srcOrd="1" destOrd="0" presId="urn:microsoft.com/office/officeart/2005/8/layout/hierarchy5"/>
    <dgm:cxn modelId="{9904E03B-8D97-4C2F-9D31-60361A97FEE4}" type="presOf" srcId="{B8ED6722-D7A7-4298-B942-07328C2A31CD}" destId="{7CA4B6A4-73B6-4DC3-82CF-5A135EA484A2}" srcOrd="0" destOrd="0" presId="urn:microsoft.com/office/officeart/2005/8/layout/hierarchy5"/>
    <dgm:cxn modelId="{8D3807B5-8FB7-40E4-8E75-CBCDB1CB55FE}" type="presOf" srcId="{C82D7CB1-120A-4A1F-BDC9-E3B124C7C961}" destId="{CF3F75C6-C8FA-4C4B-AD1A-941584F69A93}" srcOrd="0" destOrd="0" presId="urn:microsoft.com/office/officeart/2005/8/layout/hierarchy5"/>
    <dgm:cxn modelId="{A863AB26-2CD8-4BAF-B35F-4958D38C3609}" type="presOf" srcId="{639AB648-40CD-4080-91F3-90C26F4D6332}" destId="{5826828A-39AF-4EEC-BDD7-1D323193F73F}" srcOrd="1" destOrd="0" presId="urn:microsoft.com/office/officeart/2005/8/layout/hierarchy5"/>
    <dgm:cxn modelId="{C16BE849-4476-478E-B51A-E86DC2AC23BE}" type="presOf" srcId="{0AFAF299-6C17-48E8-AE2D-5F25F086A154}" destId="{FD6179FD-71DC-4775-94DB-BD40874DE754}" srcOrd="0" destOrd="0" presId="urn:microsoft.com/office/officeart/2005/8/layout/hierarchy5"/>
    <dgm:cxn modelId="{3D3C40F3-BD90-40B8-8B52-70FC9DB3FA07}" type="presParOf" srcId="{0150C36B-1B31-4B28-A092-3CE769626CC7}" destId="{2BCB2475-B004-42B7-9F7F-9E1EB3BA2609}" srcOrd="0" destOrd="0" presId="urn:microsoft.com/office/officeart/2005/8/layout/hierarchy5"/>
    <dgm:cxn modelId="{E1EC0942-142B-4AC7-B684-30EEA956E797}" type="presParOf" srcId="{2BCB2475-B004-42B7-9F7F-9E1EB3BA2609}" destId="{9E9260C3-6B4C-43EA-8290-BEAD866A5ABD}" srcOrd="0" destOrd="0" presId="urn:microsoft.com/office/officeart/2005/8/layout/hierarchy5"/>
    <dgm:cxn modelId="{40488358-1AE9-467A-9889-42921314DF68}" type="presParOf" srcId="{9E9260C3-6B4C-43EA-8290-BEAD866A5ABD}" destId="{4829C86E-CE8A-4748-B529-E13D8C69E76A}" srcOrd="0" destOrd="0" presId="urn:microsoft.com/office/officeart/2005/8/layout/hierarchy5"/>
    <dgm:cxn modelId="{58225EEA-97F4-49C7-980D-9CD8234A61A5}" type="presParOf" srcId="{4829C86E-CE8A-4748-B529-E13D8C69E76A}" destId="{CF3F75C6-C8FA-4C4B-AD1A-941584F69A93}" srcOrd="0" destOrd="0" presId="urn:microsoft.com/office/officeart/2005/8/layout/hierarchy5"/>
    <dgm:cxn modelId="{B7E2B435-FE5B-4910-858C-799DD3AFC2EA}" type="presParOf" srcId="{4829C86E-CE8A-4748-B529-E13D8C69E76A}" destId="{22E00FB4-41E4-45FA-B91A-24139897A188}" srcOrd="1" destOrd="0" presId="urn:microsoft.com/office/officeart/2005/8/layout/hierarchy5"/>
    <dgm:cxn modelId="{9632D77D-497C-43D4-8CE7-B26D5E63E991}" type="presParOf" srcId="{22E00FB4-41E4-45FA-B91A-24139897A188}" destId="{2C071CAD-EAB5-409D-97F3-CFECF8C8DF88}" srcOrd="0" destOrd="0" presId="urn:microsoft.com/office/officeart/2005/8/layout/hierarchy5"/>
    <dgm:cxn modelId="{0CC26609-3DE3-4048-BE72-B107623C282A}" type="presParOf" srcId="{2C071CAD-EAB5-409D-97F3-CFECF8C8DF88}" destId="{C9DDC24F-9466-4280-BE0D-F8F149B3011B}" srcOrd="0" destOrd="0" presId="urn:microsoft.com/office/officeart/2005/8/layout/hierarchy5"/>
    <dgm:cxn modelId="{5FA4646C-9FC7-497B-8A86-4AC505A274C0}" type="presParOf" srcId="{22E00FB4-41E4-45FA-B91A-24139897A188}" destId="{1CBA9324-5A4F-433F-A6EF-846CCBDF8CBB}" srcOrd="1" destOrd="0" presId="urn:microsoft.com/office/officeart/2005/8/layout/hierarchy5"/>
    <dgm:cxn modelId="{2FB9D3E7-AA71-4194-A1F5-7FD0DE2BAF4B}" type="presParOf" srcId="{1CBA9324-5A4F-433F-A6EF-846CCBDF8CBB}" destId="{80AC24F6-9960-405D-8375-05DFFAFED3CC}" srcOrd="0" destOrd="0" presId="urn:microsoft.com/office/officeart/2005/8/layout/hierarchy5"/>
    <dgm:cxn modelId="{2ADD0F5F-A0C7-4C43-B7A0-1E5FDEF97F15}" type="presParOf" srcId="{1CBA9324-5A4F-433F-A6EF-846CCBDF8CBB}" destId="{23F9A78D-89DF-497A-8FDD-455E9B43D9F8}" srcOrd="1" destOrd="0" presId="urn:microsoft.com/office/officeart/2005/8/layout/hierarchy5"/>
    <dgm:cxn modelId="{F30838E8-0B31-4955-B5CF-C5C4EB7F4E2C}" type="presParOf" srcId="{22E00FB4-41E4-45FA-B91A-24139897A188}" destId="{FD6179FD-71DC-4775-94DB-BD40874DE754}" srcOrd="2" destOrd="0" presId="urn:microsoft.com/office/officeart/2005/8/layout/hierarchy5"/>
    <dgm:cxn modelId="{A38C5E65-A25C-452A-A5A6-3FDF95DFCC99}" type="presParOf" srcId="{FD6179FD-71DC-4775-94DB-BD40874DE754}" destId="{C4CE1976-CF06-48B3-ADA7-150574304AA0}" srcOrd="0" destOrd="0" presId="urn:microsoft.com/office/officeart/2005/8/layout/hierarchy5"/>
    <dgm:cxn modelId="{7B988566-4258-47C3-A50F-20EA0387040B}" type="presParOf" srcId="{22E00FB4-41E4-45FA-B91A-24139897A188}" destId="{B81E6E6F-044B-4632-A9D7-28D1A6E439FC}" srcOrd="3" destOrd="0" presId="urn:microsoft.com/office/officeart/2005/8/layout/hierarchy5"/>
    <dgm:cxn modelId="{08E0FF38-D8DB-4F8E-A9A6-5D4F1295ADA1}" type="presParOf" srcId="{B81E6E6F-044B-4632-A9D7-28D1A6E439FC}" destId="{694A9716-F2FC-45A8-A9FE-6ED8F7130A17}" srcOrd="0" destOrd="0" presId="urn:microsoft.com/office/officeart/2005/8/layout/hierarchy5"/>
    <dgm:cxn modelId="{2C99DD43-52F3-4E1E-9CEF-DD1D24D928FD}" type="presParOf" srcId="{B81E6E6F-044B-4632-A9D7-28D1A6E439FC}" destId="{DD4EDBDC-73D0-4886-92E1-CDC633AC3E14}" srcOrd="1" destOrd="0" presId="urn:microsoft.com/office/officeart/2005/8/layout/hierarchy5"/>
    <dgm:cxn modelId="{0AFD4D8F-1D3D-4F7A-942C-E723B5666609}" type="presParOf" srcId="{22E00FB4-41E4-45FA-B91A-24139897A188}" destId="{C546D13B-4FA3-4405-9CA4-CC7AF3A56ECE}" srcOrd="4" destOrd="0" presId="urn:microsoft.com/office/officeart/2005/8/layout/hierarchy5"/>
    <dgm:cxn modelId="{FC09A980-B58C-43B7-B376-48240A0D5B0A}" type="presParOf" srcId="{C546D13B-4FA3-4405-9CA4-CC7AF3A56ECE}" destId="{5826828A-39AF-4EEC-BDD7-1D323193F73F}" srcOrd="0" destOrd="0" presId="urn:microsoft.com/office/officeart/2005/8/layout/hierarchy5"/>
    <dgm:cxn modelId="{D6660175-E216-4A55-9425-06646481866E}" type="presParOf" srcId="{22E00FB4-41E4-45FA-B91A-24139897A188}" destId="{D3AFCEDA-4D93-40EF-B09F-987693246F9B}" srcOrd="5" destOrd="0" presId="urn:microsoft.com/office/officeart/2005/8/layout/hierarchy5"/>
    <dgm:cxn modelId="{1202383D-93B7-4303-BC5E-718298AA3921}" type="presParOf" srcId="{D3AFCEDA-4D93-40EF-B09F-987693246F9B}" destId="{7CA4B6A4-73B6-4DC3-82CF-5A135EA484A2}" srcOrd="0" destOrd="0" presId="urn:microsoft.com/office/officeart/2005/8/layout/hierarchy5"/>
    <dgm:cxn modelId="{1615F2AA-0223-41D4-8274-1265D61269A0}" type="presParOf" srcId="{D3AFCEDA-4D93-40EF-B09F-987693246F9B}" destId="{20D9EB4A-DDF8-45A7-B045-B6E2262A5976}" srcOrd="1" destOrd="0" presId="urn:microsoft.com/office/officeart/2005/8/layout/hierarchy5"/>
    <dgm:cxn modelId="{2BF82EFF-1AA6-4429-B512-D32DAF035323}" type="presParOf" srcId="{0150C36B-1B31-4B28-A092-3CE769626CC7}" destId="{717A8DCC-B839-4CFD-A1B6-16A97437E3A1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EFF638E8-28B7-4409-A60B-877060F4A40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3E261AF-2353-4330-8CA5-B4F8B7A2DB7E}">
      <dgm:prSet/>
      <dgm:spPr/>
      <dgm:t>
        <a:bodyPr/>
        <a:lstStyle/>
        <a:p>
          <a:r>
            <a:rPr lang="ru-RU" u="sng" dirty="0"/>
            <a:t>Кадровый потенциал организации</a:t>
          </a:r>
          <a:endParaRPr lang="ru-RU" dirty="0"/>
        </a:p>
      </dgm:t>
    </dgm:pt>
    <dgm:pt modelId="{17B0BFF8-816E-459C-9C38-57F8D4F5A741}" type="parTrans" cxnId="{5561E8E5-9284-4EE8-B2DF-BC7B7A03F9F5}">
      <dgm:prSet/>
      <dgm:spPr/>
      <dgm:t>
        <a:bodyPr/>
        <a:lstStyle/>
        <a:p>
          <a:endParaRPr lang="ru-RU"/>
        </a:p>
      </dgm:t>
    </dgm:pt>
    <dgm:pt modelId="{4C8C6118-50DC-4172-872A-AA96162617F0}" type="sibTrans" cxnId="{5561E8E5-9284-4EE8-B2DF-BC7B7A03F9F5}">
      <dgm:prSet/>
      <dgm:spPr/>
      <dgm:t>
        <a:bodyPr/>
        <a:lstStyle/>
        <a:p>
          <a:endParaRPr lang="ru-RU"/>
        </a:p>
      </dgm:t>
    </dgm:pt>
    <dgm:pt modelId="{7D72D5F2-678A-4EDE-BA1C-47F806565AB0}">
      <dgm:prSet/>
      <dgm:spPr/>
      <dgm:t>
        <a:bodyPr/>
        <a:lstStyle/>
        <a:p>
          <a:r>
            <a:rPr lang="ru-RU" dirty="0"/>
            <a:t> характеризуется не только показателями кадрового потенциала отдельных работников, </a:t>
          </a:r>
        </a:p>
      </dgm:t>
    </dgm:pt>
    <dgm:pt modelId="{1CDCAA45-7834-44CA-8957-D4A548E75A58}" type="parTrans" cxnId="{CABC18D8-82E0-4EF3-B400-D7CB430815A8}">
      <dgm:prSet/>
      <dgm:spPr/>
      <dgm:t>
        <a:bodyPr/>
        <a:lstStyle/>
        <a:p>
          <a:endParaRPr lang="ru-RU"/>
        </a:p>
      </dgm:t>
    </dgm:pt>
    <dgm:pt modelId="{A6626E7B-01FF-4680-98FC-332153D1B928}" type="sibTrans" cxnId="{CABC18D8-82E0-4EF3-B400-D7CB430815A8}">
      <dgm:prSet/>
      <dgm:spPr/>
      <dgm:t>
        <a:bodyPr/>
        <a:lstStyle/>
        <a:p>
          <a:endParaRPr lang="ru-RU"/>
        </a:p>
      </dgm:t>
    </dgm:pt>
    <dgm:pt modelId="{290881FD-1828-4F86-A2AC-6BFA9C8F934C}">
      <dgm:prSet/>
      <dgm:spPr/>
      <dgm:t>
        <a:bodyPr/>
        <a:lstStyle/>
        <a:p>
          <a:r>
            <a:rPr lang="ru-RU" dirty="0"/>
            <a:t>но и их способностями действовать в команде, коллективе, оказывая помощь, и дополняя друг друга, при необходимости.</a:t>
          </a:r>
        </a:p>
      </dgm:t>
    </dgm:pt>
    <dgm:pt modelId="{27560388-AB30-4445-B374-C89205D9B9B7}" type="parTrans" cxnId="{4BF9F6A6-C274-4A14-85EA-C76960CF2EED}">
      <dgm:prSet/>
      <dgm:spPr/>
    </dgm:pt>
    <dgm:pt modelId="{12CC308B-739B-403B-9EB1-0EB3B2CED7AD}" type="sibTrans" cxnId="{4BF9F6A6-C274-4A14-85EA-C76960CF2EED}">
      <dgm:prSet/>
      <dgm:spPr/>
    </dgm:pt>
    <dgm:pt modelId="{F8AD6273-8D04-4C9F-B50C-97F40583189A}" type="pres">
      <dgm:prSet presAssocID="{EFF638E8-28B7-4409-A60B-877060F4A40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B49079-28AF-4DE6-8B02-FBC7AE39EA50}" type="pres">
      <dgm:prSet presAssocID="{B3E261AF-2353-4330-8CA5-B4F8B7A2DB7E}" presName="linNode" presStyleCnt="0"/>
      <dgm:spPr/>
    </dgm:pt>
    <dgm:pt modelId="{A32AE9DE-6D8F-4E92-BF27-717B6A13E092}" type="pres">
      <dgm:prSet presAssocID="{B3E261AF-2353-4330-8CA5-B4F8B7A2DB7E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6D0198-A8AE-44FE-9CE3-857EF811DBDA}" type="pres">
      <dgm:prSet presAssocID="{B3E261AF-2353-4330-8CA5-B4F8B7A2DB7E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5D3D2E-9F7C-42DE-B38F-B311ABCBE679}" type="presOf" srcId="{B3E261AF-2353-4330-8CA5-B4F8B7A2DB7E}" destId="{A32AE9DE-6D8F-4E92-BF27-717B6A13E092}" srcOrd="0" destOrd="0" presId="urn:microsoft.com/office/officeart/2005/8/layout/vList5"/>
    <dgm:cxn modelId="{53B3A46B-C7E3-4D23-A94A-794C809AA035}" type="presOf" srcId="{EFF638E8-28B7-4409-A60B-877060F4A408}" destId="{F8AD6273-8D04-4C9F-B50C-97F40583189A}" srcOrd="0" destOrd="0" presId="urn:microsoft.com/office/officeart/2005/8/layout/vList5"/>
    <dgm:cxn modelId="{4BF9F6A6-C274-4A14-85EA-C76960CF2EED}" srcId="{B3E261AF-2353-4330-8CA5-B4F8B7A2DB7E}" destId="{290881FD-1828-4F86-A2AC-6BFA9C8F934C}" srcOrd="1" destOrd="0" parTransId="{27560388-AB30-4445-B374-C89205D9B9B7}" sibTransId="{12CC308B-739B-403B-9EB1-0EB3B2CED7AD}"/>
    <dgm:cxn modelId="{5561E8E5-9284-4EE8-B2DF-BC7B7A03F9F5}" srcId="{EFF638E8-28B7-4409-A60B-877060F4A408}" destId="{B3E261AF-2353-4330-8CA5-B4F8B7A2DB7E}" srcOrd="0" destOrd="0" parTransId="{17B0BFF8-816E-459C-9C38-57F8D4F5A741}" sibTransId="{4C8C6118-50DC-4172-872A-AA96162617F0}"/>
    <dgm:cxn modelId="{CABC18D8-82E0-4EF3-B400-D7CB430815A8}" srcId="{B3E261AF-2353-4330-8CA5-B4F8B7A2DB7E}" destId="{7D72D5F2-678A-4EDE-BA1C-47F806565AB0}" srcOrd="0" destOrd="0" parTransId="{1CDCAA45-7834-44CA-8957-D4A548E75A58}" sibTransId="{A6626E7B-01FF-4680-98FC-332153D1B928}"/>
    <dgm:cxn modelId="{900CEB01-060B-46C1-B0FE-BA7125E90404}" type="presOf" srcId="{7D72D5F2-678A-4EDE-BA1C-47F806565AB0}" destId="{166D0198-A8AE-44FE-9CE3-857EF811DBDA}" srcOrd="0" destOrd="0" presId="urn:microsoft.com/office/officeart/2005/8/layout/vList5"/>
    <dgm:cxn modelId="{FE4DC0CA-2B81-4969-B6A5-FF9DB10805AE}" type="presOf" srcId="{290881FD-1828-4F86-A2AC-6BFA9C8F934C}" destId="{166D0198-A8AE-44FE-9CE3-857EF811DBDA}" srcOrd="0" destOrd="1" presId="urn:microsoft.com/office/officeart/2005/8/layout/vList5"/>
    <dgm:cxn modelId="{E783397B-0505-46E2-B99A-EB813D1E3746}" type="presParOf" srcId="{F8AD6273-8D04-4C9F-B50C-97F40583189A}" destId="{94B49079-28AF-4DE6-8B02-FBC7AE39EA50}" srcOrd="0" destOrd="0" presId="urn:microsoft.com/office/officeart/2005/8/layout/vList5"/>
    <dgm:cxn modelId="{717E7DAB-40CC-4680-BC15-63D01BC6D60C}" type="presParOf" srcId="{94B49079-28AF-4DE6-8B02-FBC7AE39EA50}" destId="{A32AE9DE-6D8F-4E92-BF27-717B6A13E092}" srcOrd="0" destOrd="0" presId="urn:microsoft.com/office/officeart/2005/8/layout/vList5"/>
    <dgm:cxn modelId="{A2B79D28-84B3-4A97-9BD9-76ACC3B1EB08}" type="presParOf" srcId="{94B49079-28AF-4DE6-8B02-FBC7AE39EA50}" destId="{166D0198-A8AE-44FE-9CE3-857EF811DBD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E8E6C10D-E745-4403-82DC-A134909C3B99}" type="doc">
      <dgm:prSet loTypeId="urn:microsoft.com/office/officeart/2005/8/layout/vList2" loCatId="list" qsTypeId="urn:microsoft.com/office/officeart/2005/8/quickstyle/simple1" qsCatId="simple" csTypeId="urn:microsoft.com/office/officeart/2005/8/colors/accent1_4" csCatId="accent1"/>
      <dgm:spPr/>
      <dgm:t>
        <a:bodyPr/>
        <a:lstStyle/>
        <a:p>
          <a:endParaRPr lang="ru-RU"/>
        </a:p>
      </dgm:t>
    </dgm:pt>
    <dgm:pt modelId="{36AD79D4-9669-4182-B96C-670D9CDBEA5B}">
      <dgm:prSet/>
      <dgm:spPr/>
      <dgm:t>
        <a:bodyPr/>
        <a:lstStyle/>
        <a:p>
          <a:r>
            <a:rPr lang="ru-RU">
              <a:solidFill>
                <a:schemeClr val="tx1"/>
              </a:solidFill>
            </a:rPr>
            <a:t>Важно понимание того, что в организации главное – ее кадровый потенциал, а не потенциал отдельных работников. </a:t>
          </a:r>
        </a:p>
      </dgm:t>
    </dgm:pt>
    <dgm:pt modelId="{17DE9E59-1DAB-4FAA-BD34-971A5C7C2164}" type="parTrans" cxnId="{75484A5A-41AD-4B3C-8629-D31214D894C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F062D0C-06F4-42F5-85BD-9ED28CC26A3F}" type="sibTrans" cxnId="{75484A5A-41AD-4B3C-8629-D31214D894C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29418B0-9CE7-4F9D-9163-7A317763A70C}">
      <dgm:prSet/>
      <dgm:spPr/>
      <dgm:t>
        <a:bodyPr/>
        <a:lstStyle/>
        <a:p>
          <a:r>
            <a:rPr lang="ru-RU">
              <a:solidFill>
                <a:schemeClr val="tx1"/>
              </a:solidFill>
            </a:rPr>
            <a:t>В тоже время </a:t>
          </a:r>
          <a:r>
            <a:rPr lang="ru-RU" u="sng">
              <a:solidFill>
                <a:schemeClr val="tx1"/>
              </a:solidFill>
            </a:rPr>
            <a:t>кадровый потенциал</a:t>
          </a:r>
          <a:r>
            <a:rPr lang="ru-RU">
              <a:solidFill>
                <a:schemeClr val="tx1"/>
              </a:solidFill>
            </a:rPr>
            <a:t> - это способности и возможности каждого работника по реализации своих умений для обеспечения жизнедеятельности любого субъекта производства. </a:t>
          </a:r>
        </a:p>
      </dgm:t>
    </dgm:pt>
    <dgm:pt modelId="{3207EF29-9509-4E3C-8FEE-20C8F7586128}" type="parTrans" cxnId="{956D083C-6558-43F7-B0D6-B1EC8A6C6EE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D710183-CA11-43CE-85B1-2E538527DABF}" type="sibTrans" cxnId="{956D083C-6558-43F7-B0D6-B1EC8A6C6EE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86BF033-A067-474B-A731-F258E29EDAE8}">
      <dgm:prSet/>
      <dgm:spPr/>
      <dgm:t>
        <a:bodyPr/>
        <a:lstStyle/>
        <a:p>
          <a:r>
            <a:rPr lang="ru-RU">
              <a:solidFill>
                <a:schemeClr val="tx1"/>
              </a:solidFill>
            </a:rPr>
            <a:t>Показатели кадрового потенциала, при помощи которых этот потенциал оценивается, являются личностные качества сотрудников, их работоспособность, уровень профессиональных знаний и навыков, опыт, наличие творческих способностей. </a:t>
          </a:r>
        </a:p>
      </dgm:t>
    </dgm:pt>
    <dgm:pt modelId="{75104402-FA95-4E01-A717-956EEB644FDF}" type="parTrans" cxnId="{9265F131-87DE-43E9-ABAB-23C38628BCA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ABC37F5-BE12-4A5B-B950-2FAE83CA7606}" type="sibTrans" cxnId="{9265F131-87DE-43E9-ABAB-23C38628BCA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983CFE6-FCC8-4278-808F-9FFAD5EE474D}" type="pres">
      <dgm:prSet presAssocID="{E8E6C10D-E745-4403-82DC-A134909C3B9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525450-D8CB-4A8B-9FF5-3D23B1DB3960}" type="pres">
      <dgm:prSet presAssocID="{36AD79D4-9669-4182-B96C-670D9CDBEA5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616518-0022-4FA4-8C4B-1A7AA9CD4B8C}" type="pres">
      <dgm:prSet presAssocID="{5F062D0C-06F4-42F5-85BD-9ED28CC26A3F}" presName="spacer" presStyleCnt="0"/>
      <dgm:spPr/>
    </dgm:pt>
    <dgm:pt modelId="{04B1E477-F6E2-489D-9886-05639790BD2E}" type="pres">
      <dgm:prSet presAssocID="{929418B0-9CE7-4F9D-9163-7A317763A70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DCF708-B304-4583-8F72-D93961C8B87C}" type="pres">
      <dgm:prSet presAssocID="{CD710183-CA11-43CE-85B1-2E538527DABF}" presName="spacer" presStyleCnt="0"/>
      <dgm:spPr/>
    </dgm:pt>
    <dgm:pt modelId="{EE525623-765E-4075-B729-DFAF90399D22}" type="pres">
      <dgm:prSet presAssocID="{286BF033-A067-474B-A731-F258E29EDAE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5484A5A-41AD-4B3C-8629-D31214D894CE}" srcId="{E8E6C10D-E745-4403-82DC-A134909C3B99}" destId="{36AD79D4-9669-4182-B96C-670D9CDBEA5B}" srcOrd="0" destOrd="0" parTransId="{17DE9E59-1DAB-4FAA-BD34-971A5C7C2164}" sibTransId="{5F062D0C-06F4-42F5-85BD-9ED28CC26A3F}"/>
    <dgm:cxn modelId="{956D083C-6558-43F7-B0D6-B1EC8A6C6EEC}" srcId="{E8E6C10D-E745-4403-82DC-A134909C3B99}" destId="{929418B0-9CE7-4F9D-9163-7A317763A70C}" srcOrd="1" destOrd="0" parTransId="{3207EF29-9509-4E3C-8FEE-20C8F7586128}" sibTransId="{CD710183-CA11-43CE-85B1-2E538527DABF}"/>
    <dgm:cxn modelId="{1775485D-6E7D-4A44-8C48-BED37A5F5360}" type="presOf" srcId="{286BF033-A067-474B-A731-F258E29EDAE8}" destId="{EE525623-765E-4075-B729-DFAF90399D22}" srcOrd="0" destOrd="0" presId="urn:microsoft.com/office/officeart/2005/8/layout/vList2"/>
    <dgm:cxn modelId="{FE528141-D0DE-43F8-A7A9-5D82B97B1536}" type="presOf" srcId="{929418B0-9CE7-4F9D-9163-7A317763A70C}" destId="{04B1E477-F6E2-489D-9886-05639790BD2E}" srcOrd="0" destOrd="0" presId="urn:microsoft.com/office/officeart/2005/8/layout/vList2"/>
    <dgm:cxn modelId="{D115F75E-FEE4-4A63-80FB-A4040DC84623}" type="presOf" srcId="{E8E6C10D-E745-4403-82DC-A134909C3B99}" destId="{B983CFE6-FCC8-4278-808F-9FFAD5EE474D}" srcOrd="0" destOrd="0" presId="urn:microsoft.com/office/officeart/2005/8/layout/vList2"/>
    <dgm:cxn modelId="{9265F131-87DE-43E9-ABAB-23C38628BCAF}" srcId="{E8E6C10D-E745-4403-82DC-A134909C3B99}" destId="{286BF033-A067-474B-A731-F258E29EDAE8}" srcOrd="2" destOrd="0" parTransId="{75104402-FA95-4E01-A717-956EEB644FDF}" sibTransId="{BABC37F5-BE12-4A5B-B950-2FAE83CA7606}"/>
    <dgm:cxn modelId="{50E07B1A-0EBA-4CAC-B65A-AA420AA0F79C}" type="presOf" srcId="{36AD79D4-9669-4182-B96C-670D9CDBEA5B}" destId="{EB525450-D8CB-4A8B-9FF5-3D23B1DB3960}" srcOrd="0" destOrd="0" presId="urn:microsoft.com/office/officeart/2005/8/layout/vList2"/>
    <dgm:cxn modelId="{C398017B-3328-41A2-B710-97F163311EBC}" type="presParOf" srcId="{B983CFE6-FCC8-4278-808F-9FFAD5EE474D}" destId="{EB525450-D8CB-4A8B-9FF5-3D23B1DB3960}" srcOrd="0" destOrd="0" presId="urn:microsoft.com/office/officeart/2005/8/layout/vList2"/>
    <dgm:cxn modelId="{B62E3C91-4E89-478A-940D-6C25AFF5B254}" type="presParOf" srcId="{B983CFE6-FCC8-4278-808F-9FFAD5EE474D}" destId="{7A616518-0022-4FA4-8C4B-1A7AA9CD4B8C}" srcOrd="1" destOrd="0" presId="urn:microsoft.com/office/officeart/2005/8/layout/vList2"/>
    <dgm:cxn modelId="{04ED5517-E64A-472F-BBC3-04C0F85A2713}" type="presParOf" srcId="{B983CFE6-FCC8-4278-808F-9FFAD5EE474D}" destId="{04B1E477-F6E2-489D-9886-05639790BD2E}" srcOrd="2" destOrd="0" presId="urn:microsoft.com/office/officeart/2005/8/layout/vList2"/>
    <dgm:cxn modelId="{ED929880-9FFA-48E7-8E47-C8CB701C408F}" type="presParOf" srcId="{B983CFE6-FCC8-4278-808F-9FFAD5EE474D}" destId="{73DCF708-B304-4583-8F72-D93961C8B87C}" srcOrd="3" destOrd="0" presId="urn:microsoft.com/office/officeart/2005/8/layout/vList2"/>
    <dgm:cxn modelId="{6E34B0EF-B355-4806-A338-71C29C1C08DE}" type="presParOf" srcId="{B983CFE6-FCC8-4278-808F-9FFAD5EE474D}" destId="{EE525623-765E-4075-B729-DFAF90399D2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8B8FA243-A834-4E77-9C45-23E54D15DC40}" type="doc">
      <dgm:prSet loTypeId="urn:microsoft.com/office/officeart/2005/8/layout/vList5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6D3F44E1-4A41-4485-AA59-DAFC9496E8FE}">
      <dgm:prSet/>
      <dgm:spPr/>
      <dgm:t>
        <a:bodyPr/>
        <a:lstStyle/>
        <a:p>
          <a:r>
            <a:rPr lang="ru-RU" u="none"/>
            <a:t>К характеристикам потенциала организации относятся</a:t>
          </a:r>
          <a:r>
            <a:rPr lang="ru-RU"/>
            <a:t>:</a:t>
          </a:r>
          <a:endParaRPr lang="ru-RU" dirty="0"/>
        </a:p>
      </dgm:t>
    </dgm:pt>
    <dgm:pt modelId="{2338C17F-4494-4685-8B0B-0BEEA7F1BA34}" type="parTrans" cxnId="{C670E9B9-2C1F-4000-A325-0057840CDCA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9234D38-2346-45C9-AEFF-91333FC83B5D}" type="sibTrans" cxnId="{C670E9B9-2C1F-4000-A325-0057840CDCA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8C263D8-1B4A-4365-8351-ADA4E4DE813F}">
      <dgm:prSet/>
      <dgm:spPr/>
      <dgm:t>
        <a:bodyPr/>
        <a:lstStyle/>
        <a:p>
          <a:r>
            <a:rPr lang="ru-RU"/>
            <a:t>здоровье сотрудников, физическое и психическое, </a:t>
          </a:r>
          <a:endParaRPr lang="ru-RU" dirty="0"/>
        </a:p>
      </dgm:t>
    </dgm:pt>
    <dgm:pt modelId="{A6BF5C03-5671-4A93-A44D-DA531A0F325E}" type="parTrans" cxnId="{895872F9-5A6B-4CA3-9F34-17D953E1EC27}">
      <dgm:prSet/>
      <dgm:spPr/>
      <dgm:t>
        <a:bodyPr/>
        <a:lstStyle/>
        <a:p>
          <a:endParaRPr lang="ru-RU"/>
        </a:p>
      </dgm:t>
    </dgm:pt>
    <dgm:pt modelId="{6FDA0FB7-A290-4CBC-A94F-6A71E3C455A7}" type="sibTrans" cxnId="{895872F9-5A6B-4CA3-9F34-17D953E1EC27}">
      <dgm:prSet/>
      <dgm:spPr/>
      <dgm:t>
        <a:bodyPr/>
        <a:lstStyle/>
        <a:p>
          <a:endParaRPr lang="ru-RU"/>
        </a:p>
      </dgm:t>
    </dgm:pt>
    <dgm:pt modelId="{A75AA35B-D07A-444C-9AC1-7D71E9161474}">
      <dgm:prSet/>
      <dgm:spPr/>
      <dgm:t>
        <a:bodyPr/>
        <a:lstStyle/>
        <a:p>
          <a:r>
            <a:rPr lang="ru-RU" dirty="0"/>
            <a:t>интеллектуальные способности к творчеству, </a:t>
          </a:r>
        </a:p>
      </dgm:t>
    </dgm:pt>
    <dgm:pt modelId="{FDA006A0-018D-4F7F-8AD2-89B0D526EB2C}" type="parTrans" cxnId="{A760CF91-0A7B-4288-B6DA-515DBAD0324B}">
      <dgm:prSet/>
      <dgm:spPr/>
      <dgm:t>
        <a:bodyPr/>
        <a:lstStyle/>
        <a:p>
          <a:endParaRPr lang="ru-RU"/>
        </a:p>
      </dgm:t>
    </dgm:pt>
    <dgm:pt modelId="{C750162B-74B6-4F24-8301-DA246B614CE6}" type="sibTrans" cxnId="{A760CF91-0A7B-4288-B6DA-515DBAD0324B}">
      <dgm:prSet/>
      <dgm:spPr/>
      <dgm:t>
        <a:bodyPr/>
        <a:lstStyle/>
        <a:p>
          <a:endParaRPr lang="ru-RU"/>
        </a:p>
      </dgm:t>
    </dgm:pt>
    <dgm:pt modelId="{9CCD0F1D-964F-4F4E-8756-B3441626ADF6}">
      <dgm:prSet/>
      <dgm:spPr/>
      <dgm:t>
        <a:bodyPr/>
        <a:lstStyle/>
        <a:p>
          <a:r>
            <a:rPr lang="ru-RU"/>
            <a:t>нравственные устои. </a:t>
          </a:r>
          <a:endParaRPr lang="ru-RU" dirty="0"/>
        </a:p>
      </dgm:t>
    </dgm:pt>
    <dgm:pt modelId="{81BA64A9-189A-4770-A58D-684CEBF0DFFF}" type="parTrans" cxnId="{380A80BE-8CCC-4DFE-8FFD-9F8D0C0E3373}">
      <dgm:prSet/>
      <dgm:spPr/>
      <dgm:t>
        <a:bodyPr/>
        <a:lstStyle/>
        <a:p>
          <a:endParaRPr lang="ru-RU"/>
        </a:p>
      </dgm:t>
    </dgm:pt>
    <dgm:pt modelId="{96BCA1B7-EBA9-4D8E-9637-14953EC80496}" type="sibTrans" cxnId="{380A80BE-8CCC-4DFE-8FFD-9F8D0C0E3373}">
      <dgm:prSet/>
      <dgm:spPr/>
      <dgm:t>
        <a:bodyPr/>
        <a:lstStyle/>
        <a:p>
          <a:endParaRPr lang="ru-RU"/>
        </a:p>
      </dgm:t>
    </dgm:pt>
    <dgm:pt modelId="{2BF71518-7D9E-4C08-BEEF-FE86CB9006BE}" type="pres">
      <dgm:prSet presAssocID="{8B8FA243-A834-4E77-9C45-23E54D15DC4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AC684B-D218-4947-A046-DAC006AA4487}" type="pres">
      <dgm:prSet presAssocID="{6D3F44E1-4A41-4485-AA59-DAFC9496E8FE}" presName="linNode" presStyleCnt="0"/>
      <dgm:spPr/>
    </dgm:pt>
    <dgm:pt modelId="{8290E269-8E52-4446-9B3F-B95E18565234}" type="pres">
      <dgm:prSet presAssocID="{6D3F44E1-4A41-4485-AA59-DAFC9496E8FE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F751DB-A9CA-4A56-BC61-AA8B2E1FAA6B}" type="pres">
      <dgm:prSet presAssocID="{6D3F44E1-4A41-4485-AA59-DAFC9496E8FE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760CF91-0A7B-4288-B6DA-515DBAD0324B}" srcId="{6D3F44E1-4A41-4485-AA59-DAFC9496E8FE}" destId="{A75AA35B-D07A-444C-9AC1-7D71E9161474}" srcOrd="1" destOrd="0" parTransId="{FDA006A0-018D-4F7F-8AD2-89B0D526EB2C}" sibTransId="{C750162B-74B6-4F24-8301-DA246B614CE6}"/>
    <dgm:cxn modelId="{895872F9-5A6B-4CA3-9F34-17D953E1EC27}" srcId="{6D3F44E1-4A41-4485-AA59-DAFC9496E8FE}" destId="{18C263D8-1B4A-4365-8351-ADA4E4DE813F}" srcOrd="0" destOrd="0" parTransId="{A6BF5C03-5671-4A93-A44D-DA531A0F325E}" sibTransId="{6FDA0FB7-A290-4CBC-A94F-6A71E3C455A7}"/>
    <dgm:cxn modelId="{01F12C0C-D751-40B1-8B67-748AB54F7397}" type="presOf" srcId="{8B8FA243-A834-4E77-9C45-23E54D15DC40}" destId="{2BF71518-7D9E-4C08-BEEF-FE86CB9006BE}" srcOrd="0" destOrd="0" presId="urn:microsoft.com/office/officeart/2005/8/layout/vList5"/>
    <dgm:cxn modelId="{C670E9B9-2C1F-4000-A325-0057840CDCAE}" srcId="{8B8FA243-A834-4E77-9C45-23E54D15DC40}" destId="{6D3F44E1-4A41-4485-AA59-DAFC9496E8FE}" srcOrd="0" destOrd="0" parTransId="{2338C17F-4494-4685-8B0B-0BEEA7F1BA34}" sibTransId="{D9234D38-2346-45C9-AEFF-91333FC83B5D}"/>
    <dgm:cxn modelId="{90251EFA-DAD6-4714-9B43-248E57CAF9BF}" type="presOf" srcId="{6D3F44E1-4A41-4485-AA59-DAFC9496E8FE}" destId="{8290E269-8E52-4446-9B3F-B95E18565234}" srcOrd="0" destOrd="0" presId="urn:microsoft.com/office/officeart/2005/8/layout/vList5"/>
    <dgm:cxn modelId="{380A80BE-8CCC-4DFE-8FFD-9F8D0C0E3373}" srcId="{6D3F44E1-4A41-4485-AA59-DAFC9496E8FE}" destId="{9CCD0F1D-964F-4F4E-8756-B3441626ADF6}" srcOrd="2" destOrd="0" parTransId="{81BA64A9-189A-4770-A58D-684CEBF0DFFF}" sibTransId="{96BCA1B7-EBA9-4D8E-9637-14953EC80496}"/>
    <dgm:cxn modelId="{74BD9C14-98C6-4B63-A161-B004D1CC28DD}" type="presOf" srcId="{9CCD0F1D-964F-4F4E-8756-B3441626ADF6}" destId="{7AF751DB-A9CA-4A56-BC61-AA8B2E1FAA6B}" srcOrd="0" destOrd="2" presId="urn:microsoft.com/office/officeart/2005/8/layout/vList5"/>
    <dgm:cxn modelId="{D9DC0DA6-74C6-40C4-90A4-576B8EBA3F1B}" type="presOf" srcId="{A75AA35B-D07A-444C-9AC1-7D71E9161474}" destId="{7AF751DB-A9CA-4A56-BC61-AA8B2E1FAA6B}" srcOrd="0" destOrd="1" presId="urn:microsoft.com/office/officeart/2005/8/layout/vList5"/>
    <dgm:cxn modelId="{0D475C66-28D2-4AE4-8580-77003094A5BE}" type="presOf" srcId="{18C263D8-1B4A-4365-8351-ADA4E4DE813F}" destId="{7AF751DB-A9CA-4A56-BC61-AA8B2E1FAA6B}" srcOrd="0" destOrd="0" presId="urn:microsoft.com/office/officeart/2005/8/layout/vList5"/>
    <dgm:cxn modelId="{AB8AE95B-6E03-48A5-99B8-60F8205C8CFA}" type="presParOf" srcId="{2BF71518-7D9E-4C08-BEEF-FE86CB9006BE}" destId="{7AAC684B-D218-4947-A046-DAC006AA4487}" srcOrd="0" destOrd="0" presId="urn:microsoft.com/office/officeart/2005/8/layout/vList5"/>
    <dgm:cxn modelId="{4AF0F695-BA57-4271-AC6F-F2909B4711FC}" type="presParOf" srcId="{7AAC684B-D218-4947-A046-DAC006AA4487}" destId="{8290E269-8E52-4446-9B3F-B95E18565234}" srcOrd="0" destOrd="0" presId="urn:microsoft.com/office/officeart/2005/8/layout/vList5"/>
    <dgm:cxn modelId="{4366B854-739A-4101-B743-1151535F9AC9}" type="presParOf" srcId="{7AAC684B-D218-4947-A046-DAC006AA4487}" destId="{7AF751DB-A9CA-4A56-BC61-AA8B2E1FAA6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B0E00657-BD54-4EA3-A567-84A69E505BED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3D7891-18B8-427E-A28C-C9D5ED0352C5}">
      <dgm:prSet/>
      <dgm:spPr/>
      <dgm:t>
        <a:bodyPr/>
        <a:lstStyle/>
        <a:p>
          <a:r>
            <a:rPr lang="ru-RU" u="none" dirty="0"/>
            <a:t>Факторы, включаемые в кадровый потенциал</a:t>
          </a:r>
          <a:r>
            <a:rPr lang="ru-RU" dirty="0"/>
            <a:t>:</a:t>
          </a:r>
        </a:p>
      </dgm:t>
    </dgm:pt>
    <dgm:pt modelId="{82100608-34D2-42CF-B954-694AADE63390}" type="parTrans" cxnId="{AAB27205-4301-43E8-B120-0CC83B3A5EB0}">
      <dgm:prSet/>
      <dgm:spPr/>
      <dgm:t>
        <a:bodyPr/>
        <a:lstStyle/>
        <a:p>
          <a:endParaRPr lang="ru-RU"/>
        </a:p>
      </dgm:t>
    </dgm:pt>
    <dgm:pt modelId="{10B538AC-EFA2-4FD0-B959-AA6E32DA403E}" type="sibTrans" cxnId="{AAB27205-4301-43E8-B120-0CC83B3A5EB0}">
      <dgm:prSet/>
      <dgm:spPr/>
      <dgm:t>
        <a:bodyPr/>
        <a:lstStyle/>
        <a:p>
          <a:endParaRPr lang="ru-RU"/>
        </a:p>
      </dgm:t>
    </dgm:pt>
    <dgm:pt modelId="{83C5FB8C-4E2F-4225-88E2-E14CF00DFDE5}">
      <dgm:prSet/>
      <dgm:spPr/>
      <dgm:t>
        <a:bodyPr/>
        <a:lstStyle/>
        <a:p>
          <a:r>
            <a:rPr lang="ru-RU" b="1" dirty="0"/>
            <a:t>Составляющая психофизиологическая</a:t>
          </a:r>
          <a:r>
            <a:rPr lang="ru-RU" dirty="0"/>
            <a:t>:</a:t>
          </a:r>
        </a:p>
      </dgm:t>
    </dgm:pt>
    <dgm:pt modelId="{2FF711A9-C1CC-480A-8133-8CB37AE95D56}" type="parTrans" cxnId="{527FD48D-7FE5-41E9-821E-D74A880ED3E9}">
      <dgm:prSet/>
      <dgm:spPr/>
      <dgm:t>
        <a:bodyPr/>
        <a:lstStyle/>
        <a:p>
          <a:endParaRPr lang="ru-RU"/>
        </a:p>
      </dgm:t>
    </dgm:pt>
    <dgm:pt modelId="{CF1468E0-129F-4C76-90C8-5A81C275A918}" type="sibTrans" cxnId="{527FD48D-7FE5-41E9-821E-D74A880ED3E9}">
      <dgm:prSet/>
      <dgm:spPr/>
      <dgm:t>
        <a:bodyPr/>
        <a:lstStyle/>
        <a:p>
          <a:endParaRPr lang="ru-RU"/>
        </a:p>
      </dgm:t>
    </dgm:pt>
    <dgm:pt modelId="{7521183E-DF69-450B-9ABB-93444A912EC4}">
      <dgm:prSet/>
      <dgm:spPr/>
      <dgm:t>
        <a:bodyPr/>
        <a:lstStyle/>
        <a:p>
          <a:r>
            <a:rPr lang="ru-RU" b="1" dirty="0"/>
            <a:t>Составляющая социально-демографическая</a:t>
          </a:r>
          <a:r>
            <a:rPr lang="ru-RU" dirty="0"/>
            <a:t>:</a:t>
          </a:r>
        </a:p>
      </dgm:t>
    </dgm:pt>
    <dgm:pt modelId="{FFF2F874-A451-47CD-90ED-56BC79D0EFFA}" type="parTrans" cxnId="{8A83C78B-D011-4599-B026-57F3EFC923F8}">
      <dgm:prSet/>
      <dgm:spPr/>
      <dgm:t>
        <a:bodyPr/>
        <a:lstStyle/>
        <a:p>
          <a:endParaRPr lang="ru-RU"/>
        </a:p>
      </dgm:t>
    </dgm:pt>
    <dgm:pt modelId="{74957F1C-2CD4-44A7-A66B-D8029B27BDE4}" type="sibTrans" cxnId="{8A83C78B-D011-4599-B026-57F3EFC923F8}">
      <dgm:prSet/>
      <dgm:spPr/>
      <dgm:t>
        <a:bodyPr/>
        <a:lstStyle/>
        <a:p>
          <a:endParaRPr lang="ru-RU"/>
        </a:p>
      </dgm:t>
    </dgm:pt>
    <dgm:pt modelId="{EAC99321-F21B-4271-A85A-3BFB6A27C908}">
      <dgm:prSet/>
      <dgm:spPr/>
      <dgm:t>
        <a:bodyPr/>
        <a:lstStyle/>
        <a:p>
          <a:r>
            <a:rPr lang="ru-RU" b="1" dirty="0"/>
            <a:t>Квалификационная составляющая</a:t>
          </a:r>
          <a:r>
            <a:rPr lang="ru-RU" dirty="0"/>
            <a:t>:</a:t>
          </a:r>
        </a:p>
      </dgm:t>
    </dgm:pt>
    <dgm:pt modelId="{43E74F06-EFD3-4800-9DD3-F5B48780EB66}" type="parTrans" cxnId="{6E3F5C98-899A-408F-BED9-DE76062162DD}">
      <dgm:prSet/>
      <dgm:spPr/>
      <dgm:t>
        <a:bodyPr/>
        <a:lstStyle/>
        <a:p>
          <a:endParaRPr lang="ru-RU"/>
        </a:p>
      </dgm:t>
    </dgm:pt>
    <dgm:pt modelId="{5354CA6E-AE16-4FD2-9D9B-206415769A2A}" type="sibTrans" cxnId="{6E3F5C98-899A-408F-BED9-DE76062162DD}">
      <dgm:prSet/>
      <dgm:spPr/>
      <dgm:t>
        <a:bodyPr/>
        <a:lstStyle/>
        <a:p>
          <a:endParaRPr lang="ru-RU"/>
        </a:p>
      </dgm:t>
    </dgm:pt>
    <dgm:pt modelId="{D69E70D8-C270-40D2-A829-6F093F9C6747}">
      <dgm:prSet/>
      <dgm:spPr/>
      <dgm:t>
        <a:bodyPr/>
        <a:lstStyle/>
        <a:p>
          <a:r>
            <a:rPr lang="ru-RU" b="1" dirty="0"/>
            <a:t>Личностные показатели</a:t>
          </a:r>
          <a:r>
            <a:rPr lang="ru-RU" dirty="0"/>
            <a:t>:</a:t>
          </a:r>
        </a:p>
      </dgm:t>
    </dgm:pt>
    <dgm:pt modelId="{898FE04E-0282-4471-8D8D-62CC3ED9A4B1}" type="parTrans" cxnId="{6937B23C-B778-4EFA-A438-404F6715B71B}">
      <dgm:prSet/>
      <dgm:spPr/>
      <dgm:t>
        <a:bodyPr/>
        <a:lstStyle/>
        <a:p>
          <a:endParaRPr lang="ru-RU"/>
        </a:p>
      </dgm:t>
    </dgm:pt>
    <dgm:pt modelId="{02400E3F-9D84-413F-BE37-5479B2216F32}" type="sibTrans" cxnId="{6937B23C-B778-4EFA-A438-404F6715B71B}">
      <dgm:prSet/>
      <dgm:spPr/>
      <dgm:t>
        <a:bodyPr/>
        <a:lstStyle/>
        <a:p>
          <a:endParaRPr lang="ru-RU"/>
        </a:p>
      </dgm:t>
    </dgm:pt>
    <dgm:pt modelId="{F27D2787-2DD4-4198-9C96-D30085A680CF}">
      <dgm:prSet/>
      <dgm:spPr/>
      <dgm:t>
        <a:bodyPr/>
        <a:lstStyle/>
        <a:p>
          <a:r>
            <a:rPr lang="ru-RU" dirty="0"/>
            <a:t>его состояние здоровья, работоспособность, выносливость, умения и склонности, тип нервной системы и другое;   </a:t>
          </a:r>
        </a:p>
      </dgm:t>
    </dgm:pt>
    <dgm:pt modelId="{86D892A3-2FAD-40DA-9F14-326F953C8891}" type="parTrans" cxnId="{295F7270-55E8-4BE2-9F64-19151B518292}">
      <dgm:prSet/>
      <dgm:spPr/>
      <dgm:t>
        <a:bodyPr/>
        <a:lstStyle/>
        <a:p>
          <a:endParaRPr lang="ru-RU"/>
        </a:p>
      </dgm:t>
    </dgm:pt>
    <dgm:pt modelId="{FF80D3E4-02CF-4329-B5BB-13667D0B6BC5}" type="sibTrans" cxnId="{295F7270-55E8-4BE2-9F64-19151B518292}">
      <dgm:prSet/>
      <dgm:spPr/>
      <dgm:t>
        <a:bodyPr/>
        <a:lstStyle/>
        <a:p>
          <a:endParaRPr lang="ru-RU"/>
        </a:p>
      </dgm:t>
    </dgm:pt>
    <dgm:pt modelId="{AC78719F-9D68-42DC-8D15-00167139609E}">
      <dgm:prSet/>
      <dgm:spPr/>
      <dgm:t>
        <a:bodyPr/>
        <a:lstStyle/>
        <a:p>
          <a:r>
            <a:rPr lang="ru-RU" dirty="0"/>
            <a:t>половая принадлежность, возраст, семейное положение и т.д.;   </a:t>
          </a:r>
        </a:p>
      </dgm:t>
    </dgm:pt>
    <dgm:pt modelId="{7CE7EF43-EF24-4463-A2F5-2B420F7CB75A}" type="parTrans" cxnId="{9A648D4A-E5DB-44AD-BF36-777AF2CB626C}">
      <dgm:prSet/>
      <dgm:spPr/>
      <dgm:t>
        <a:bodyPr/>
        <a:lstStyle/>
        <a:p>
          <a:endParaRPr lang="ru-RU"/>
        </a:p>
      </dgm:t>
    </dgm:pt>
    <dgm:pt modelId="{856092AA-D1B3-42BF-BE1F-EC3B7ED818F7}" type="sibTrans" cxnId="{9A648D4A-E5DB-44AD-BF36-777AF2CB626C}">
      <dgm:prSet/>
      <dgm:spPr/>
      <dgm:t>
        <a:bodyPr/>
        <a:lstStyle/>
        <a:p>
          <a:endParaRPr lang="ru-RU"/>
        </a:p>
      </dgm:t>
    </dgm:pt>
    <dgm:pt modelId="{A789DA4E-842B-4BBF-A357-4D14A72E6752}">
      <dgm:prSet/>
      <dgm:spPr/>
      <dgm:t>
        <a:bodyPr/>
        <a:lstStyle/>
        <a:p>
          <a:r>
            <a:rPr lang="ru-RU"/>
            <a:t>уровень </a:t>
          </a:r>
          <a:r>
            <a:rPr lang="ru-RU" dirty="0"/>
            <a:t>образования, объем специальных знаний, профессиональные трудовые навыки, способность к инновациям, интеллект, творческие способности;   </a:t>
          </a:r>
        </a:p>
      </dgm:t>
    </dgm:pt>
    <dgm:pt modelId="{445CCCC6-7D82-48AA-B82B-1D9B614C9D56}" type="parTrans" cxnId="{B0EE2145-30EF-462A-BBA4-08AC88CBC792}">
      <dgm:prSet/>
      <dgm:spPr/>
      <dgm:t>
        <a:bodyPr/>
        <a:lstStyle/>
        <a:p>
          <a:endParaRPr lang="ru-RU"/>
        </a:p>
      </dgm:t>
    </dgm:pt>
    <dgm:pt modelId="{29832C02-9ABC-4ABB-AEE6-2CFC2398B292}" type="sibTrans" cxnId="{B0EE2145-30EF-462A-BBA4-08AC88CBC792}">
      <dgm:prSet/>
      <dgm:spPr/>
      <dgm:t>
        <a:bodyPr/>
        <a:lstStyle/>
        <a:p>
          <a:endParaRPr lang="ru-RU"/>
        </a:p>
      </dgm:t>
    </dgm:pt>
    <dgm:pt modelId="{4C7F1ED5-70F6-4C9B-A26D-253826C42357}">
      <dgm:prSet/>
      <dgm:spPr/>
      <dgm:t>
        <a:bodyPr/>
        <a:lstStyle/>
        <a:p>
          <a:r>
            <a:rPr lang="ru-RU"/>
            <a:t>ответственность</a:t>
          </a:r>
          <a:r>
            <a:rPr lang="ru-RU" dirty="0"/>
            <a:t>, дисциплинированность, отношение к труду, активность, ценностные ориентации, нравственные устои и прочее. </a:t>
          </a:r>
        </a:p>
      </dgm:t>
    </dgm:pt>
    <dgm:pt modelId="{0123772D-C080-489E-BC34-7EF623E923D1}" type="parTrans" cxnId="{C63C6E07-27E9-465C-8A23-FFDB4FFE0A13}">
      <dgm:prSet/>
      <dgm:spPr/>
      <dgm:t>
        <a:bodyPr/>
        <a:lstStyle/>
        <a:p>
          <a:endParaRPr lang="ru-RU"/>
        </a:p>
      </dgm:t>
    </dgm:pt>
    <dgm:pt modelId="{D1460A8E-1F34-465F-ABE2-AEC806D85683}" type="sibTrans" cxnId="{C63C6E07-27E9-465C-8A23-FFDB4FFE0A13}">
      <dgm:prSet/>
      <dgm:spPr/>
      <dgm:t>
        <a:bodyPr/>
        <a:lstStyle/>
        <a:p>
          <a:endParaRPr lang="ru-RU"/>
        </a:p>
      </dgm:t>
    </dgm:pt>
    <dgm:pt modelId="{1724956F-B26D-4D3D-8847-8D1B07B53449}" type="pres">
      <dgm:prSet presAssocID="{B0E00657-BD54-4EA3-A567-84A69E505BED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66E09AB-EFC6-4E67-B0BA-BA14AE32C772}" type="pres">
      <dgm:prSet presAssocID="{E23D7891-18B8-427E-A28C-C9D5ED0352C5}" presName="composite" presStyleCnt="0"/>
      <dgm:spPr/>
    </dgm:pt>
    <dgm:pt modelId="{5FAD2615-B218-4B10-8A16-8BBDCD688D72}" type="pres">
      <dgm:prSet presAssocID="{E23D7891-18B8-427E-A28C-C9D5ED0352C5}" presName="BackAccent" presStyleLbl="bgShp" presStyleIdx="0" presStyleCnt="1"/>
      <dgm:spPr/>
    </dgm:pt>
    <dgm:pt modelId="{DCFC6E44-A03A-4548-BC7E-795167A8EA90}" type="pres">
      <dgm:prSet presAssocID="{E23D7891-18B8-427E-A28C-C9D5ED0352C5}" presName="Accent" presStyleLbl="alignNode1" presStyleIdx="0" presStyleCnt="1"/>
      <dgm:spPr/>
    </dgm:pt>
    <dgm:pt modelId="{B592EB08-5ABC-4ADE-AE71-50DB159376CB}" type="pres">
      <dgm:prSet presAssocID="{E23D7891-18B8-427E-A28C-C9D5ED0352C5}" presName="Child" presStyleLbl="revTx" presStyleIdx="0" presStyleCnt="2" custScaleX="21507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B43D3C-33EE-4881-9663-60A7C8292DF5}" type="pres">
      <dgm:prSet presAssocID="{E23D7891-18B8-427E-A28C-C9D5ED0352C5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5F7270-55E8-4BE2-9F64-19151B518292}" srcId="{83C5FB8C-4E2F-4225-88E2-E14CF00DFDE5}" destId="{F27D2787-2DD4-4198-9C96-D30085A680CF}" srcOrd="0" destOrd="0" parTransId="{86D892A3-2FAD-40DA-9F14-326F953C8891}" sibTransId="{FF80D3E4-02CF-4329-B5BB-13667D0B6BC5}"/>
    <dgm:cxn modelId="{9A648D4A-E5DB-44AD-BF36-777AF2CB626C}" srcId="{7521183E-DF69-450B-9ABB-93444A912EC4}" destId="{AC78719F-9D68-42DC-8D15-00167139609E}" srcOrd="0" destOrd="0" parTransId="{7CE7EF43-EF24-4463-A2F5-2B420F7CB75A}" sibTransId="{856092AA-D1B3-42BF-BE1F-EC3B7ED818F7}"/>
    <dgm:cxn modelId="{EF11B61A-6AC1-4E10-B7F0-1AA7B68AEBBF}" type="presOf" srcId="{D69E70D8-C270-40D2-A829-6F093F9C6747}" destId="{B592EB08-5ABC-4ADE-AE71-50DB159376CB}" srcOrd="0" destOrd="6" presId="urn:microsoft.com/office/officeart/2008/layout/IncreasingCircleProcess"/>
    <dgm:cxn modelId="{551EA417-8F88-44A4-AA5D-67B3DF83030B}" type="presOf" srcId="{7521183E-DF69-450B-9ABB-93444A912EC4}" destId="{B592EB08-5ABC-4ADE-AE71-50DB159376CB}" srcOrd="0" destOrd="2" presId="urn:microsoft.com/office/officeart/2008/layout/IncreasingCircleProcess"/>
    <dgm:cxn modelId="{5F0A56EA-3590-4A62-8012-0E9EEF4A3736}" type="presOf" srcId="{EAC99321-F21B-4271-A85A-3BFB6A27C908}" destId="{B592EB08-5ABC-4ADE-AE71-50DB159376CB}" srcOrd="0" destOrd="4" presId="urn:microsoft.com/office/officeart/2008/layout/IncreasingCircleProcess"/>
    <dgm:cxn modelId="{AAB27205-4301-43E8-B120-0CC83B3A5EB0}" srcId="{B0E00657-BD54-4EA3-A567-84A69E505BED}" destId="{E23D7891-18B8-427E-A28C-C9D5ED0352C5}" srcOrd="0" destOrd="0" parTransId="{82100608-34D2-42CF-B954-694AADE63390}" sibTransId="{10B538AC-EFA2-4FD0-B959-AA6E32DA403E}"/>
    <dgm:cxn modelId="{30395E52-1BC8-46B2-A596-45CB7B94D159}" type="presOf" srcId="{A789DA4E-842B-4BBF-A357-4D14A72E6752}" destId="{B592EB08-5ABC-4ADE-AE71-50DB159376CB}" srcOrd="0" destOrd="5" presId="urn:microsoft.com/office/officeart/2008/layout/IncreasingCircleProcess"/>
    <dgm:cxn modelId="{6E3F5C98-899A-408F-BED9-DE76062162DD}" srcId="{E23D7891-18B8-427E-A28C-C9D5ED0352C5}" destId="{EAC99321-F21B-4271-A85A-3BFB6A27C908}" srcOrd="2" destOrd="0" parTransId="{43E74F06-EFD3-4800-9DD3-F5B48780EB66}" sibTransId="{5354CA6E-AE16-4FD2-9D9B-206415769A2A}"/>
    <dgm:cxn modelId="{AC09B083-6241-480A-92F5-1339CE8DC484}" type="presOf" srcId="{E23D7891-18B8-427E-A28C-C9D5ED0352C5}" destId="{00B43D3C-33EE-4881-9663-60A7C8292DF5}" srcOrd="0" destOrd="0" presId="urn:microsoft.com/office/officeart/2008/layout/IncreasingCircleProcess"/>
    <dgm:cxn modelId="{B0EE2145-30EF-462A-BBA4-08AC88CBC792}" srcId="{EAC99321-F21B-4271-A85A-3BFB6A27C908}" destId="{A789DA4E-842B-4BBF-A357-4D14A72E6752}" srcOrd="0" destOrd="0" parTransId="{445CCCC6-7D82-48AA-B82B-1D9B614C9D56}" sibTransId="{29832C02-9ABC-4ABB-AEE6-2CFC2398B292}"/>
    <dgm:cxn modelId="{6937B23C-B778-4EFA-A438-404F6715B71B}" srcId="{E23D7891-18B8-427E-A28C-C9D5ED0352C5}" destId="{D69E70D8-C270-40D2-A829-6F093F9C6747}" srcOrd="3" destOrd="0" parTransId="{898FE04E-0282-4471-8D8D-62CC3ED9A4B1}" sibTransId="{02400E3F-9D84-413F-BE37-5479B2216F32}"/>
    <dgm:cxn modelId="{C63C6E07-27E9-465C-8A23-FFDB4FFE0A13}" srcId="{D69E70D8-C270-40D2-A829-6F093F9C6747}" destId="{4C7F1ED5-70F6-4C9B-A26D-253826C42357}" srcOrd="0" destOrd="0" parTransId="{0123772D-C080-489E-BC34-7EF623E923D1}" sibTransId="{D1460A8E-1F34-465F-ABE2-AEC806D85683}"/>
    <dgm:cxn modelId="{3596ED28-8468-444F-9D79-014C1A43D14C}" type="presOf" srcId="{B0E00657-BD54-4EA3-A567-84A69E505BED}" destId="{1724956F-B26D-4D3D-8847-8D1B07B53449}" srcOrd="0" destOrd="0" presId="urn:microsoft.com/office/officeart/2008/layout/IncreasingCircleProcess"/>
    <dgm:cxn modelId="{06BC4DA2-EE70-42CD-9052-908466397A3B}" type="presOf" srcId="{F27D2787-2DD4-4198-9C96-D30085A680CF}" destId="{B592EB08-5ABC-4ADE-AE71-50DB159376CB}" srcOrd="0" destOrd="1" presId="urn:microsoft.com/office/officeart/2008/layout/IncreasingCircleProcess"/>
    <dgm:cxn modelId="{31BBC020-E83C-42D5-9135-2DD606529C58}" type="presOf" srcId="{83C5FB8C-4E2F-4225-88E2-E14CF00DFDE5}" destId="{B592EB08-5ABC-4ADE-AE71-50DB159376CB}" srcOrd="0" destOrd="0" presId="urn:microsoft.com/office/officeart/2008/layout/IncreasingCircleProcess"/>
    <dgm:cxn modelId="{199E5D00-3C96-4BDB-93DF-AB576AD809AA}" type="presOf" srcId="{4C7F1ED5-70F6-4C9B-A26D-253826C42357}" destId="{B592EB08-5ABC-4ADE-AE71-50DB159376CB}" srcOrd="0" destOrd="7" presId="urn:microsoft.com/office/officeart/2008/layout/IncreasingCircleProcess"/>
    <dgm:cxn modelId="{527FD48D-7FE5-41E9-821E-D74A880ED3E9}" srcId="{E23D7891-18B8-427E-A28C-C9D5ED0352C5}" destId="{83C5FB8C-4E2F-4225-88E2-E14CF00DFDE5}" srcOrd="0" destOrd="0" parTransId="{2FF711A9-C1CC-480A-8133-8CB37AE95D56}" sibTransId="{CF1468E0-129F-4C76-90C8-5A81C275A918}"/>
    <dgm:cxn modelId="{E0DAF549-A271-4E55-B138-A6C4FB08753F}" type="presOf" srcId="{AC78719F-9D68-42DC-8D15-00167139609E}" destId="{B592EB08-5ABC-4ADE-AE71-50DB159376CB}" srcOrd="0" destOrd="3" presId="urn:microsoft.com/office/officeart/2008/layout/IncreasingCircleProcess"/>
    <dgm:cxn modelId="{8A83C78B-D011-4599-B026-57F3EFC923F8}" srcId="{E23D7891-18B8-427E-A28C-C9D5ED0352C5}" destId="{7521183E-DF69-450B-9ABB-93444A912EC4}" srcOrd="1" destOrd="0" parTransId="{FFF2F874-A451-47CD-90ED-56BC79D0EFFA}" sibTransId="{74957F1C-2CD4-44A7-A66B-D8029B27BDE4}"/>
    <dgm:cxn modelId="{BCB5F612-BE2F-4544-8D5E-825B5FAA999C}" type="presParOf" srcId="{1724956F-B26D-4D3D-8847-8D1B07B53449}" destId="{466E09AB-EFC6-4E67-B0BA-BA14AE32C772}" srcOrd="0" destOrd="0" presId="urn:microsoft.com/office/officeart/2008/layout/IncreasingCircleProcess"/>
    <dgm:cxn modelId="{33D996DF-E806-439E-A15D-20FFF52E6044}" type="presParOf" srcId="{466E09AB-EFC6-4E67-B0BA-BA14AE32C772}" destId="{5FAD2615-B218-4B10-8A16-8BBDCD688D72}" srcOrd="0" destOrd="0" presId="urn:microsoft.com/office/officeart/2008/layout/IncreasingCircleProcess"/>
    <dgm:cxn modelId="{0422CB9D-1515-4E77-864E-02776AF4E0EA}" type="presParOf" srcId="{466E09AB-EFC6-4E67-B0BA-BA14AE32C772}" destId="{DCFC6E44-A03A-4548-BC7E-795167A8EA90}" srcOrd="1" destOrd="0" presId="urn:microsoft.com/office/officeart/2008/layout/IncreasingCircleProcess"/>
    <dgm:cxn modelId="{4E47416E-216D-4DCF-AF77-F6947408C0E6}" type="presParOf" srcId="{466E09AB-EFC6-4E67-B0BA-BA14AE32C772}" destId="{B592EB08-5ABC-4ADE-AE71-50DB159376CB}" srcOrd="2" destOrd="0" presId="urn:microsoft.com/office/officeart/2008/layout/IncreasingCircleProcess"/>
    <dgm:cxn modelId="{B9B2EBC4-595D-4712-A1E1-532048790666}" type="presParOf" srcId="{466E09AB-EFC6-4E67-B0BA-BA14AE32C772}" destId="{00B43D3C-33EE-4881-9663-60A7C8292DF5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D91164-C855-45DE-874C-0AED2FA0FB10}" type="doc">
      <dgm:prSet loTypeId="urn:microsoft.com/office/officeart/2005/8/layout/lProcess1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87A6169-0393-4CE0-AB71-8558BC3BE3EB}">
      <dgm:prSet/>
      <dgm:spPr/>
      <dgm:t>
        <a:bodyPr/>
        <a:lstStyle/>
        <a:p>
          <a:r>
            <a:rPr lang="ru-RU" dirty="0"/>
            <a:t>1. Планирование ресурсов</a:t>
          </a:r>
        </a:p>
      </dgm:t>
    </dgm:pt>
    <dgm:pt modelId="{7506A0D5-37CA-4A9A-B9C5-2D30F1A67A9F}" type="parTrans" cxnId="{A88CF7A4-FD41-448D-8F65-28A058939BE1}">
      <dgm:prSet/>
      <dgm:spPr/>
      <dgm:t>
        <a:bodyPr/>
        <a:lstStyle/>
        <a:p>
          <a:endParaRPr lang="ru-RU"/>
        </a:p>
      </dgm:t>
    </dgm:pt>
    <dgm:pt modelId="{C4F6804E-D6B9-4168-AF57-B6B51C1AC7E7}" type="sibTrans" cxnId="{A88CF7A4-FD41-448D-8F65-28A058939BE1}">
      <dgm:prSet/>
      <dgm:spPr/>
      <dgm:t>
        <a:bodyPr/>
        <a:lstStyle/>
        <a:p>
          <a:endParaRPr lang="ru-RU"/>
        </a:p>
      </dgm:t>
    </dgm:pt>
    <dgm:pt modelId="{51F8FFEC-4FCF-4E0F-B49A-AABE237C5DBE}">
      <dgm:prSet/>
      <dgm:spPr/>
      <dgm:t>
        <a:bodyPr/>
        <a:lstStyle/>
        <a:p>
          <a:r>
            <a:rPr lang="ru-RU" dirty="0"/>
            <a:t>2. Набор персонала</a:t>
          </a:r>
        </a:p>
      </dgm:t>
    </dgm:pt>
    <dgm:pt modelId="{71F9A446-815B-44B1-93CC-17BE01B4E9B0}" type="parTrans" cxnId="{0EE0EC8C-2D5F-4A89-B685-BC125BFD29F0}">
      <dgm:prSet/>
      <dgm:spPr/>
      <dgm:t>
        <a:bodyPr/>
        <a:lstStyle/>
        <a:p>
          <a:endParaRPr lang="ru-RU"/>
        </a:p>
      </dgm:t>
    </dgm:pt>
    <dgm:pt modelId="{FFEABE14-17AF-4761-82C8-640696FA0D7C}" type="sibTrans" cxnId="{0EE0EC8C-2D5F-4A89-B685-BC125BFD29F0}">
      <dgm:prSet/>
      <dgm:spPr/>
      <dgm:t>
        <a:bodyPr/>
        <a:lstStyle/>
        <a:p>
          <a:endParaRPr lang="ru-RU"/>
        </a:p>
      </dgm:t>
    </dgm:pt>
    <dgm:pt modelId="{1BC67672-53EC-43D2-9619-3993FB73534E}">
      <dgm:prSet/>
      <dgm:spPr/>
      <dgm:t>
        <a:bodyPr/>
        <a:lstStyle/>
        <a:p>
          <a:r>
            <a:rPr lang="ru-RU" dirty="0"/>
            <a:t>3. Отбор персонала</a:t>
          </a:r>
        </a:p>
      </dgm:t>
    </dgm:pt>
    <dgm:pt modelId="{7E7D6A7F-304C-493F-97C5-75D98F00F0C1}" type="parTrans" cxnId="{0399333D-5A3C-4C8E-BFE2-F756020DBE71}">
      <dgm:prSet/>
      <dgm:spPr/>
      <dgm:t>
        <a:bodyPr/>
        <a:lstStyle/>
        <a:p>
          <a:endParaRPr lang="ru-RU"/>
        </a:p>
      </dgm:t>
    </dgm:pt>
    <dgm:pt modelId="{F7B39350-51C3-4376-A2AB-B9F060EB15B5}" type="sibTrans" cxnId="{0399333D-5A3C-4C8E-BFE2-F756020DBE71}">
      <dgm:prSet/>
      <dgm:spPr/>
      <dgm:t>
        <a:bodyPr/>
        <a:lstStyle/>
        <a:p>
          <a:endParaRPr lang="ru-RU"/>
        </a:p>
      </dgm:t>
    </dgm:pt>
    <dgm:pt modelId="{42CC2E74-2F19-4C7D-B13D-DF6FA44740DD}">
      <dgm:prSet/>
      <dgm:spPr/>
      <dgm:t>
        <a:bodyPr/>
        <a:lstStyle/>
        <a:p>
          <a:r>
            <a:rPr lang="ru-RU" dirty="0"/>
            <a:t>4. Определение зарплаты и льгот</a:t>
          </a:r>
        </a:p>
      </dgm:t>
    </dgm:pt>
    <dgm:pt modelId="{B56EB932-B438-4745-BC1E-5741935ED375}" type="parTrans" cxnId="{AE8E62E4-5DC4-4605-B5CA-46384F2B415F}">
      <dgm:prSet/>
      <dgm:spPr/>
      <dgm:t>
        <a:bodyPr/>
        <a:lstStyle/>
        <a:p>
          <a:endParaRPr lang="ru-RU"/>
        </a:p>
      </dgm:t>
    </dgm:pt>
    <dgm:pt modelId="{AF8A4C10-801D-4CEE-ADAC-44668ED6D9E6}" type="sibTrans" cxnId="{AE8E62E4-5DC4-4605-B5CA-46384F2B415F}">
      <dgm:prSet/>
      <dgm:spPr/>
      <dgm:t>
        <a:bodyPr/>
        <a:lstStyle/>
        <a:p>
          <a:endParaRPr lang="ru-RU"/>
        </a:p>
      </dgm:t>
    </dgm:pt>
    <dgm:pt modelId="{9E65EFF2-7445-4DB0-B45A-410526916362}">
      <dgm:prSet/>
      <dgm:spPr/>
      <dgm:t>
        <a:bodyPr/>
        <a:lstStyle/>
        <a:p>
          <a:r>
            <a:rPr lang="ru-RU" dirty="0"/>
            <a:t>разработка плана будущих потребностей в людских ресурсах.</a:t>
          </a:r>
        </a:p>
      </dgm:t>
    </dgm:pt>
    <dgm:pt modelId="{B46070E5-7DE4-4DE7-8924-2DE1AD0B1D2A}" type="parTrans" cxnId="{C83BDD01-5A1A-4D83-8831-B6F008746149}">
      <dgm:prSet/>
      <dgm:spPr/>
      <dgm:t>
        <a:bodyPr/>
        <a:lstStyle/>
        <a:p>
          <a:endParaRPr lang="ru-RU"/>
        </a:p>
      </dgm:t>
    </dgm:pt>
    <dgm:pt modelId="{08D0AC92-B8A7-41D3-B78F-776A6EDEE0DA}" type="sibTrans" cxnId="{C83BDD01-5A1A-4D83-8831-B6F008746149}">
      <dgm:prSet/>
      <dgm:spPr/>
      <dgm:t>
        <a:bodyPr/>
        <a:lstStyle/>
        <a:p>
          <a:endParaRPr lang="ru-RU"/>
        </a:p>
      </dgm:t>
    </dgm:pt>
    <dgm:pt modelId="{71966795-E13B-4DE9-98A7-450C8BA78CC9}">
      <dgm:prSet/>
      <dgm:spPr/>
      <dgm:t>
        <a:bodyPr/>
        <a:lstStyle/>
        <a:p>
          <a:r>
            <a:rPr lang="ru-RU" dirty="0"/>
            <a:t>создание резерва потенциальных кандидатов по всем должностям</a:t>
          </a:r>
        </a:p>
      </dgm:t>
    </dgm:pt>
    <dgm:pt modelId="{5E5EFAA5-5CFF-428F-B61A-29694FD6BA84}" type="parTrans" cxnId="{B6856DA9-016F-4C50-AE3E-48CA2B19C495}">
      <dgm:prSet/>
      <dgm:spPr/>
      <dgm:t>
        <a:bodyPr/>
        <a:lstStyle/>
        <a:p>
          <a:endParaRPr lang="ru-RU"/>
        </a:p>
      </dgm:t>
    </dgm:pt>
    <dgm:pt modelId="{9127C387-8747-4098-9AD6-D4067A8F7F8E}" type="sibTrans" cxnId="{B6856DA9-016F-4C50-AE3E-48CA2B19C495}">
      <dgm:prSet/>
      <dgm:spPr/>
      <dgm:t>
        <a:bodyPr/>
        <a:lstStyle/>
        <a:p>
          <a:endParaRPr lang="ru-RU"/>
        </a:p>
      </dgm:t>
    </dgm:pt>
    <dgm:pt modelId="{FC16716C-3104-499F-8878-377C17B9BF66}">
      <dgm:prSet/>
      <dgm:spPr/>
      <dgm:t>
        <a:bodyPr/>
        <a:lstStyle/>
        <a:p>
          <a:r>
            <a:rPr lang="ru-RU" dirty="0"/>
            <a:t>оценка кандидатов на рабочие места</a:t>
          </a:r>
        </a:p>
      </dgm:t>
    </dgm:pt>
    <dgm:pt modelId="{140AC016-7347-4EC9-8CC0-78A117F5BC20}" type="parTrans" cxnId="{88CF4A59-1131-4EE0-B9C7-D1B93E39F93F}">
      <dgm:prSet/>
      <dgm:spPr/>
      <dgm:t>
        <a:bodyPr/>
        <a:lstStyle/>
        <a:p>
          <a:endParaRPr lang="ru-RU"/>
        </a:p>
      </dgm:t>
    </dgm:pt>
    <dgm:pt modelId="{DF855E3E-20B2-4972-BC91-D4F96AA71125}" type="sibTrans" cxnId="{88CF4A59-1131-4EE0-B9C7-D1B93E39F93F}">
      <dgm:prSet/>
      <dgm:spPr/>
      <dgm:t>
        <a:bodyPr/>
        <a:lstStyle/>
        <a:p>
          <a:endParaRPr lang="ru-RU"/>
        </a:p>
      </dgm:t>
    </dgm:pt>
    <dgm:pt modelId="{89DFB0FC-F54C-4B83-AD19-E6159F8A9739}">
      <dgm:prSet/>
      <dgm:spPr/>
      <dgm:t>
        <a:bodyPr/>
        <a:lstStyle/>
        <a:p>
          <a:r>
            <a:rPr lang="ru-RU" dirty="0"/>
            <a:t>отбор лучших из резерва, созданного в ходе набора</a:t>
          </a:r>
        </a:p>
      </dgm:t>
    </dgm:pt>
    <dgm:pt modelId="{33DC00AE-AA8C-4F56-834A-4516D168D323}" type="parTrans" cxnId="{89C16818-5A1E-4099-AC18-C62852E074EA}">
      <dgm:prSet/>
      <dgm:spPr/>
      <dgm:t>
        <a:bodyPr/>
        <a:lstStyle/>
        <a:p>
          <a:endParaRPr lang="ru-RU"/>
        </a:p>
      </dgm:t>
    </dgm:pt>
    <dgm:pt modelId="{6B38FB27-04B5-401D-B0DA-44A4C16B500C}" type="sibTrans" cxnId="{89C16818-5A1E-4099-AC18-C62852E074EA}">
      <dgm:prSet/>
      <dgm:spPr/>
      <dgm:t>
        <a:bodyPr/>
        <a:lstStyle/>
        <a:p>
          <a:endParaRPr lang="ru-RU"/>
        </a:p>
      </dgm:t>
    </dgm:pt>
    <dgm:pt modelId="{144BF8FB-7CA2-465F-9483-834166011500}">
      <dgm:prSet/>
      <dgm:spPr/>
      <dgm:t>
        <a:bodyPr/>
        <a:lstStyle/>
        <a:p>
          <a:r>
            <a:rPr lang="ru-RU" dirty="0"/>
            <a:t>разработка структуры заработной платы и льгот в целях привлечения , найма и сохранения персонала.</a:t>
          </a:r>
        </a:p>
      </dgm:t>
    </dgm:pt>
    <dgm:pt modelId="{9FBE9F55-4138-4C1F-B8F2-8C55AFAED532}" type="parTrans" cxnId="{E7F55844-4715-49D6-B8C0-E5BD962D9521}">
      <dgm:prSet/>
      <dgm:spPr/>
      <dgm:t>
        <a:bodyPr/>
        <a:lstStyle/>
        <a:p>
          <a:endParaRPr lang="ru-RU"/>
        </a:p>
      </dgm:t>
    </dgm:pt>
    <dgm:pt modelId="{08CA7C78-6451-49EC-9BC0-2CB8C048B34D}" type="sibTrans" cxnId="{E7F55844-4715-49D6-B8C0-E5BD962D9521}">
      <dgm:prSet/>
      <dgm:spPr/>
      <dgm:t>
        <a:bodyPr/>
        <a:lstStyle/>
        <a:p>
          <a:endParaRPr lang="ru-RU"/>
        </a:p>
      </dgm:t>
    </dgm:pt>
    <dgm:pt modelId="{0FE1F354-E64F-435B-AE83-4618C63E4BDB}" type="pres">
      <dgm:prSet presAssocID="{D9D91164-C855-45DE-874C-0AED2FA0FB1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FFB7C6-B5CA-4353-93C9-4154131C28FA}" type="pres">
      <dgm:prSet presAssocID="{D87A6169-0393-4CE0-AB71-8558BC3BE3EB}" presName="vertFlow" presStyleCnt="0"/>
      <dgm:spPr/>
    </dgm:pt>
    <dgm:pt modelId="{59582DB4-399B-4CB3-9B0F-2F270B9972D9}" type="pres">
      <dgm:prSet presAssocID="{D87A6169-0393-4CE0-AB71-8558BC3BE3EB}" presName="header" presStyleLbl="node1" presStyleIdx="0" presStyleCnt="4"/>
      <dgm:spPr/>
      <dgm:t>
        <a:bodyPr/>
        <a:lstStyle/>
        <a:p>
          <a:endParaRPr lang="ru-RU"/>
        </a:p>
      </dgm:t>
    </dgm:pt>
    <dgm:pt modelId="{AF9B9E8A-9CA1-49CA-813B-5C851B05996B}" type="pres">
      <dgm:prSet presAssocID="{B46070E5-7DE4-4DE7-8924-2DE1AD0B1D2A}" presName="parTrans" presStyleLbl="sibTrans2D1" presStyleIdx="0" presStyleCnt="5"/>
      <dgm:spPr/>
      <dgm:t>
        <a:bodyPr/>
        <a:lstStyle/>
        <a:p>
          <a:endParaRPr lang="ru-RU"/>
        </a:p>
      </dgm:t>
    </dgm:pt>
    <dgm:pt modelId="{8285B265-8E1C-409E-B634-77251D1080A2}" type="pres">
      <dgm:prSet presAssocID="{9E65EFF2-7445-4DB0-B45A-410526916362}" presName="child" presStyleLbl="alignAccFollowNode1" presStyleIdx="0" presStyleCnt="5" custScaleY="24902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3B58FF-E939-4E5D-A763-0693FE307334}" type="pres">
      <dgm:prSet presAssocID="{D87A6169-0393-4CE0-AB71-8558BC3BE3EB}" presName="hSp" presStyleCnt="0"/>
      <dgm:spPr/>
    </dgm:pt>
    <dgm:pt modelId="{D47ED740-34BE-4226-9280-61A2A90E618D}" type="pres">
      <dgm:prSet presAssocID="{51F8FFEC-4FCF-4E0F-B49A-AABE237C5DBE}" presName="vertFlow" presStyleCnt="0"/>
      <dgm:spPr/>
    </dgm:pt>
    <dgm:pt modelId="{868F1CDF-7FF8-4F10-AC90-243193527312}" type="pres">
      <dgm:prSet presAssocID="{51F8FFEC-4FCF-4E0F-B49A-AABE237C5DBE}" presName="header" presStyleLbl="node1" presStyleIdx="1" presStyleCnt="4"/>
      <dgm:spPr/>
      <dgm:t>
        <a:bodyPr/>
        <a:lstStyle/>
        <a:p>
          <a:endParaRPr lang="ru-RU"/>
        </a:p>
      </dgm:t>
    </dgm:pt>
    <dgm:pt modelId="{4327993A-1F00-46EE-B0A5-961B6FBA3DEA}" type="pres">
      <dgm:prSet presAssocID="{5E5EFAA5-5CFF-428F-B61A-29694FD6BA84}" presName="parTrans" presStyleLbl="sibTrans2D1" presStyleIdx="1" presStyleCnt="5"/>
      <dgm:spPr/>
      <dgm:t>
        <a:bodyPr/>
        <a:lstStyle/>
        <a:p>
          <a:endParaRPr lang="ru-RU"/>
        </a:p>
      </dgm:t>
    </dgm:pt>
    <dgm:pt modelId="{F1C7DCE0-69D6-43BA-A8AE-F3A6BEF85CCE}" type="pres">
      <dgm:prSet presAssocID="{71966795-E13B-4DE9-98A7-450C8BA78CC9}" presName="child" presStyleLbl="alignAccFollowNode1" presStyleIdx="1" presStyleCnt="5" custScaleY="23136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C122F4-DFE2-4E95-9DEF-AA97A9127E6F}" type="pres">
      <dgm:prSet presAssocID="{51F8FFEC-4FCF-4E0F-B49A-AABE237C5DBE}" presName="hSp" presStyleCnt="0"/>
      <dgm:spPr/>
    </dgm:pt>
    <dgm:pt modelId="{7DAF212F-D3C4-43DD-B2AC-C56129FF5AF9}" type="pres">
      <dgm:prSet presAssocID="{1BC67672-53EC-43D2-9619-3993FB73534E}" presName="vertFlow" presStyleCnt="0"/>
      <dgm:spPr/>
    </dgm:pt>
    <dgm:pt modelId="{A526B041-16AF-4D0C-A482-F23342A4991F}" type="pres">
      <dgm:prSet presAssocID="{1BC67672-53EC-43D2-9619-3993FB73534E}" presName="header" presStyleLbl="node1" presStyleIdx="2" presStyleCnt="4"/>
      <dgm:spPr/>
      <dgm:t>
        <a:bodyPr/>
        <a:lstStyle/>
        <a:p>
          <a:endParaRPr lang="ru-RU"/>
        </a:p>
      </dgm:t>
    </dgm:pt>
    <dgm:pt modelId="{682B0B65-5A4A-4D41-8C45-6FC9F624817C}" type="pres">
      <dgm:prSet presAssocID="{140AC016-7347-4EC9-8CC0-78A117F5BC20}" presName="parTrans" presStyleLbl="sibTrans2D1" presStyleIdx="2" presStyleCnt="5"/>
      <dgm:spPr/>
      <dgm:t>
        <a:bodyPr/>
        <a:lstStyle/>
        <a:p>
          <a:endParaRPr lang="ru-RU"/>
        </a:p>
      </dgm:t>
    </dgm:pt>
    <dgm:pt modelId="{EF25D2E5-AF2D-4B3D-8981-D16C158469A5}" type="pres">
      <dgm:prSet presAssocID="{FC16716C-3104-499F-8878-377C17B9BF66}" presName="child" presStyleLbl="alignAccFollow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B0D197-6334-457D-B949-54D938F25FDC}" type="pres">
      <dgm:prSet presAssocID="{DF855E3E-20B2-4972-BC91-D4F96AA71125}" presName="sibTrans" presStyleLbl="sibTrans2D1" presStyleIdx="3" presStyleCnt="5"/>
      <dgm:spPr/>
      <dgm:t>
        <a:bodyPr/>
        <a:lstStyle/>
        <a:p>
          <a:endParaRPr lang="ru-RU"/>
        </a:p>
      </dgm:t>
    </dgm:pt>
    <dgm:pt modelId="{566BF085-61C4-4EF6-9F78-0F9503FB7D01}" type="pres">
      <dgm:prSet presAssocID="{89DFB0FC-F54C-4B83-AD19-E6159F8A9739}" presName="child" presStyleLbl="alignAccFollow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4DBE2B-9B17-42D1-8109-4927440BE17D}" type="pres">
      <dgm:prSet presAssocID="{1BC67672-53EC-43D2-9619-3993FB73534E}" presName="hSp" presStyleCnt="0"/>
      <dgm:spPr/>
    </dgm:pt>
    <dgm:pt modelId="{2CF7D2FE-B98F-4363-A230-8E3F3630B485}" type="pres">
      <dgm:prSet presAssocID="{42CC2E74-2F19-4C7D-B13D-DF6FA44740DD}" presName="vertFlow" presStyleCnt="0"/>
      <dgm:spPr/>
    </dgm:pt>
    <dgm:pt modelId="{B7A64629-32A6-43C3-B07A-DC8E4E7189D0}" type="pres">
      <dgm:prSet presAssocID="{42CC2E74-2F19-4C7D-B13D-DF6FA44740DD}" presName="header" presStyleLbl="node1" presStyleIdx="3" presStyleCnt="4"/>
      <dgm:spPr/>
      <dgm:t>
        <a:bodyPr/>
        <a:lstStyle/>
        <a:p>
          <a:endParaRPr lang="ru-RU"/>
        </a:p>
      </dgm:t>
    </dgm:pt>
    <dgm:pt modelId="{E229775B-2C98-4440-B27D-BF26766A8857}" type="pres">
      <dgm:prSet presAssocID="{9FBE9F55-4138-4C1F-B8F2-8C55AFAED532}" presName="parTrans" presStyleLbl="sibTrans2D1" presStyleIdx="4" presStyleCnt="5"/>
      <dgm:spPr/>
      <dgm:t>
        <a:bodyPr/>
        <a:lstStyle/>
        <a:p>
          <a:endParaRPr lang="ru-RU"/>
        </a:p>
      </dgm:t>
    </dgm:pt>
    <dgm:pt modelId="{363BCEA7-CB07-4654-87A5-F4B6091993D7}" type="pres">
      <dgm:prSet presAssocID="{144BF8FB-7CA2-465F-9483-834166011500}" presName="child" presStyleLbl="alignAccFollowNode1" presStyleIdx="4" presStyleCnt="5" custScaleY="20244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48FBCC-D4BA-410E-92A4-20B0FC941D63}" type="presOf" srcId="{FC16716C-3104-499F-8878-377C17B9BF66}" destId="{EF25D2E5-AF2D-4B3D-8981-D16C158469A5}" srcOrd="0" destOrd="0" presId="urn:microsoft.com/office/officeart/2005/8/layout/lProcess1"/>
    <dgm:cxn modelId="{2D79172E-B699-4F99-B8D6-5C050A9B9F83}" type="presOf" srcId="{89DFB0FC-F54C-4B83-AD19-E6159F8A9739}" destId="{566BF085-61C4-4EF6-9F78-0F9503FB7D01}" srcOrd="0" destOrd="0" presId="urn:microsoft.com/office/officeart/2005/8/layout/lProcess1"/>
    <dgm:cxn modelId="{C700F25A-8B7F-4A0A-B4D1-CD15B10D3EA3}" type="presOf" srcId="{9FBE9F55-4138-4C1F-B8F2-8C55AFAED532}" destId="{E229775B-2C98-4440-B27D-BF26766A8857}" srcOrd="0" destOrd="0" presId="urn:microsoft.com/office/officeart/2005/8/layout/lProcess1"/>
    <dgm:cxn modelId="{B07C1F61-89DD-41F0-80D1-37D39DF0649C}" type="presOf" srcId="{DF855E3E-20B2-4972-BC91-D4F96AA71125}" destId="{8AB0D197-6334-457D-B949-54D938F25FDC}" srcOrd="0" destOrd="0" presId="urn:microsoft.com/office/officeart/2005/8/layout/lProcess1"/>
    <dgm:cxn modelId="{B813ED4A-1261-436D-9FDE-E025792F6F62}" type="presOf" srcId="{D87A6169-0393-4CE0-AB71-8558BC3BE3EB}" destId="{59582DB4-399B-4CB3-9B0F-2F270B9972D9}" srcOrd="0" destOrd="0" presId="urn:microsoft.com/office/officeart/2005/8/layout/lProcess1"/>
    <dgm:cxn modelId="{35D7C9D8-2742-4ACC-BCE1-3701AF9988C3}" type="presOf" srcId="{51F8FFEC-4FCF-4E0F-B49A-AABE237C5DBE}" destId="{868F1CDF-7FF8-4F10-AC90-243193527312}" srcOrd="0" destOrd="0" presId="urn:microsoft.com/office/officeart/2005/8/layout/lProcess1"/>
    <dgm:cxn modelId="{9C3C4BD9-8AC8-4029-AC94-EFBC5A83D6AB}" type="presOf" srcId="{B46070E5-7DE4-4DE7-8924-2DE1AD0B1D2A}" destId="{AF9B9E8A-9CA1-49CA-813B-5C851B05996B}" srcOrd="0" destOrd="0" presId="urn:microsoft.com/office/officeart/2005/8/layout/lProcess1"/>
    <dgm:cxn modelId="{C83BDD01-5A1A-4D83-8831-B6F008746149}" srcId="{D87A6169-0393-4CE0-AB71-8558BC3BE3EB}" destId="{9E65EFF2-7445-4DB0-B45A-410526916362}" srcOrd="0" destOrd="0" parTransId="{B46070E5-7DE4-4DE7-8924-2DE1AD0B1D2A}" sibTransId="{08D0AC92-B8A7-41D3-B78F-776A6EDEE0DA}"/>
    <dgm:cxn modelId="{E90EFED0-8C68-4B32-94C0-946B754278BD}" type="presOf" srcId="{D9D91164-C855-45DE-874C-0AED2FA0FB10}" destId="{0FE1F354-E64F-435B-AE83-4618C63E4BDB}" srcOrd="0" destOrd="0" presId="urn:microsoft.com/office/officeart/2005/8/layout/lProcess1"/>
    <dgm:cxn modelId="{CF648825-2676-41E2-BBC9-BAFF142CF23F}" type="presOf" srcId="{1BC67672-53EC-43D2-9619-3993FB73534E}" destId="{A526B041-16AF-4D0C-A482-F23342A4991F}" srcOrd="0" destOrd="0" presId="urn:microsoft.com/office/officeart/2005/8/layout/lProcess1"/>
    <dgm:cxn modelId="{A88CF7A4-FD41-448D-8F65-28A058939BE1}" srcId="{D9D91164-C855-45DE-874C-0AED2FA0FB10}" destId="{D87A6169-0393-4CE0-AB71-8558BC3BE3EB}" srcOrd="0" destOrd="0" parTransId="{7506A0D5-37CA-4A9A-B9C5-2D30F1A67A9F}" sibTransId="{C4F6804E-D6B9-4168-AF57-B6B51C1AC7E7}"/>
    <dgm:cxn modelId="{C6CFC564-9B26-402F-8018-FD9E4CBE7A88}" type="presOf" srcId="{71966795-E13B-4DE9-98A7-450C8BA78CC9}" destId="{F1C7DCE0-69D6-43BA-A8AE-F3A6BEF85CCE}" srcOrd="0" destOrd="0" presId="urn:microsoft.com/office/officeart/2005/8/layout/lProcess1"/>
    <dgm:cxn modelId="{AE8E62E4-5DC4-4605-B5CA-46384F2B415F}" srcId="{D9D91164-C855-45DE-874C-0AED2FA0FB10}" destId="{42CC2E74-2F19-4C7D-B13D-DF6FA44740DD}" srcOrd="3" destOrd="0" parTransId="{B56EB932-B438-4745-BC1E-5741935ED375}" sibTransId="{AF8A4C10-801D-4CEE-ADAC-44668ED6D9E6}"/>
    <dgm:cxn modelId="{ACDBA669-C10E-4106-AEDE-FECE6720082D}" type="presOf" srcId="{5E5EFAA5-5CFF-428F-B61A-29694FD6BA84}" destId="{4327993A-1F00-46EE-B0A5-961B6FBA3DEA}" srcOrd="0" destOrd="0" presId="urn:microsoft.com/office/officeart/2005/8/layout/lProcess1"/>
    <dgm:cxn modelId="{0EE0EC8C-2D5F-4A89-B685-BC125BFD29F0}" srcId="{D9D91164-C855-45DE-874C-0AED2FA0FB10}" destId="{51F8FFEC-4FCF-4E0F-B49A-AABE237C5DBE}" srcOrd="1" destOrd="0" parTransId="{71F9A446-815B-44B1-93CC-17BE01B4E9B0}" sibTransId="{FFEABE14-17AF-4761-82C8-640696FA0D7C}"/>
    <dgm:cxn modelId="{E7F55844-4715-49D6-B8C0-E5BD962D9521}" srcId="{42CC2E74-2F19-4C7D-B13D-DF6FA44740DD}" destId="{144BF8FB-7CA2-465F-9483-834166011500}" srcOrd="0" destOrd="0" parTransId="{9FBE9F55-4138-4C1F-B8F2-8C55AFAED532}" sibTransId="{08CA7C78-6451-49EC-9BC0-2CB8C048B34D}"/>
    <dgm:cxn modelId="{0399333D-5A3C-4C8E-BFE2-F756020DBE71}" srcId="{D9D91164-C855-45DE-874C-0AED2FA0FB10}" destId="{1BC67672-53EC-43D2-9619-3993FB73534E}" srcOrd="2" destOrd="0" parTransId="{7E7D6A7F-304C-493F-97C5-75D98F00F0C1}" sibTransId="{F7B39350-51C3-4376-A2AB-B9F060EB15B5}"/>
    <dgm:cxn modelId="{88CF4A59-1131-4EE0-B9C7-D1B93E39F93F}" srcId="{1BC67672-53EC-43D2-9619-3993FB73534E}" destId="{FC16716C-3104-499F-8878-377C17B9BF66}" srcOrd="0" destOrd="0" parTransId="{140AC016-7347-4EC9-8CC0-78A117F5BC20}" sibTransId="{DF855E3E-20B2-4972-BC91-D4F96AA71125}"/>
    <dgm:cxn modelId="{7508E22E-F170-4351-868A-64C75684324D}" type="presOf" srcId="{9E65EFF2-7445-4DB0-B45A-410526916362}" destId="{8285B265-8E1C-409E-B634-77251D1080A2}" srcOrd="0" destOrd="0" presId="urn:microsoft.com/office/officeart/2005/8/layout/lProcess1"/>
    <dgm:cxn modelId="{2B558BCE-FBD0-422B-AF56-B488226E8713}" type="presOf" srcId="{144BF8FB-7CA2-465F-9483-834166011500}" destId="{363BCEA7-CB07-4654-87A5-F4B6091993D7}" srcOrd="0" destOrd="0" presId="urn:microsoft.com/office/officeart/2005/8/layout/lProcess1"/>
    <dgm:cxn modelId="{2055AC89-CEC5-42BA-8AFC-F70110DB09AF}" type="presOf" srcId="{140AC016-7347-4EC9-8CC0-78A117F5BC20}" destId="{682B0B65-5A4A-4D41-8C45-6FC9F624817C}" srcOrd="0" destOrd="0" presId="urn:microsoft.com/office/officeart/2005/8/layout/lProcess1"/>
    <dgm:cxn modelId="{B6856DA9-016F-4C50-AE3E-48CA2B19C495}" srcId="{51F8FFEC-4FCF-4E0F-B49A-AABE237C5DBE}" destId="{71966795-E13B-4DE9-98A7-450C8BA78CC9}" srcOrd="0" destOrd="0" parTransId="{5E5EFAA5-5CFF-428F-B61A-29694FD6BA84}" sibTransId="{9127C387-8747-4098-9AD6-D4067A8F7F8E}"/>
    <dgm:cxn modelId="{6E9BC84E-13B0-416F-8B86-1F9A2E1A21E6}" type="presOf" srcId="{42CC2E74-2F19-4C7D-B13D-DF6FA44740DD}" destId="{B7A64629-32A6-43C3-B07A-DC8E4E7189D0}" srcOrd="0" destOrd="0" presId="urn:microsoft.com/office/officeart/2005/8/layout/lProcess1"/>
    <dgm:cxn modelId="{89C16818-5A1E-4099-AC18-C62852E074EA}" srcId="{1BC67672-53EC-43D2-9619-3993FB73534E}" destId="{89DFB0FC-F54C-4B83-AD19-E6159F8A9739}" srcOrd="1" destOrd="0" parTransId="{33DC00AE-AA8C-4F56-834A-4516D168D323}" sibTransId="{6B38FB27-04B5-401D-B0DA-44A4C16B500C}"/>
    <dgm:cxn modelId="{F3217DC2-9727-4F4C-9A4F-29C21BC58A86}" type="presParOf" srcId="{0FE1F354-E64F-435B-AE83-4618C63E4BDB}" destId="{0EFFB7C6-B5CA-4353-93C9-4154131C28FA}" srcOrd="0" destOrd="0" presId="urn:microsoft.com/office/officeart/2005/8/layout/lProcess1"/>
    <dgm:cxn modelId="{FEE63462-7B13-4EBC-9CAD-3915801863A5}" type="presParOf" srcId="{0EFFB7C6-B5CA-4353-93C9-4154131C28FA}" destId="{59582DB4-399B-4CB3-9B0F-2F270B9972D9}" srcOrd="0" destOrd="0" presId="urn:microsoft.com/office/officeart/2005/8/layout/lProcess1"/>
    <dgm:cxn modelId="{9AF69149-19C0-49A2-BE3A-0ADDD8D65FE4}" type="presParOf" srcId="{0EFFB7C6-B5CA-4353-93C9-4154131C28FA}" destId="{AF9B9E8A-9CA1-49CA-813B-5C851B05996B}" srcOrd="1" destOrd="0" presId="urn:microsoft.com/office/officeart/2005/8/layout/lProcess1"/>
    <dgm:cxn modelId="{FF55F4F7-8BFE-4ED5-BBF5-00F3E1D39C7C}" type="presParOf" srcId="{0EFFB7C6-B5CA-4353-93C9-4154131C28FA}" destId="{8285B265-8E1C-409E-B634-77251D1080A2}" srcOrd="2" destOrd="0" presId="urn:microsoft.com/office/officeart/2005/8/layout/lProcess1"/>
    <dgm:cxn modelId="{B39A3F6E-830A-40AE-9730-4E825E982E89}" type="presParOf" srcId="{0FE1F354-E64F-435B-AE83-4618C63E4BDB}" destId="{FB3B58FF-E939-4E5D-A763-0693FE307334}" srcOrd="1" destOrd="0" presId="urn:microsoft.com/office/officeart/2005/8/layout/lProcess1"/>
    <dgm:cxn modelId="{854D18E6-7697-48DE-BBDD-77F1201B6E70}" type="presParOf" srcId="{0FE1F354-E64F-435B-AE83-4618C63E4BDB}" destId="{D47ED740-34BE-4226-9280-61A2A90E618D}" srcOrd="2" destOrd="0" presId="urn:microsoft.com/office/officeart/2005/8/layout/lProcess1"/>
    <dgm:cxn modelId="{FBFB8C8F-7401-44F9-AB05-B558CC63F2ED}" type="presParOf" srcId="{D47ED740-34BE-4226-9280-61A2A90E618D}" destId="{868F1CDF-7FF8-4F10-AC90-243193527312}" srcOrd="0" destOrd="0" presId="urn:microsoft.com/office/officeart/2005/8/layout/lProcess1"/>
    <dgm:cxn modelId="{91DDA121-F38E-49AE-A7B8-0685098D438C}" type="presParOf" srcId="{D47ED740-34BE-4226-9280-61A2A90E618D}" destId="{4327993A-1F00-46EE-B0A5-961B6FBA3DEA}" srcOrd="1" destOrd="0" presId="urn:microsoft.com/office/officeart/2005/8/layout/lProcess1"/>
    <dgm:cxn modelId="{C5A518D4-A0D7-4D4F-9E1E-533294CD6B07}" type="presParOf" srcId="{D47ED740-34BE-4226-9280-61A2A90E618D}" destId="{F1C7DCE0-69D6-43BA-A8AE-F3A6BEF85CCE}" srcOrd="2" destOrd="0" presId="urn:microsoft.com/office/officeart/2005/8/layout/lProcess1"/>
    <dgm:cxn modelId="{FB89398F-BEF5-4C96-A887-B34F2C562A78}" type="presParOf" srcId="{0FE1F354-E64F-435B-AE83-4618C63E4BDB}" destId="{12C122F4-DFE2-4E95-9DEF-AA97A9127E6F}" srcOrd="3" destOrd="0" presId="urn:microsoft.com/office/officeart/2005/8/layout/lProcess1"/>
    <dgm:cxn modelId="{12409EBC-8344-49CC-AC47-4B59F09E8D8C}" type="presParOf" srcId="{0FE1F354-E64F-435B-AE83-4618C63E4BDB}" destId="{7DAF212F-D3C4-43DD-B2AC-C56129FF5AF9}" srcOrd="4" destOrd="0" presId="urn:microsoft.com/office/officeart/2005/8/layout/lProcess1"/>
    <dgm:cxn modelId="{E961C73F-4AF4-45BE-B63C-FC811E4B122B}" type="presParOf" srcId="{7DAF212F-D3C4-43DD-B2AC-C56129FF5AF9}" destId="{A526B041-16AF-4D0C-A482-F23342A4991F}" srcOrd="0" destOrd="0" presId="urn:microsoft.com/office/officeart/2005/8/layout/lProcess1"/>
    <dgm:cxn modelId="{A9FCF15C-0599-4364-8523-AFF75EBB7C15}" type="presParOf" srcId="{7DAF212F-D3C4-43DD-B2AC-C56129FF5AF9}" destId="{682B0B65-5A4A-4D41-8C45-6FC9F624817C}" srcOrd="1" destOrd="0" presId="urn:microsoft.com/office/officeart/2005/8/layout/lProcess1"/>
    <dgm:cxn modelId="{3EB3B7D5-65D7-4160-A637-8E530DB5276F}" type="presParOf" srcId="{7DAF212F-D3C4-43DD-B2AC-C56129FF5AF9}" destId="{EF25D2E5-AF2D-4B3D-8981-D16C158469A5}" srcOrd="2" destOrd="0" presId="urn:microsoft.com/office/officeart/2005/8/layout/lProcess1"/>
    <dgm:cxn modelId="{C654C29A-1BE0-40EA-A4FA-D58FB16E331D}" type="presParOf" srcId="{7DAF212F-D3C4-43DD-B2AC-C56129FF5AF9}" destId="{8AB0D197-6334-457D-B949-54D938F25FDC}" srcOrd="3" destOrd="0" presId="urn:microsoft.com/office/officeart/2005/8/layout/lProcess1"/>
    <dgm:cxn modelId="{762A4C3F-5C2F-45D0-8DFD-7FB768F47987}" type="presParOf" srcId="{7DAF212F-D3C4-43DD-B2AC-C56129FF5AF9}" destId="{566BF085-61C4-4EF6-9F78-0F9503FB7D01}" srcOrd="4" destOrd="0" presId="urn:microsoft.com/office/officeart/2005/8/layout/lProcess1"/>
    <dgm:cxn modelId="{E4D51241-2AEB-4B2C-9144-F7F3A40BC68C}" type="presParOf" srcId="{0FE1F354-E64F-435B-AE83-4618C63E4BDB}" destId="{DB4DBE2B-9B17-42D1-8109-4927440BE17D}" srcOrd="5" destOrd="0" presId="urn:microsoft.com/office/officeart/2005/8/layout/lProcess1"/>
    <dgm:cxn modelId="{CF40F8FC-D2E2-48DD-AF01-9484B7199FB4}" type="presParOf" srcId="{0FE1F354-E64F-435B-AE83-4618C63E4BDB}" destId="{2CF7D2FE-B98F-4363-A230-8E3F3630B485}" srcOrd="6" destOrd="0" presId="urn:microsoft.com/office/officeart/2005/8/layout/lProcess1"/>
    <dgm:cxn modelId="{DD299779-EB47-446C-B120-0473BE18C854}" type="presParOf" srcId="{2CF7D2FE-B98F-4363-A230-8E3F3630B485}" destId="{B7A64629-32A6-43C3-B07A-DC8E4E7189D0}" srcOrd="0" destOrd="0" presId="urn:microsoft.com/office/officeart/2005/8/layout/lProcess1"/>
    <dgm:cxn modelId="{BCF6E915-CC59-486C-A40B-317ADB6E21CF}" type="presParOf" srcId="{2CF7D2FE-B98F-4363-A230-8E3F3630B485}" destId="{E229775B-2C98-4440-B27D-BF26766A8857}" srcOrd="1" destOrd="0" presId="urn:microsoft.com/office/officeart/2005/8/layout/lProcess1"/>
    <dgm:cxn modelId="{688D2327-31FB-4D37-8B9A-EC83A0C2BF88}" type="presParOf" srcId="{2CF7D2FE-B98F-4363-A230-8E3F3630B485}" destId="{363BCEA7-CB07-4654-87A5-F4B6091993D7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6081FFC3-5267-4E2E-B087-3890ABF007CA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09246B4-C4BC-44C0-BB3B-E82596DA6942}">
      <dgm:prSet/>
      <dgm:spPr/>
      <dgm:t>
        <a:bodyPr/>
        <a:lstStyle/>
        <a:p>
          <a:r>
            <a:rPr lang="ru-RU" u="none" dirty="0"/>
            <a:t>Кадровый потенциал работника </a:t>
          </a:r>
          <a:r>
            <a:rPr lang="ru-RU" dirty="0"/>
            <a:t>– величина непостоянная. </a:t>
          </a:r>
        </a:p>
      </dgm:t>
    </dgm:pt>
    <dgm:pt modelId="{4925E0F5-90C0-4A8C-A7E3-A9A378AB53B8}" type="parTrans" cxnId="{174AE68F-D8ED-4124-8A4D-01E43E6C84CA}">
      <dgm:prSet/>
      <dgm:spPr/>
      <dgm:t>
        <a:bodyPr/>
        <a:lstStyle/>
        <a:p>
          <a:endParaRPr lang="ru-RU"/>
        </a:p>
      </dgm:t>
    </dgm:pt>
    <dgm:pt modelId="{E77E9F6B-A5BF-4A55-8DFE-C79AC82114AE}" type="sibTrans" cxnId="{174AE68F-D8ED-4124-8A4D-01E43E6C84CA}">
      <dgm:prSet/>
      <dgm:spPr/>
      <dgm:t>
        <a:bodyPr/>
        <a:lstStyle/>
        <a:p>
          <a:endParaRPr lang="ru-RU"/>
        </a:p>
      </dgm:t>
    </dgm:pt>
    <dgm:pt modelId="{BBB800C5-C950-4FC9-9510-2ABDD2E91FF9}">
      <dgm:prSet custT="1"/>
      <dgm:spPr/>
      <dgm:t>
        <a:bodyPr/>
        <a:lstStyle/>
        <a:p>
          <a:r>
            <a:rPr lang="ru-RU" dirty="0"/>
            <a:t>В силу разных причин потенциал может изменяться (повышаться понижаться)</a:t>
          </a:r>
        </a:p>
      </dgm:t>
    </dgm:pt>
    <dgm:pt modelId="{91EC3A84-A645-4680-A935-7D2AC0E82A34}" type="parTrans" cxnId="{9C6817A2-C0B5-411F-8A3D-CBED5A6140A1}">
      <dgm:prSet/>
      <dgm:spPr/>
      <dgm:t>
        <a:bodyPr/>
        <a:lstStyle/>
        <a:p>
          <a:endParaRPr lang="ru-RU"/>
        </a:p>
      </dgm:t>
    </dgm:pt>
    <dgm:pt modelId="{C475835C-2143-43CD-A49A-B043982E488A}" type="sibTrans" cxnId="{9C6817A2-C0B5-411F-8A3D-CBED5A6140A1}">
      <dgm:prSet/>
      <dgm:spPr/>
      <dgm:t>
        <a:bodyPr/>
        <a:lstStyle/>
        <a:p>
          <a:endParaRPr lang="ru-RU"/>
        </a:p>
      </dgm:t>
    </dgm:pt>
    <dgm:pt modelId="{45D57C3B-538C-461D-9065-3D166CAC7ACF}">
      <dgm:prSet/>
      <dgm:spPr/>
      <dgm:t>
        <a:bodyPr/>
        <a:lstStyle/>
        <a:p>
          <a:r>
            <a:rPr lang="ru-RU"/>
            <a:t>Приобретаемые по ходу трудового функционирования способности работника к созиданию повышаются в соответствии с усвоением новых знаний и навыков, улучшения условий труда.</a:t>
          </a:r>
        </a:p>
      </dgm:t>
    </dgm:pt>
    <dgm:pt modelId="{3A9C67A9-3489-400B-8DAC-9B44AF1F75FD}" type="parTrans" cxnId="{EDE89279-4291-418D-81FD-46FC00D5C306}">
      <dgm:prSet/>
      <dgm:spPr/>
      <dgm:t>
        <a:bodyPr/>
        <a:lstStyle/>
        <a:p>
          <a:endParaRPr lang="ru-RU"/>
        </a:p>
      </dgm:t>
    </dgm:pt>
    <dgm:pt modelId="{054091FB-D1AA-4F96-8687-51A8F17369FE}" type="sibTrans" cxnId="{EDE89279-4291-418D-81FD-46FC00D5C306}">
      <dgm:prSet/>
      <dgm:spPr/>
      <dgm:t>
        <a:bodyPr/>
        <a:lstStyle/>
        <a:p>
          <a:endParaRPr lang="ru-RU"/>
        </a:p>
      </dgm:t>
    </dgm:pt>
    <dgm:pt modelId="{AB4241B7-3496-4CA8-A7D6-438ACEC4EEEF}" type="pres">
      <dgm:prSet presAssocID="{6081FFC3-5267-4E2E-B087-3890ABF007C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418E5E-AA92-487A-A66C-8A3DE1C6FF83}" type="pres">
      <dgm:prSet presAssocID="{A09246B4-C4BC-44C0-BB3B-E82596DA6942}" presName="linNode" presStyleCnt="0"/>
      <dgm:spPr/>
    </dgm:pt>
    <dgm:pt modelId="{E2A269D1-57D5-4F1F-B54A-EE9099604F00}" type="pres">
      <dgm:prSet presAssocID="{A09246B4-C4BC-44C0-BB3B-E82596DA6942}" presName="parentText" presStyleLbl="node1" presStyleIdx="0" presStyleCnt="3" custScaleX="23629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2B9907-F6F5-4F9B-A347-02A831B5F00F}" type="pres">
      <dgm:prSet presAssocID="{E77E9F6B-A5BF-4A55-8DFE-C79AC82114AE}" presName="sp" presStyleCnt="0"/>
      <dgm:spPr/>
    </dgm:pt>
    <dgm:pt modelId="{EF3A8340-4F77-4F12-A1E1-12710ED9D41C}" type="pres">
      <dgm:prSet presAssocID="{BBB800C5-C950-4FC9-9510-2ABDD2E91FF9}" presName="linNode" presStyleCnt="0"/>
      <dgm:spPr/>
    </dgm:pt>
    <dgm:pt modelId="{ED8071CA-D767-474D-99C2-2E8B8B64F097}" type="pres">
      <dgm:prSet presAssocID="{BBB800C5-C950-4FC9-9510-2ABDD2E91FF9}" presName="parentText" presStyleLbl="node1" presStyleIdx="1" presStyleCnt="3" custScaleX="23629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5FEB45-5687-4633-9017-9B6D31C29DF3}" type="pres">
      <dgm:prSet presAssocID="{C475835C-2143-43CD-A49A-B043982E488A}" presName="sp" presStyleCnt="0"/>
      <dgm:spPr/>
    </dgm:pt>
    <dgm:pt modelId="{65F51AAE-E999-48C0-A44D-E40735675CF7}" type="pres">
      <dgm:prSet presAssocID="{45D57C3B-538C-461D-9065-3D166CAC7ACF}" presName="linNode" presStyleCnt="0"/>
      <dgm:spPr/>
    </dgm:pt>
    <dgm:pt modelId="{55DD41D3-F604-4E94-B19F-683E7A634127}" type="pres">
      <dgm:prSet presAssocID="{45D57C3B-538C-461D-9065-3D166CAC7ACF}" presName="parentText" presStyleLbl="node1" presStyleIdx="2" presStyleCnt="3" custScaleX="23629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671B054-5930-4FCC-A7AC-F796B2618187}" type="presOf" srcId="{6081FFC3-5267-4E2E-B087-3890ABF007CA}" destId="{AB4241B7-3496-4CA8-A7D6-438ACEC4EEEF}" srcOrd="0" destOrd="0" presId="urn:microsoft.com/office/officeart/2005/8/layout/vList5"/>
    <dgm:cxn modelId="{174AE68F-D8ED-4124-8A4D-01E43E6C84CA}" srcId="{6081FFC3-5267-4E2E-B087-3890ABF007CA}" destId="{A09246B4-C4BC-44C0-BB3B-E82596DA6942}" srcOrd="0" destOrd="0" parTransId="{4925E0F5-90C0-4A8C-A7E3-A9A378AB53B8}" sibTransId="{E77E9F6B-A5BF-4A55-8DFE-C79AC82114AE}"/>
    <dgm:cxn modelId="{9C6817A2-C0B5-411F-8A3D-CBED5A6140A1}" srcId="{6081FFC3-5267-4E2E-B087-3890ABF007CA}" destId="{BBB800C5-C950-4FC9-9510-2ABDD2E91FF9}" srcOrd="1" destOrd="0" parTransId="{91EC3A84-A645-4680-A935-7D2AC0E82A34}" sibTransId="{C475835C-2143-43CD-A49A-B043982E488A}"/>
    <dgm:cxn modelId="{EDE89279-4291-418D-81FD-46FC00D5C306}" srcId="{6081FFC3-5267-4E2E-B087-3890ABF007CA}" destId="{45D57C3B-538C-461D-9065-3D166CAC7ACF}" srcOrd="2" destOrd="0" parTransId="{3A9C67A9-3489-400B-8DAC-9B44AF1F75FD}" sibTransId="{054091FB-D1AA-4F96-8687-51A8F17369FE}"/>
    <dgm:cxn modelId="{742E6E01-EDB9-4169-B49C-66168344155E}" type="presOf" srcId="{A09246B4-C4BC-44C0-BB3B-E82596DA6942}" destId="{E2A269D1-57D5-4F1F-B54A-EE9099604F00}" srcOrd="0" destOrd="0" presId="urn:microsoft.com/office/officeart/2005/8/layout/vList5"/>
    <dgm:cxn modelId="{4E2B278C-D078-482D-91D0-93A9AB8EB71B}" type="presOf" srcId="{BBB800C5-C950-4FC9-9510-2ABDD2E91FF9}" destId="{ED8071CA-D767-474D-99C2-2E8B8B64F097}" srcOrd="0" destOrd="0" presId="urn:microsoft.com/office/officeart/2005/8/layout/vList5"/>
    <dgm:cxn modelId="{6008FF7F-37EA-4E3D-93C5-1444D50FFEA6}" type="presOf" srcId="{45D57C3B-538C-461D-9065-3D166CAC7ACF}" destId="{55DD41D3-F604-4E94-B19F-683E7A634127}" srcOrd="0" destOrd="0" presId="urn:microsoft.com/office/officeart/2005/8/layout/vList5"/>
    <dgm:cxn modelId="{8717CB8F-56B5-48FC-8DD6-CE34F1EA5BD8}" type="presParOf" srcId="{AB4241B7-3496-4CA8-A7D6-438ACEC4EEEF}" destId="{0B418E5E-AA92-487A-A66C-8A3DE1C6FF83}" srcOrd="0" destOrd="0" presId="urn:microsoft.com/office/officeart/2005/8/layout/vList5"/>
    <dgm:cxn modelId="{1993F204-DEA1-4C0E-AB88-85E44AAC4FC1}" type="presParOf" srcId="{0B418E5E-AA92-487A-A66C-8A3DE1C6FF83}" destId="{E2A269D1-57D5-4F1F-B54A-EE9099604F00}" srcOrd="0" destOrd="0" presId="urn:microsoft.com/office/officeart/2005/8/layout/vList5"/>
    <dgm:cxn modelId="{06A00C7C-F7A7-41D2-80AC-D3497605739E}" type="presParOf" srcId="{AB4241B7-3496-4CA8-A7D6-438ACEC4EEEF}" destId="{2E2B9907-F6F5-4F9B-A347-02A831B5F00F}" srcOrd="1" destOrd="0" presId="urn:microsoft.com/office/officeart/2005/8/layout/vList5"/>
    <dgm:cxn modelId="{2F8C935F-D99D-441D-AEA5-DED831A32BDD}" type="presParOf" srcId="{AB4241B7-3496-4CA8-A7D6-438ACEC4EEEF}" destId="{EF3A8340-4F77-4F12-A1E1-12710ED9D41C}" srcOrd="2" destOrd="0" presId="urn:microsoft.com/office/officeart/2005/8/layout/vList5"/>
    <dgm:cxn modelId="{978EB368-E303-4458-8575-A04B6D27F099}" type="presParOf" srcId="{EF3A8340-4F77-4F12-A1E1-12710ED9D41C}" destId="{ED8071CA-D767-474D-99C2-2E8B8B64F097}" srcOrd="0" destOrd="0" presId="urn:microsoft.com/office/officeart/2005/8/layout/vList5"/>
    <dgm:cxn modelId="{23DD7B6B-DEE2-46CC-891D-4FF3FA8E7C67}" type="presParOf" srcId="{AB4241B7-3496-4CA8-A7D6-438ACEC4EEEF}" destId="{025FEB45-5687-4633-9017-9B6D31C29DF3}" srcOrd="3" destOrd="0" presId="urn:microsoft.com/office/officeart/2005/8/layout/vList5"/>
    <dgm:cxn modelId="{A80DB477-775B-4D0E-BAB1-7F6318410A25}" type="presParOf" srcId="{AB4241B7-3496-4CA8-A7D6-438ACEC4EEEF}" destId="{65F51AAE-E999-48C0-A44D-E40735675CF7}" srcOrd="4" destOrd="0" presId="urn:microsoft.com/office/officeart/2005/8/layout/vList5"/>
    <dgm:cxn modelId="{3D0A23D5-BE31-4EFA-8C97-0D30C3F586E5}" type="presParOf" srcId="{65F51AAE-E999-48C0-A44D-E40735675CF7}" destId="{55DD41D3-F604-4E94-B19F-683E7A63412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AC72D626-F48C-447B-8DFD-9DECEFF2170D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A65689B-17DE-46C6-AB09-640ACFD7E174}">
      <dgm:prSet/>
      <dgm:spPr/>
      <dgm:t>
        <a:bodyPr/>
        <a:lstStyle/>
        <a:p>
          <a:r>
            <a:rPr lang="ru-RU" dirty="0">
              <a:solidFill>
                <a:schemeClr val="tx1"/>
              </a:solidFill>
            </a:rPr>
            <a:t>Трудовой потенциал работника</a:t>
          </a:r>
        </a:p>
      </dgm:t>
    </dgm:pt>
    <dgm:pt modelId="{AF6B4403-3297-4C9B-AE79-1B68191128B0}" type="parTrans" cxnId="{FE6594D0-8B39-460C-BB75-4E01956EBA3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13D4AA4-D619-48EB-943A-64B601D56793}" type="sibTrans" cxnId="{FE6594D0-8B39-460C-BB75-4E01956EBA3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98D1D9F-8727-425A-BBCD-F10059582161}">
      <dgm:prSet/>
      <dgm:spPr/>
      <dgm:t>
        <a:bodyPr/>
        <a:lstStyle/>
        <a:p>
          <a:r>
            <a:rPr lang="ru-RU" dirty="0">
              <a:solidFill>
                <a:schemeClr val="tx1"/>
              </a:solidFill>
            </a:rPr>
            <a:t>На основе своего трудового потенциала</a:t>
          </a:r>
        </a:p>
      </dgm:t>
    </dgm:pt>
    <dgm:pt modelId="{99C7B736-0AC2-466B-B194-2653ED02EB83}" type="parTrans" cxnId="{E2739C91-CDE1-43E7-BA2F-6EEF99CEDA8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CD21F49-5F9C-4E48-844F-76AAF30FCDB9}" type="sibTrans" cxnId="{E2739C91-CDE1-43E7-BA2F-6EEF99CEDA8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F4296C8-20EA-4A87-92C9-E7A20BEF55E4}">
      <dgm:prSet/>
      <dgm:spPr/>
      <dgm:t>
        <a:bodyPr/>
        <a:lstStyle/>
        <a:p>
          <a:r>
            <a:rPr lang="ru-RU" dirty="0">
              <a:solidFill>
                <a:schemeClr val="tx1"/>
              </a:solidFill>
            </a:rPr>
            <a:t>Трудовой потенциал работника</a:t>
          </a:r>
        </a:p>
      </dgm:t>
    </dgm:pt>
    <dgm:pt modelId="{15F5D831-2169-4A3E-8254-07DF8A4C73FF}" type="parTrans" cxnId="{6C156575-3185-441E-8CF8-73B3D1579AC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3A14AD4-99E2-4B29-AE4E-F278219B186E}" type="sibTrans" cxnId="{6C156575-3185-441E-8CF8-73B3D1579AC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A20F09C-4D62-4DCA-8B2E-E692AB12A024}">
      <dgm:prSet/>
      <dgm:spPr/>
      <dgm:t>
        <a:bodyPr/>
        <a:lstStyle/>
        <a:p>
          <a:r>
            <a:rPr lang="ru-RU" dirty="0">
              <a:solidFill>
                <a:schemeClr val="tx1"/>
              </a:solidFill>
            </a:rPr>
            <a:t>Трудоспособность человека и накапливаемые в процессе трудовой деятельности созидательные способности работника</a:t>
          </a:r>
        </a:p>
      </dgm:t>
    </dgm:pt>
    <dgm:pt modelId="{B7FC1E36-0150-488D-8471-BC37CED67B11}" type="parTrans" cxnId="{70BF5703-1E2B-4072-B3CC-AD636B2ECE1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8689640-CFE7-44C7-BD2E-9C227B6177BA}" type="sibTrans" cxnId="{70BF5703-1E2B-4072-B3CC-AD636B2ECE1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95B7AD7-783A-44A6-95B0-4D0DD9B38FC1}">
      <dgm:prSet/>
      <dgm:spPr/>
      <dgm:t>
        <a:bodyPr/>
        <a:lstStyle/>
        <a:p>
          <a:r>
            <a:rPr lang="ru-RU" dirty="0">
              <a:solidFill>
                <a:schemeClr val="tx1"/>
              </a:solidFill>
            </a:rPr>
            <a:t>Но они могут и снижаться, если,</a:t>
          </a:r>
        </a:p>
      </dgm:t>
    </dgm:pt>
    <dgm:pt modelId="{AC641978-8E82-424F-8E4C-E5E2F15453CB}" type="parTrans" cxnId="{67095EAD-0F34-4948-83A0-8E0731236C9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07361B6-850D-4708-AB31-9BEED65A421D}" type="sibTrans" cxnId="{67095EAD-0F34-4948-83A0-8E0731236C9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FB1995F-58DB-404B-AEE2-82E2E952B56F}">
      <dgm:prSet/>
      <dgm:spPr/>
      <dgm:t>
        <a:bodyPr/>
        <a:lstStyle/>
        <a:p>
          <a:r>
            <a:rPr lang="ru-RU">
              <a:solidFill>
                <a:schemeClr val="tx1"/>
              </a:solidFill>
            </a:rPr>
            <a:t>мера наличных ресурсов и возможностей, непрерывно формируемых в процессе всей жизни личности, реализуемых в трудовом поведении и определяющих его реальную плодотворность. </a:t>
          </a:r>
        </a:p>
      </dgm:t>
    </dgm:pt>
    <dgm:pt modelId="{87148B87-51CF-4703-AEF9-27091AC8C660}" type="parTrans" cxnId="{DF2E0CCB-89A6-4954-A6AE-07B9F1D3FF9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3390BC2-8F2A-4F87-BF71-687BB4DBF98C}" type="sibTrans" cxnId="{DF2E0CCB-89A6-4954-A6AE-07B9F1D3FF9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C8FC795-EF45-4ECB-92BD-08FEC0A11536}">
      <dgm:prSet/>
      <dgm:spPr/>
      <dgm:t>
        <a:bodyPr/>
        <a:lstStyle/>
        <a:p>
          <a:r>
            <a:rPr lang="ru-RU">
              <a:solidFill>
                <a:schemeClr val="tx1"/>
              </a:solidFill>
            </a:rPr>
            <a:t>взрослый </a:t>
          </a:r>
          <a:r>
            <a:rPr lang="ru-RU" dirty="0">
              <a:solidFill>
                <a:schemeClr val="tx1"/>
              </a:solidFill>
            </a:rPr>
            <a:t>человек становится членом общества.</a:t>
          </a:r>
        </a:p>
      </dgm:t>
    </dgm:pt>
    <dgm:pt modelId="{783197B0-F9F1-427E-8F08-33E364966416}" type="parTrans" cxnId="{9AC24704-42D1-4084-AEF7-4C81C6A024B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4038708-F308-4D9B-B4E0-B78BFC97CBC0}" type="sibTrans" cxnId="{9AC24704-42D1-4084-AEF7-4C81C6A024B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52F5F4A-D507-4A68-ADD9-A21E0E4582CC}">
      <dgm:prSet/>
      <dgm:spPr/>
      <dgm:t>
        <a:bodyPr/>
        <a:lstStyle/>
        <a:p>
          <a:r>
            <a:rPr lang="ru-RU">
              <a:solidFill>
                <a:schemeClr val="tx1"/>
              </a:solidFill>
            </a:rPr>
            <a:t>не </a:t>
          </a:r>
          <a:r>
            <a:rPr lang="ru-RU" dirty="0">
              <a:solidFill>
                <a:schemeClr val="tx1"/>
              </a:solidFill>
            </a:rPr>
            <a:t>является величиной постоянной, она непрерывно изменяется. </a:t>
          </a:r>
        </a:p>
      </dgm:t>
    </dgm:pt>
    <dgm:pt modelId="{B68F4641-6AD0-406D-BCA9-018B978E67B5}" type="parTrans" cxnId="{0552C16D-3309-4992-817C-43E58878C58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0FB3985-AEFE-44EA-B1A2-1C57D0B6E5E0}" type="sibTrans" cxnId="{0552C16D-3309-4992-817C-43E58878C58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1ED5AAC-A4C9-46BD-819E-6068FDB98373}">
      <dgm:prSet/>
      <dgm:spPr/>
      <dgm:t>
        <a:bodyPr/>
        <a:lstStyle/>
        <a:p>
          <a:r>
            <a:rPr lang="ru-RU">
              <a:solidFill>
                <a:schemeClr val="tx1"/>
              </a:solidFill>
            </a:rPr>
            <a:t>возрастают </a:t>
          </a:r>
          <a:r>
            <a:rPr lang="ru-RU" dirty="0">
              <a:solidFill>
                <a:schemeClr val="tx1"/>
              </a:solidFill>
            </a:rPr>
            <a:t>по мере развития и совершенствования знаний и навыков, улучшения условий труда и жизнедеятельности. </a:t>
          </a:r>
        </a:p>
      </dgm:t>
    </dgm:pt>
    <dgm:pt modelId="{A6984953-201E-4299-BA69-11FDB6B40933}" type="parTrans" cxnId="{91A74755-1B38-42F8-A6BB-80F20339069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F4A794C-7209-45F3-B244-D0D8F1CF7C10}" type="sibTrans" cxnId="{91A74755-1B38-42F8-A6BB-80F20339069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2C2BA30-ABDD-4F9C-A50B-B5D3D6FC216F}">
      <dgm:prSet/>
      <dgm:spPr/>
      <dgm:t>
        <a:bodyPr/>
        <a:lstStyle/>
        <a:p>
          <a:r>
            <a:rPr lang="ru-RU" dirty="0">
              <a:solidFill>
                <a:schemeClr val="tx1"/>
              </a:solidFill>
            </a:rPr>
            <a:t>ухудшается состояние здоровья работника, ужесточается режим труда и т. п.</a:t>
          </a:r>
        </a:p>
      </dgm:t>
    </dgm:pt>
    <dgm:pt modelId="{FB60BDE6-A6C9-4818-A6DF-5403753614E0}" type="parTrans" cxnId="{9D54C34A-3061-4B1D-ACF2-DB038D8CF5D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8A7D1FF-7102-49BD-B7B5-9BF523B821B2}" type="sibTrans" cxnId="{9D54C34A-3061-4B1D-ACF2-DB038D8CF5D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DC3B40C-1CDE-4A07-99D8-7F2544EBBD98}" type="pres">
      <dgm:prSet presAssocID="{AC72D626-F48C-447B-8DFD-9DECEFF2170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56364B6-5F00-46F2-B156-C200AE699E45}" type="pres">
      <dgm:prSet presAssocID="{AA65689B-17DE-46C6-AB09-640ACFD7E174}" presName="linNode" presStyleCnt="0"/>
      <dgm:spPr/>
    </dgm:pt>
    <dgm:pt modelId="{4F916F81-FC32-42A1-97C3-5485BAE2B5B8}" type="pres">
      <dgm:prSet presAssocID="{AA65689B-17DE-46C6-AB09-640ACFD7E174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6C07E9-462F-4B1A-BD7F-066AE17474F6}" type="pres">
      <dgm:prSet presAssocID="{AA65689B-17DE-46C6-AB09-640ACFD7E174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7AB983-2E20-44C7-B639-9F7726DED490}" type="pres">
      <dgm:prSet presAssocID="{513D4AA4-D619-48EB-943A-64B601D56793}" presName="sp" presStyleCnt="0"/>
      <dgm:spPr/>
    </dgm:pt>
    <dgm:pt modelId="{5AE4B77F-8E80-4FF2-9E83-877CCF1D7B9C}" type="pres">
      <dgm:prSet presAssocID="{798D1D9F-8727-425A-BBCD-F10059582161}" presName="linNode" presStyleCnt="0"/>
      <dgm:spPr/>
    </dgm:pt>
    <dgm:pt modelId="{F0EF44C2-5443-472E-B384-8A9A7E733666}" type="pres">
      <dgm:prSet presAssocID="{798D1D9F-8727-425A-BBCD-F10059582161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043503-CC73-4315-94D6-19E84042557D}" type="pres">
      <dgm:prSet presAssocID="{798D1D9F-8727-425A-BBCD-F10059582161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8AEC52-076A-4972-AE43-1E66283386AD}" type="pres">
      <dgm:prSet presAssocID="{9CD21F49-5F9C-4E48-844F-76AAF30FCDB9}" presName="sp" presStyleCnt="0"/>
      <dgm:spPr/>
    </dgm:pt>
    <dgm:pt modelId="{72D13ABE-B5F5-489F-B3DC-882944FD0AA3}" type="pres">
      <dgm:prSet presAssocID="{BF4296C8-20EA-4A87-92C9-E7A20BEF55E4}" presName="linNode" presStyleCnt="0"/>
      <dgm:spPr/>
    </dgm:pt>
    <dgm:pt modelId="{C65E0A54-FB6A-4A4F-BED6-56D09489A21E}" type="pres">
      <dgm:prSet presAssocID="{BF4296C8-20EA-4A87-92C9-E7A20BEF55E4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3F15DD-B884-46B4-B7B2-B9A490986664}" type="pres">
      <dgm:prSet presAssocID="{BF4296C8-20EA-4A87-92C9-E7A20BEF55E4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5233FF-5AEE-4E9D-9DE5-44106C5184D4}" type="pres">
      <dgm:prSet presAssocID="{D3A14AD4-99E2-4B29-AE4E-F278219B186E}" presName="sp" presStyleCnt="0"/>
      <dgm:spPr/>
    </dgm:pt>
    <dgm:pt modelId="{E027750D-8F1E-493D-89B0-1A191B0B65BD}" type="pres">
      <dgm:prSet presAssocID="{FA20F09C-4D62-4DCA-8B2E-E692AB12A024}" presName="linNode" presStyleCnt="0"/>
      <dgm:spPr/>
    </dgm:pt>
    <dgm:pt modelId="{85DD5752-FE87-4EE3-B30A-D58058C704E8}" type="pres">
      <dgm:prSet presAssocID="{FA20F09C-4D62-4DCA-8B2E-E692AB12A024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94C72C-73FE-4D65-9174-7F2F759B283F}" type="pres">
      <dgm:prSet presAssocID="{FA20F09C-4D62-4DCA-8B2E-E692AB12A024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766595-F25B-4162-83D8-A524BE199CFF}" type="pres">
      <dgm:prSet presAssocID="{B8689640-CFE7-44C7-BD2E-9C227B6177BA}" presName="sp" presStyleCnt="0"/>
      <dgm:spPr/>
    </dgm:pt>
    <dgm:pt modelId="{27A28B1A-3B93-4D28-9D37-6CDF3F8B326D}" type="pres">
      <dgm:prSet presAssocID="{295B7AD7-783A-44A6-95B0-4D0DD9B38FC1}" presName="linNode" presStyleCnt="0"/>
      <dgm:spPr/>
    </dgm:pt>
    <dgm:pt modelId="{860B75EC-6C32-43F3-B45B-D502E68DC84D}" type="pres">
      <dgm:prSet presAssocID="{295B7AD7-783A-44A6-95B0-4D0DD9B38FC1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C40BBE-1166-4ABD-8C83-1812103B9B05}" type="pres">
      <dgm:prSet presAssocID="{295B7AD7-783A-44A6-95B0-4D0DD9B38FC1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575403-623E-47A8-BB35-CE91CE029ECE}" type="presOf" srcId="{BF4296C8-20EA-4A87-92C9-E7A20BEF55E4}" destId="{C65E0A54-FB6A-4A4F-BED6-56D09489A21E}" srcOrd="0" destOrd="0" presId="urn:microsoft.com/office/officeart/2005/8/layout/vList5"/>
    <dgm:cxn modelId="{DF2E0CCB-89A6-4954-A6AE-07B9F1D3FF97}" srcId="{AA65689B-17DE-46C6-AB09-640ACFD7E174}" destId="{EFB1995F-58DB-404B-AEE2-82E2E952B56F}" srcOrd="0" destOrd="0" parTransId="{87148B87-51CF-4703-AEF9-27091AC8C660}" sibTransId="{43390BC2-8F2A-4F87-BF71-687BB4DBF98C}"/>
    <dgm:cxn modelId="{459FBCD8-5355-45A2-ADD4-0B670D2859E4}" type="presOf" srcId="{EFB1995F-58DB-404B-AEE2-82E2E952B56F}" destId="{E06C07E9-462F-4B1A-BD7F-066AE17474F6}" srcOrd="0" destOrd="0" presId="urn:microsoft.com/office/officeart/2005/8/layout/vList5"/>
    <dgm:cxn modelId="{9AC24704-42D1-4084-AEF7-4C81C6A024BC}" srcId="{798D1D9F-8727-425A-BBCD-F10059582161}" destId="{2C8FC795-EF45-4ECB-92BD-08FEC0A11536}" srcOrd="0" destOrd="0" parTransId="{783197B0-F9F1-427E-8F08-33E364966416}" sibTransId="{24038708-F308-4D9B-B4E0-B78BFC97CBC0}"/>
    <dgm:cxn modelId="{EDE32696-7D56-457D-A585-6E6583E6B786}" type="presOf" srcId="{21ED5AAC-A4C9-46BD-819E-6068FDB98373}" destId="{1A94C72C-73FE-4D65-9174-7F2F759B283F}" srcOrd="0" destOrd="0" presId="urn:microsoft.com/office/officeart/2005/8/layout/vList5"/>
    <dgm:cxn modelId="{BF9BDA77-3E3F-457B-8F4D-740D78A03BE4}" type="presOf" srcId="{FA20F09C-4D62-4DCA-8B2E-E692AB12A024}" destId="{85DD5752-FE87-4EE3-B30A-D58058C704E8}" srcOrd="0" destOrd="0" presId="urn:microsoft.com/office/officeart/2005/8/layout/vList5"/>
    <dgm:cxn modelId="{486FDA28-6603-408B-BCD5-86DD53599024}" type="presOf" srcId="{F52F5F4A-D507-4A68-ADD9-A21E0E4582CC}" destId="{223F15DD-B884-46B4-B7B2-B9A490986664}" srcOrd="0" destOrd="0" presId="urn:microsoft.com/office/officeart/2005/8/layout/vList5"/>
    <dgm:cxn modelId="{CDF9C83F-58FB-4F62-9888-5743C79218ED}" type="presOf" srcId="{295B7AD7-783A-44A6-95B0-4D0DD9B38FC1}" destId="{860B75EC-6C32-43F3-B45B-D502E68DC84D}" srcOrd="0" destOrd="0" presId="urn:microsoft.com/office/officeart/2005/8/layout/vList5"/>
    <dgm:cxn modelId="{FE6FBD95-3121-4292-80E0-B1D0D765AAF9}" type="presOf" srcId="{02C2BA30-ABDD-4F9C-A50B-B5D3D6FC216F}" destId="{49C40BBE-1166-4ABD-8C83-1812103B9B05}" srcOrd="0" destOrd="0" presId="urn:microsoft.com/office/officeart/2005/8/layout/vList5"/>
    <dgm:cxn modelId="{AEF063E4-AE7E-469F-9ECC-9B4BF294A69C}" type="presOf" srcId="{798D1D9F-8727-425A-BBCD-F10059582161}" destId="{F0EF44C2-5443-472E-B384-8A9A7E733666}" srcOrd="0" destOrd="0" presId="urn:microsoft.com/office/officeart/2005/8/layout/vList5"/>
    <dgm:cxn modelId="{91A74755-1B38-42F8-A6BB-80F203390690}" srcId="{FA20F09C-4D62-4DCA-8B2E-E692AB12A024}" destId="{21ED5AAC-A4C9-46BD-819E-6068FDB98373}" srcOrd="0" destOrd="0" parTransId="{A6984953-201E-4299-BA69-11FDB6B40933}" sibTransId="{7F4A794C-7209-45F3-B244-D0D8F1CF7C10}"/>
    <dgm:cxn modelId="{6C156575-3185-441E-8CF8-73B3D1579AC6}" srcId="{AC72D626-F48C-447B-8DFD-9DECEFF2170D}" destId="{BF4296C8-20EA-4A87-92C9-E7A20BEF55E4}" srcOrd="2" destOrd="0" parTransId="{15F5D831-2169-4A3E-8254-07DF8A4C73FF}" sibTransId="{D3A14AD4-99E2-4B29-AE4E-F278219B186E}"/>
    <dgm:cxn modelId="{0552C16D-3309-4992-817C-43E58878C58D}" srcId="{BF4296C8-20EA-4A87-92C9-E7A20BEF55E4}" destId="{F52F5F4A-D507-4A68-ADD9-A21E0E4582CC}" srcOrd="0" destOrd="0" parTransId="{B68F4641-6AD0-406D-BCA9-018B978E67B5}" sibTransId="{80FB3985-AEFE-44EA-B1A2-1C57D0B6E5E0}"/>
    <dgm:cxn modelId="{67095EAD-0F34-4948-83A0-8E0731236C9B}" srcId="{AC72D626-F48C-447B-8DFD-9DECEFF2170D}" destId="{295B7AD7-783A-44A6-95B0-4D0DD9B38FC1}" srcOrd="4" destOrd="0" parTransId="{AC641978-8E82-424F-8E4C-E5E2F15453CB}" sibTransId="{807361B6-850D-4708-AB31-9BEED65A421D}"/>
    <dgm:cxn modelId="{FE6594D0-8B39-460C-BB75-4E01956EBA39}" srcId="{AC72D626-F48C-447B-8DFD-9DECEFF2170D}" destId="{AA65689B-17DE-46C6-AB09-640ACFD7E174}" srcOrd="0" destOrd="0" parTransId="{AF6B4403-3297-4C9B-AE79-1B68191128B0}" sibTransId="{513D4AA4-D619-48EB-943A-64B601D56793}"/>
    <dgm:cxn modelId="{30A5E3D7-7124-4796-9B49-37C6F785EC2D}" type="presOf" srcId="{2C8FC795-EF45-4ECB-92BD-08FEC0A11536}" destId="{5D043503-CC73-4315-94D6-19E84042557D}" srcOrd="0" destOrd="0" presId="urn:microsoft.com/office/officeart/2005/8/layout/vList5"/>
    <dgm:cxn modelId="{E2739C91-CDE1-43E7-BA2F-6EEF99CEDA86}" srcId="{AC72D626-F48C-447B-8DFD-9DECEFF2170D}" destId="{798D1D9F-8727-425A-BBCD-F10059582161}" srcOrd="1" destOrd="0" parTransId="{99C7B736-0AC2-466B-B194-2653ED02EB83}" sibTransId="{9CD21F49-5F9C-4E48-844F-76AAF30FCDB9}"/>
    <dgm:cxn modelId="{9D54C34A-3061-4B1D-ACF2-DB038D8CF5DD}" srcId="{295B7AD7-783A-44A6-95B0-4D0DD9B38FC1}" destId="{02C2BA30-ABDD-4F9C-A50B-B5D3D6FC216F}" srcOrd="0" destOrd="0" parTransId="{FB60BDE6-A6C9-4818-A6DF-5403753614E0}" sibTransId="{A8A7D1FF-7102-49BD-B7B5-9BF523B821B2}"/>
    <dgm:cxn modelId="{E16AC05D-3B7D-45DE-B420-BC74135E2F15}" type="presOf" srcId="{AC72D626-F48C-447B-8DFD-9DECEFF2170D}" destId="{0DC3B40C-1CDE-4A07-99D8-7F2544EBBD98}" srcOrd="0" destOrd="0" presId="urn:microsoft.com/office/officeart/2005/8/layout/vList5"/>
    <dgm:cxn modelId="{70BF5703-1E2B-4072-B3CC-AD636B2ECE19}" srcId="{AC72D626-F48C-447B-8DFD-9DECEFF2170D}" destId="{FA20F09C-4D62-4DCA-8B2E-E692AB12A024}" srcOrd="3" destOrd="0" parTransId="{B7FC1E36-0150-488D-8471-BC37CED67B11}" sibTransId="{B8689640-CFE7-44C7-BD2E-9C227B6177BA}"/>
    <dgm:cxn modelId="{909CA00D-449B-4C29-BB49-597DE93A9015}" type="presOf" srcId="{AA65689B-17DE-46C6-AB09-640ACFD7E174}" destId="{4F916F81-FC32-42A1-97C3-5485BAE2B5B8}" srcOrd="0" destOrd="0" presId="urn:microsoft.com/office/officeart/2005/8/layout/vList5"/>
    <dgm:cxn modelId="{A2C6A0A0-B77E-47B3-A135-4731353111F5}" type="presParOf" srcId="{0DC3B40C-1CDE-4A07-99D8-7F2544EBBD98}" destId="{856364B6-5F00-46F2-B156-C200AE699E45}" srcOrd="0" destOrd="0" presId="urn:microsoft.com/office/officeart/2005/8/layout/vList5"/>
    <dgm:cxn modelId="{0BD1694B-88F4-44B5-A49C-6120BC72564E}" type="presParOf" srcId="{856364B6-5F00-46F2-B156-C200AE699E45}" destId="{4F916F81-FC32-42A1-97C3-5485BAE2B5B8}" srcOrd="0" destOrd="0" presId="urn:microsoft.com/office/officeart/2005/8/layout/vList5"/>
    <dgm:cxn modelId="{4BFDB1CF-48EF-47B6-9B0A-38A7129E0A3D}" type="presParOf" srcId="{856364B6-5F00-46F2-B156-C200AE699E45}" destId="{E06C07E9-462F-4B1A-BD7F-066AE17474F6}" srcOrd="1" destOrd="0" presId="urn:microsoft.com/office/officeart/2005/8/layout/vList5"/>
    <dgm:cxn modelId="{D053278B-84E6-4ED7-B2C5-E59D705A798F}" type="presParOf" srcId="{0DC3B40C-1CDE-4A07-99D8-7F2544EBBD98}" destId="{207AB983-2E20-44C7-B639-9F7726DED490}" srcOrd="1" destOrd="0" presId="urn:microsoft.com/office/officeart/2005/8/layout/vList5"/>
    <dgm:cxn modelId="{423CA275-1B6C-494D-B9CA-FDF7A5DEB615}" type="presParOf" srcId="{0DC3B40C-1CDE-4A07-99D8-7F2544EBBD98}" destId="{5AE4B77F-8E80-4FF2-9E83-877CCF1D7B9C}" srcOrd="2" destOrd="0" presId="urn:microsoft.com/office/officeart/2005/8/layout/vList5"/>
    <dgm:cxn modelId="{1FA3A5EF-8C74-4B2A-A03C-2FCE5A1F6563}" type="presParOf" srcId="{5AE4B77F-8E80-4FF2-9E83-877CCF1D7B9C}" destId="{F0EF44C2-5443-472E-B384-8A9A7E733666}" srcOrd="0" destOrd="0" presId="urn:microsoft.com/office/officeart/2005/8/layout/vList5"/>
    <dgm:cxn modelId="{B43371FF-2250-49A0-94A9-EA4E18ECD3F0}" type="presParOf" srcId="{5AE4B77F-8E80-4FF2-9E83-877CCF1D7B9C}" destId="{5D043503-CC73-4315-94D6-19E84042557D}" srcOrd="1" destOrd="0" presId="urn:microsoft.com/office/officeart/2005/8/layout/vList5"/>
    <dgm:cxn modelId="{ED024711-E701-4DE6-8FB7-50FC04E80F8C}" type="presParOf" srcId="{0DC3B40C-1CDE-4A07-99D8-7F2544EBBD98}" destId="{E68AEC52-076A-4972-AE43-1E66283386AD}" srcOrd="3" destOrd="0" presId="urn:microsoft.com/office/officeart/2005/8/layout/vList5"/>
    <dgm:cxn modelId="{7FB1DB7A-CDD1-4EB0-B570-0A6401FF170A}" type="presParOf" srcId="{0DC3B40C-1CDE-4A07-99D8-7F2544EBBD98}" destId="{72D13ABE-B5F5-489F-B3DC-882944FD0AA3}" srcOrd="4" destOrd="0" presId="urn:microsoft.com/office/officeart/2005/8/layout/vList5"/>
    <dgm:cxn modelId="{3CA7660A-29CC-4D48-924E-D55A20D09852}" type="presParOf" srcId="{72D13ABE-B5F5-489F-B3DC-882944FD0AA3}" destId="{C65E0A54-FB6A-4A4F-BED6-56D09489A21E}" srcOrd="0" destOrd="0" presId="urn:microsoft.com/office/officeart/2005/8/layout/vList5"/>
    <dgm:cxn modelId="{45B9F680-05A9-4AE7-979F-110323F85EAA}" type="presParOf" srcId="{72D13ABE-B5F5-489F-B3DC-882944FD0AA3}" destId="{223F15DD-B884-46B4-B7B2-B9A490986664}" srcOrd="1" destOrd="0" presId="urn:microsoft.com/office/officeart/2005/8/layout/vList5"/>
    <dgm:cxn modelId="{E2E9C26A-1278-41EF-843B-803E4EB14062}" type="presParOf" srcId="{0DC3B40C-1CDE-4A07-99D8-7F2544EBBD98}" destId="{585233FF-5AEE-4E9D-9DE5-44106C5184D4}" srcOrd="5" destOrd="0" presId="urn:microsoft.com/office/officeart/2005/8/layout/vList5"/>
    <dgm:cxn modelId="{119A053A-3D2E-4A0A-9F22-A4929F959F49}" type="presParOf" srcId="{0DC3B40C-1CDE-4A07-99D8-7F2544EBBD98}" destId="{E027750D-8F1E-493D-89B0-1A191B0B65BD}" srcOrd="6" destOrd="0" presId="urn:microsoft.com/office/officeart/2005/8/layout/vList5"/>
    <dgm:cxn modelId="{CB3684D4-8FB8-4112-B590-6B1164D05D64}" type="presParOf" srcId="{E027750D-8F1E-493D-89B0-1A191B0B65BD}" destId="{85DD5752-FE87-4EE3-B30A-D58058C704E8}" srcOrd="0" destOrd="0" presId="urn:microsoft.com/office/officeart/2005/8/layout/vList5"/>
    <dgm:cxn modelId="{97DA1A0F-01F3-4C42-B43D-EB271E801631}" type="presParOf" srcId="{E027750D-8F1E-493D-89B0-1A191B0B65BD}" destId="{1A94C72C-73FE-4D65-9174-7F2F759B283F}" srcOrd="1" destOrd="0" presId="urn:microsoft.com/office/officeart/2005/8/layout/vList5"/>
    <dgm:cxn modelId="{FC8FC8B0-52EB-489C-8D24-D3DE55D8C199}" type="presParOf" srcId="{0DC3B40C-1CDE-4A07-99D8-7F2544EBBD98}" destId="{1C766595-F25B-4162-83D8-A524BE199CFF}" srcOrd="7" destOrd="0" presId="urn:microsoft.com/office/officeart/2005/8/layout/vList5"/>
    <dgm:cxn modelId="{98345819-CEC5-4406-A977-16CB1F29F7C1}" type="presParOf" srcId="{0DC3B40C-1CDE-4A07-99D8-7F2544EBBD98}" destId="{27A28B1A-3B93-4D28-9D37-6CDF3F8B326D}" srcOrd="8" destOrd="0" presId="urn:microsoft.com/office/officeart/2005/8/layout/vList5"/>
    <dgm:cxn modelId="{782DB5F3-32B5-419A-8E22-CCE62B3FCAE7}" type="presParOf" srcId="{27A28B1A-3B93-4D28-9D37-6CDF3F8B326D}" destId="{860B75EC-6C32-43F3-B45B-D502E68DC84D}" srcOrd="0" destOrd="0" presId="urn:microsoft.com/office/officeart/2005/8/layout/vList5"/>
    <dgm:cxn modelId="{47D9EB6A-D578-47C7-A1D1-7EF6ECA1BBB5}" type="presParOf" srcId="{27A28B1A-3B93-4D28-9D37-6CDF3F8B326D}" destId="{49C40BBE-1166-4ABD-8C83-1812103B9B0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2FCA798B-45B8-42A1-88F9-05F7C8AAE3F3}" type="doc">
      <dgm:prSet loTypeId="urn:microsoft.com/office/officeart/2005/8/layout/process4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13F47563-46DE-4E99-91E3-2093D15C44CB}">
      <dgm:prSet/>
      <dgm:spPr/>
      <dgm:t>
        <a:bodyPr/>
        <a:lstStyle/>
        <a:p>
          <a:r>
            <a:rPr lang="ru-RU" b="1"/>
            <a:t>Трудовой потенциал работника включает</a:t>
          </a:r>
          <a:r>
            <a:rPr lang="ru-RU"/>
            <a:t>:</a:t>
          </a:r>
        </a:p>
      </dgm:t>
    </dgm:pt>
    <dgm:pt modelId="{4ADE29DA-DE6A-417E-935B-CA53429308DB}" type="parTrans" cxnId="{FA234CDB-650A-4874-838C-EDD8380CF956}">
      <dgm:prSet/>
      <dgm:spPr/>
      <dgm:t>
        <a:bodyPr/>
        <a:lstStyle/>
        <a:p>
          <a:endParaRPr lang="ru-RU"/>
        </a:p>
      </dgm:t>
    </dgm:pt>
    <dgm:pt modelId="{901E0950-30A1-4E67-9F07-01E4571C081D}" type="sibTrans" cxnId="{FA234CDB-650A-4874-838C-EDD8380CF956}">
      <dgm:prSet/>
      <dgm:spPr/>
      <dgm:t>
        <a:bodyPr/>
        <a:lstStyle/>
        <a:p>
          <a:endParaRPr lang="ru-RU"/>
        </a:p>
      </dgm:t>
    </dgm:pt>
    <dgm:pt modelId="{425B8A41-67E6-4FDE-81A2-00B1949E1449}">
      <dgm:prSet/>
      <dgm:spPr/>
      <dgm:t>
        <a:bodyPr/>
        <a:lstStyle/>
        <a:p>
          <a:r>
            <a:rPr lang="ru-RU" dirty="0"/>
            <a:t>психофизиологический потенциал</a:t>
          </a:r>
        </a:p>
      </dgm:t>
    </dgm:pt>
    <dgm:pt modelId="{F7ABD8A5-97B5-46C4-8519-6EB1D1251AED}" type="parTrans" cxnId="{E075202A-37BF-4E83-9F6E-BE14295B0BF7}">
      <dgm:prSet/>
      <dgm:spPr/>
      <dgm:t>
        <a:bodyPr/>
        <a:lstStyle/>
        <a:p>
          <a:endParaRPr lang="ru-RU"/>
        </a:p>
      </dgm:t>
    </dgm:pt>
    <dgm:pt modelId="{615A0DAE-3FF0-4291-AD7E-2FDAA9D639A4}" type="sibTrans" cxnId="{E075202A-37BF-4E83-9F6E-BE14295B0BF7}">
      <dgm:prSet/>
      <dgm:spPr/>
      <dgm:t>
        <a:bodyPr/>
        <a:lstStyle/>
        <a:p>
          <a:endParaRPr lang="ru-RU"/>
        </a:p>
      </dgm:t>
    </dgm:pt>
    <dgm:pt modelId="{E8C0E22B-107A-4132-BDED-F2C6FFBE0B70}">
      <dgm:prSet/>
      <dgm:spPr/>
      <dgm:t>
        <a:bodyPr/>
        <a:lstStyle/>
        <a:p>
          <a:r>
            <a:rPr lang="ru-RU" dirty="0"/>
            <a:t>квалификационный потенциал</a:t>
          </a:r>
        </a:p>
      </dgm:t>
    </dgm:pt>
    <dgm:pt modelId="{9D8EB52F-8C98-41A3-91FD-902B5F9DC256}" type="parTrans" cxnId="{1D33892D-3F55-4164-9D98-3A30E6F5B44D}">
      <dgm:prSet/>
      <dgm:spPr/>
      <dgm:t>
        <a:bodyPr/>
        <a:lstStyle/>
        <a:p>
          <a:endParaRPr lang="ru-RU"/>
        </a:p>
      </dgm:t>
    </dgm:pt>
    <dgm:pt modelId="{5B307B4F-8B85-4B7C-9BE9-9605359F0C4F}" type="sibTrans" cxnId="{1D33892D-3F55-4164-9D98-3A30E6F5B44D}">
      <dgm:prSet/>
      <dgm:spPr/>
      <dgm:t>
        <a:bodyPr/>
        <a:lstStyle/>
        <a:p>
          <a:endParaRPr lang="ru-RU"/>
        </a:p>
      </dgm:t>
    </dgm:pt>
    <dgm:pt modelId="{AD3FAEBA-6059-43A5-A410-614FAF6D2E78}">
      <dgm:prSet/>
      <dgm:spPr/>
      <dgm:t>
        <a:bodyPr/>
        <a:lstStyle/>
        <a:p>
          <a:r>
            <a:rPr lang="ru-RU" dirty="0"/>
            <a:t>личностный потенциал</a:t>
          </a:r>
        </a:p>
      </dgm:t>
    </dgm:pt>
    <dgm:pt modelId="{A032CCC3-DC49-454B-83A4-D7E428658BD5}" type="parTrans" cxnId="{954E7B5F-AA3F-47BC-B150-6E051D15D588}">
      <dgm:prSet/>
      <dgm:spPr/>
      <dgm:t>
        <a:bodyPr/>
        <a:lstStyle/>
        <a:p>
          <a:endParaRPr lang="ru-RU"/>
        </a:p>
      </dgm:t>
    </dgm:pt>
    <dgm:pt modelId="{93551370-CFA7-4E18-A1A0-234026149B7C}" type="sibTrans" cxnId="{954E7B5F-AA3F-47BC-B150-6E051D15D588}">
      <dgm:prSet/>
      <dgm:spPr/>
      <dgm:t>
        <a:bodyPr/>
        <a:lstStyle/>
        <a:p>
          <a:endParaRPr lang="ru-RU"/>
        </a:p>
      </dgm:t>
    </dgm:pt>
    <dgm:pt modelId="{08D7223F-7962-41B7-A00E-6BE1A881946E}">
      <dgm:prSet/>
      <dgm:spPr/>
      <dgm:t>
        <a:bodyPr/>
        <a:lstStyle/>
        <a:p>
          <a:r>
            <a:rPr lang="ru-RU" dirty="0"/>
            <a:t>способности и склонности человека, </a:t>
          </a:r>
        </a:p>
      </dgm:t>
    </dgm:pt>
    <dgm:pt modelId="{4622B6E8-10A9-4661-AE4F-79B462569D19}" type="parTrans" cxnId="{CB6F1CB8-052C-4DD1-8081-1D4F072756C1}">
      <dgm:prSet/>
      <dgm:spPr/>
      <dgm:t>
        <a:bodyPr/>
        <a:lstStyle/>
        <a:p>
          <a:endParaRPr lang="ru-RU"/>
        </a:p>
      </dgm:t>
    </dgm:pt>
    <dgm:pt modelId="{CC10738C-7322-46CA-BCFB-6836285580BB}" type="sibTrans" cxnId="{CB6F1CB8-052C-4DD1-8081-1D4F072756C1}">
      <dgm:prSet/>
      <dgm:spPr/>
      <dgm:t>
        <a:bodyPr/>
        <a:lstStyle/>
        <a:p>
          <a:endParaRPr lang="ru-RU"/>
        </a:p>
      </dgm:t>
    </dgm:pt>
    <dgm:pt modelId="{45072F42-88FE-4634-B0FD-B6307DC47C19}">
      <dgm:prSet/>
      <dgm:spPr/>
      <dgm:t>
        <a:bodyPr/>
        <a:lstStyle/>
        <a:p>
          <a:r>
            <a:rPr lang="ru-RU" dirty="0"/>
            <a:t>состояние его здоровья, </a:t>
          </a:r>
        </a:p>
      </dgm:t>
    </dgm:pt>
    <dgm:pt modelId="{77F00B1F-543B-44E9-9DAA-7DEDA12CCF58}" type="parTrans" cxnId="{8C0869C2-BF36-4CBC-B34D-6332D30D14FE}">
      <dgm:prSet/>
      <dgm:spPr/>
      <dgm:t>
        <a:bodyPr/>
        <a:lstStyle/>
        <a:p>
          <a:endParaRPr lang="ru-RU"/>
        </a:p>
      </dgm:t>
    </dgm:pt>
    <dgm:pt modelId="{694C1B97-75F5-4219-BA33-1D040F98101B}" type="sibTrans" cxnId="{8C0869C2-BF36-4CBC-B34D-6332D30D14FE}">
      <dgm:prSet/>
      <dgm:spPr/>
      <dgm:t>
        <a:bodyPr/>
        <a:lstStyle/>
        <a:p>
          <a:endParaRPr lang="ru-RU"/>
        </a:p>
      </dgm:t>
    </dgm:pt>
    <dgm:pt modelId="{74634286-83E5-4E4E-A4F2-576C2CFE8263}">
      <dgm:prSet/>
      <dgm:spPr/>
      <dgm:t>
        <a:bodyPr/>
        <a:lstStyle/>
        <a:p>
          <a:r>
            <a:rPr lang="ru-RU" dirty="0"/>
            <a:t>работоспособность, </a:t>
          </a:r>
        </a:p>
      </dgm:t>
    </dgm:pt>
    <dgm:pt modelId="{764D5E31-572E-4419-9278-63BA01B5A6DB}" type="parTrans" cxnId="{BF182B7C-E2EE-4E93-904D-BD6A2B251B74}">
      <dgm:prSet/>
      <dgm:spPr/>
      <dgm:t>
        <a:bodyPr/>
        <a:lstStyle/>
        <a:p>
          <a:endParaRPr lang="ru-RU"/>
        </a:p>
      </dgm:t>
    </dgm:pt>
    <dgm:pt modelId="{D159AAD3-0667-418D-BE5E-5F27BC3438BC}" type="sibTrans" cxnId="{BF182B7C-E2EE-4E93-904D-BD6A2B251B74}">
      <dgm:prSet/>
      <dgm:spPr/>
      <dgm:t>
        <a:bodyPr/>
        <a:lstStyle/>
        <a:p>
          <a:endParaRPr lang="ru-RU"/>
        </a:p>
      </dgm:t>
    </dgm:pt>
    <dgm:pt modelId="{BCC3371E-5F02-42C9-A4D0-8D324E34A658}">
      <dgm:prSet/>
      <dgm:spPr/>
      <dgm:t>
        <a:bodyPr/>
        <a:lstStyle/>
        <a:p>
          <a:r>
            <a:rPr lang="ru-RU" dirty="0"/>
            <a:t>выносливость, </a:t>
          </a:r>
        </a:p>
      </dgm:t>
    </dgm:pt>
    <dgm:pt modelId="{0269A827-4A01-4A26-87BA-D2C96CD17DA1}" type="parTrans" cxnId="{144268C7-C6F2-408E-9524-475408421747}">
      <dgm:prSet/>
      <dgm:spPr/>
      <dgm:t>
        <a:bodyPr/>
        <a:lstStyle/>
        <a:p>
          <a:endParaRPr lang="ru-RU"/>
        </a:p>
      </dgm:t>
    </dgm:pt>
    <dgm:pt modelId="{D0A43512-878B-48A5-8DA5-2C6AEC2136CC}" type="sibTrans" cxnId="{144268C7-C6F2-408E-9524-475408421747}">
      <dgm:prSet/>
      <dgm:spPr/>
      <dgm:t>
        <a:bodyPr/>
        <a:lstStyle/>
        <a:p>
          <a:endParaRPr lang="ru-RU"/>
        </a:p>
      </dgm:t>
    </dgm:pt>
    <dgm:pt modelId="{8F59CE2F-5955-4C35-81CF-480B0AD8BFAF}">
      <dgm:prSet/>
      <dgm:spPr/>
      <dgm:t>
        <a:bodyPr/>
        <a:lstStyle/>
        <a:p>
          <a:r>
            <a:rPr lang="ru-RU"/>
            <a:t>тип </a:t>
          </a:r>
          <a:r>
            <a:rPr lang="ru-RU" dirty="0"/>
            <a:t>нервной системы и т. п.;</a:t>
          </a:r>
        </a:p>
      </dgm:t>
    </dgm:pt>
    <dgm:pt modelId="{DE27845C-6BE8-4181-8973-52EAFE8088C5}" type="parTrans" cxnId="{157624B8-903B-4A88-A740-28563B5744B8}">
      <dgm:prSet/>
      <dgm:spPr/>
      <dgm:t>
        <a:bodyPr/>
        <a:lstStyle/>
        <a:p>
          <a:endParaRPr lang="ru-RU"/>
        </a:p>
      </dgm:t>
    </dgm:pt>
    <dgm:pt modelId="{232DE7A4-DDAD-4E2C-961B-93B1E3215F61}" type="sibTrans" cxnId="{157624B8-903B-4A88-A740-28563B5744B8}">
      <dgm:prSet/>
      <dgm:spPr/>
      <dgm:t>
        <a:bodyPr/>
        <a:lstStyle/>
        <a:p>
          <a:endParaRPr lang="ru-RU"/>
        </a:p>
      </dgm:t>
    </dgm:pt>
    <dgm:pt modelId="{5CEDE3AF-09E3-4BE8-9BC1-11E56FC0EC40}">
      <dgm:prSet/>
      <dgm:spPr/>
      <dgm:t>
        <a:bodyPr/>
        <a:lstStyle/>
        <a:p>
          <a:r>
            <a:rPr lang="ru-RU" dirty="0"/>
            <a:t>объем, глубину и разносторонность общих и специальных знаний, трудовых навыков и умений, обусловливающих способность работника к труду определенного содержания и сложности;</a:t>
          </a:r>
        </a:p>
      </dgm:t>
    </dgm:pt>
    <dgm:pt modelId="{98E448D4-E19C-4E78-85C9-FBE0D68BAEE4}" type="parTrans" cxnId="{006E8F2E-8A8A-41DB-B9C6-47733BFEEE03}">
      <dgm:prSet/>
      <dgm:spPr/>
      <dgm:t>
        <a:bodyPr/>
        <a:lstStyle/>
        <a:p>
          <a:endParaRPr lang="ru-RU"/>
        </a:p>
      </dgm:t>
    </dgm:pt>
    <dgm:pt modelId="{EDD4AD45-B222-44B3-8F8D-BB1AB57950DA}" type="sibTrans" cxnId="{006E8F2E-8A8A-41DB-B9C6-47733BFEEE03}">
      <dgm:prSet/>
      <dgm:spPr/>
      <dgm:t>
        <a:bodyPr/>
        <a:lstStyle/>
        <a:p>
          <a:endParaRPr lang="ru-RU"/>
        </a:p>
      </dgm:t>
    </dgm:pt>
    <dgm:pt modelId="{53B9DBED-1C22-41E5-AB14-B0838F24780B}">
      <dgm:prSet/>
      <dgm:spPr/>
      <dgm:t>
        <a:bodyPr/>
        <a:lstStyle/>
        <a:p>
          <a:r>
            <a:rPr lang="ru-RU" dirty="0"/>
            <a:t>уровень гражданского сознания и социальной зрелости, </a:t>
          </a:r>
        </a:p>
      </dgm:t>
    </dgm:pt>
    <dgm:pt modelId="{53CB9528-0558-40F4-AD90-0C14A1CFE4DA}" type="parTrans" cxnId="{C34D495D-0B1D-4B80-8621-7D4FA65A5C99}">
      <dgm:prSet/>
      <dgm:spPr/>
      <dgm:t>
        <a:bodyPr/>
        <a:lstStyle/>
        <a:p>
          <a:endParaRPr lang="ru-RU"/>
        </a:p>
      </dgm:t>
    </dgm:pt>
    <dgm:pt modelId="{75AC69E2-7C3D-497A-915B-7CA53297473C}" type="sibTrans" cxnId="{C34D495D-0B1D-4B80-8621-7D4FA65A5C99}">
      <dgm:prSet/>
      <dgm:spPr/>
      <dgm:t>
        <a:bodyPr/>
        <a:lstStyle/>
        <a:p>
          <a:endParaRPr lang="ru-RU"/>
        </a:p>
      </dgm:t>
    </dgm:pt>
    <dgm:pt modelId="{DF49E1DA-C166-4AE0-9A17-642F98C014E1}">
      <dgm:prSet/>
      <dgm:spPr/>
      <dgm:t>
        <a:bodyPr/>
        <a:lstStyle/>
        <a:p>
          <a:r>
            <a:rPr lang="ru-RU" dirty="0"/>
            <a:t>степень усвоения работником норм отношения к труду, </a:t>
          </a:r>
        </a:p>
      </dgm:t>
    </dgm:pt>
    <dgm:pt modelId="{CB7711E9-4CFB-4B8F-BC81-ADCDADFC908B}" type="parTrans" cxnId="{EF0FDB46-3B0B-4B00-9792-E63751876693}">
      <dgm:prSet/>
      <dgm:spPr/>
      <dgm:t>
        <a:bodyPr/>
        <a:lstStyle/>
        <a:p>
          <a:endParaRPr lang="ru-RU"/>
        </a:p>
      </dgm:t>
    </dgm:pt>
    <dgm:pt modelId="{8E3E73F7-375A-4FDB-9541-9031C5B9AF05}" type="sibTrans" cxnId="{EF0FDB46-3B0B-4B00-9792-E63751876693}">
      <dgm:prSet/>
      <dgm:spPr/>
      <dgm:t>
        <a:bodyPr/>
        <a:lstStyle/>
        <a:p>
          <a:endParaRPr lang="ru-RU"/>
        </a:p>
      </dgm:t>
    </dgm:pt>
    <dgm:pt modelId="{02C41EF0-DB16-4415-9A9C-241C5825956C}">
      <dgm:prSet/>
      <dgm:spPr/>
      <dgm:t>
        <a:bodyPr/>
        <a:lstStyle/>
        <a:p>
          <a:r>
            <a:rPr lang="ru-RU" dirty="0"/>
            <a:t>ценностные ориентации, </a:t>
          </a:r>
        </a:p>
      </dgm:t>
    </dgm:pt>
    <dgm:pt modelId="{4826BCA4-256B-4842-A324-A6D7D07F67CB}" type="parTrans" cxnId="{906D752A-039F-4E02-87E5-D3138FF12218}">
      <dgm:prSet/>
      <dgm:spPr/>
      <dgm:t>
        <a:bodyPr/>
        <a:lstStyle/>
        <a:p>
          <a:endParaRPr lang="ru-RU"/>
        </a:p>
      </dgm:t>
    </dgm:pt>
    <dgm:pt modelId="{6E1FBE49-E4D1-4FD9-A879-359C5D820291}" type="sibTrans" cxnId="{906D752A-039F-4E02-87E5-D3138FF12218}">
      <dgm:prSet/>
      <dgm:spPr/>
      <dgm:t>
        <a:bodyPr/>
        <a:lstStyle/>
        <a:p>
          <a:endParaRPr lang="ru-RU"/>
        </a:p>
      </dgm:t>
    </dgm:pt>
    <dgm:pt modelId="{46F5E826-38C5-4A17-A502-A73C6CA6981D}">
      <dgm:prSet/>
      <dgm:spPr/>
      <dgm:t>
        <a:bodyPr/>
        <a:lstStyle/>
        <a:p>
          <a:r>
            <a:rPr lang="ru-RU" dirty="0"/>
            <a:t>интересы, </a:t>
          </a:r>
        </a:p>
      </dgm:t>
    </dgm:pt>
    <dgm:pt modelId="{76E80E91-E4FE-4F6A-A17C-67EA9A9052F4}" type="parTrans" cxnId="{C1A2886B-4B7E-4E1C-A192-C0C6A2248021}">
      <dgm:prSet/>
      <dgm:spPr/>
      <dgm:t>
        <a:bodyPr/>
        <a:lstStyle/>
        <a:p>
          <a:endParaRPr lang="ru-RU"/>
        </a:p>
      </dgm:t>
    </dgm:pt>
    <dgm:pt modelId="{8AC3C0B7-F362-4A0D-BCD0-E71FB5EFF415}" type="sibTrans" cxnId="{C1A2886B-4B7E-4E1C-A192-C0C6A2248021}">
      <dgm:prSet/>
      <dgm:spPr/>
      <dgm:t>
        <a:bodyPr/>
        <a:lstStyle/>
        <a:p>
          <a:endParaRPr lang="ru-RU"/>
        </a:p>
      </dgm:t>
    </dgm:pt>
    <dgm:pt modelId="{BC57523C-8310-4C6F-8C9A-D037369D60CB}">
      <dgm:prSet/>
      <dgm:spPr/>
      <dgm:t>
        <a:bodyPr/>
        <a:lstStyle/>
        <a:p>
          <a:r>
            <a:rPr lang="ru-RU"/>
            <a:t>потребности </a:t>
          </a:r>
          <a:r>
            <a:rPr lang="ru-RU" dirty="0"/>
            <a:t>в сфере труда.</a:t>
          </a:r>
        </a:p>
      </dgm:t>
    </dgm:pt>
    <dgm:pt modelId="{008FEC6E-FA57-43EA-A2F0-E2FD33416AAC}" type="parTrans" cxnId="{DBB526F3-53D3-44E8-BFF2-D0691E29FB04}">
      <dgm:prSet/>
      <dgm:spPr/>
      <dgm:t>
        <a:bodyPr/>
        <a:lstStyle/>
        <a:p>
          <a:endParaRPr lang="ru-RU"/>
        </a:p>
      </dgm:t>
    </dgm:pt>
    <dgm:pt modelId="{912B52CA-3643-4E99-BFCF-BB5496AEE0AE}" type="sibTrans" cxnId="{DBB526F3-53D3-44E8-BFF2-D0691E29FB04}">
      <dgm:prSet/>
      <dgm:spPr/>
      <dgm:t>
        <a:bodyPr/>
        <a:lstStyle/>
        <a:p>
          <a:endParaRPr lang="ru-RU"/>
        </a:p>
      </dgm:t>
    </dgm:pt>
    <dgm:pt modelId="{5F07C8FD-1677-4BDA-B1C3-CC5CEA91E962}" type="pres">
      <dgm:prSet presAssocID="{2FCA798B-45B8-42A1-88F9-05F7C8AAE3F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E18D394-4469-4785-BE40-B85B4B3EDA67}" type="pres">
      <dgm:prSet presAssocID="{13F47563-46DE-4E99-91E3-2093D15C44CB}" presName="boxAndChildren" presStyleCnt="0"/>
      <dgm:spPr/>
    </dgm:pt>
    <dgm:pt modelId="{18105AFB-9D34-48AF-B458-36FFEFD990C9}" type="pres">
      <dgm:prSet presAssocID="{13F47563-46DE-4E99-91E3-2093D15C44CB}" presName="parentTextBox" presStyleLbl="node1" presStyleIdx="0" presStyleCnt="1"/>
      <dgm:spPr/>
      <dgm:t>
        <a:bodyPr/>
        <a:lstStyle/>
        <a:p>
          <a:endParaRPr lang="ru-RU"/>
        </a:p>
      </dgm:t>
    </dgm:pt>
    <dgm:pt modelId="{D84B4C12-F527-43A1-A93E-B4F48697F24B}" type="pres">
      <dgm:prSet presAssocID="{13F47563-46DE-4E99-91E3-2093D15C44CB}" presName="entireBox" presStyleLbl="node1" presStyleIdx="0" presStyleCnt="1"/>
      <dgm:spPr/>
      <dgm:t>
        <a:bodyPr/>
        <a:lstStyle/>
        <a:p>
          <a:endParaRPr lang="ru-RU"/>
        </a:p>
      </dgm:t>
    </dgm:pt>
    <dgm:pt modelId="{37567FCE-C0BD-413F-869F-84F4C961D821}" type="pres">
      <dgm:prSet presAssocID="{13F47563-46DE-4E99-91E3-2093D15C44CB}" presName="descendantBox" presStyleCnt="0"/>
      <dgm:spPr/>
    </dgm:pt>
    <dgm:pt modelId="{3ADEC26F-192A-41C3-B2EF-D7A64849107B}" type="pres">
      <dgm:prSet presAssocID="{425B8A41-67E6-4FDE-81A2-00B1949E1449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9CC33E-0A98-44B8-9189-9C15F3A3180E}" type="pres">
      <dgm:prSet presAssocID="{E8C0E22B-107A-4132-BDED-F2C6FFBE0B70}" presName="childTextBox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089CB1-DBF4-4414-8A6E-7433317C34A1}" type="pres">
      <dgm:prSet presAssocID="{AD3FAEBA-6059-43A5-A410-614FAF6D2E78}" presName="childTextBox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4E7B5F-AA3F-47BC-B150-6E051D15D588}" srcId="{13F47563-46DE-4E99-91E3-2093D15C44CB}" destId="{AD3FAEBA-6059-43A5-A410-614FAF6D2E78}" srcOrd="2" destOrd="0" parTransId="{A032CCC3-DC49-454B-83A4-D7E428658BD5}" sibTransId="{93551370-CFA7-4E18-A1A0-234026149B7C}"/>
    <dgm:cxn modelId="{69911456-1C62-4077-A603-5AB5B23898E7}" type="presOf" srcId="{74634286-83E5-4E4E-A4F2-576C2CFE8263}" destId="{3ADEC26F-192A-41C3-B2EF-D7A64849107B}" srcOrd="0" destOrd="3" presId="urn:microsoft.com/office/officeart/2005/8/layout/process4"/>
    <dgm:cxn modelId="{1D33892D-3F55-4164-9D98-3A30E6F5B44D}" srcId="{13F47563-46DE-4E99-91E3-2093D15C44CB}" destId="{E8C0E22B-107A-4132-BDED-F2C6FFBE0B70}" srcOrd="1" destOrd="0" parTransId="{9D8EB52F-8C98-41A3-91FD-902B5F9DC256}" sibTransId="{5B307B4F-8B85-4B7C-9BE9-9605359F0C4F}"/>
    <dgm:cxn modelId="{463E6EC3-7C36-4BBA-9674-788FBEAEEEA4}" type="presOf" srcId="{13F47563-46DE-4E99-91E3-2093D15C44CB}" destId="{D84B4C12-F527-43A1-A93E-B4F48697F24B}" srcOrd="1" destOrd="0" presId="urn:microsoft.com/office/officeart/2005/8/layout/process4"/>
    <dgm:cxn modelId="{9CC39123-1A38-4643-A1A0-E10BAE5DAD96}" type="presOf" srcId="{46F5E826-38C5-4A17-A502-A73C6CA6981D}" destId="{3A089CB1-DBF4-4414-8A6E-7433317C34A1}" srcOrd="0" destOrd="4" presId="urn:microsoft.com/office/officeart/2005/8/layout/process4"/>
    <dgm:cxn modelId="{144268C7-C6F2-408E-9524-475408421747}" srcId="{425B8A41-67E6-4FDE-81A2-00B1949E1449}" destId="{BCC3371E-5F02-42C9-A4D0-8D324E34A658}" srcOrd="3" destOrd="0" parTransId="{0269A827-4A01-4A26-87BA-D2C96CD17DA1}" sibTransId="{D0A43512-878B-48A5-8DA5-2C6AEC2136CC}"/>
    <dgm:cxn modelId="{FA234CDB-650A-4874-838C-EDD8380CF956}" srcId="{2FCA798B-45B8-42A1-88F9-05F7C8AAE3F3}" destId="{13F47563-46DE-4E99-91E3-2093D15C44CB}" srcOrd="0" destOrd="0" parTransId="{4ADE29DA-DE6A-417E-935B-CA53429308DB}" sibTransId="{901E0950-30A1-4E67-9F07-01E4571C081D}"/>
    <dgm:cxn modelId="{C1A2886B-4B7E-4E1C-A192-C0C6A2248021}" srcId="{AD3FAEBA-6059-43A5-A410-614FAF6D2E78}" destId="{46F5E826-38C5-4A17-A502-A73C6CA6981D}" srcOrd="3" destOrd="0" parTransId="{76E80E91-E4FE-4F6A-A17C-67EA9A9052F4}" sibTransId="{8AC3C0B7-F362-4A0D-BCD0-E71FB5EFF415}"/>
    <dgm:cxn modelId="{8C0869C2-BF36-4CBC-B34D-6332D30D14FE}" srcId="{425B8A41-67E6-4FDE-81A2-00B1949E1449}" destId="{45072F42-88FE-4634-B0FD-B6307DC47C19}" srcOrd="1" destOrd="0" parTransId="{77F00B1F-543B-44E9-9DAA-7DEDA12CCF58}" sibTransId="{694C1B97-75F5-4219-BA33-1D040F98101B}"/>
    <dgm:cxn modelId="{EF0FDB46-3B0B-4B00-9792-E63751876693}" srcId="{AD3FAEBA-6059-43A5-A410-614FAF6D2E78}" destId="{DF49E1DA-C166-4AE0-9A17-642F98C014E1}" srcOrd="1" destOrd="0" parTransId="{CB7711E9-4CFB-4B8F-BC81-ADCDADFC908B}" sibTransId="{8E3E73F7-375A-4FDB-9541-9031C5B9AF05}"/>
    <dgm:cxn modelId="{01F549B6-E457-4AF9-9C19-31EF1C58C8B2}" type="presOf" srcId="{425B8A41-67E6-4FDE-81A2-00B1949E1449}" destId="{3ADEC26F-192A-41C3-B2EF-D7A64849107B}" srcOrd="0" destOrd="0" presId="urn:microsoft.com/office/officeart/2005/8/layout/process4"/>
    <dgm:cxn modelId="{F2D7B176-C16E-441C-B568-15D0E472E98E}" type="presOf" srcId="{5CEDE3AF-09E3-4BE8-9BC1-11E56FC0EC40}" destId="{0B9CC33E-0A98-44B8-9189-9C15F3A3180E}" srcOrd="0" destOrd="1" presId="urn:microsoft.com/office/officeart/2005/8/layout/process4"/>
    <dgm:cxn modelId="{D79CB20D-12E6-4B67-A199-B25A8B9DF2B1}" type="presOf" srcId="{02C41EF0-DB16-4415-9A9C-241C5825956C}" destId="{3A089CB1-DBF4-4414-8A6E-7433317C34A1}" srcOrd="0" destOrd="3" presId="urn:microsoft.com/office/officeart/2005/8/layout/process4"/>
    <dgm:cxn modelId="{CB6F1CB8-052C-4DD1-8081-1D4F072756C1}" srcId="{425B8A41-67E6-4FDE-81A2-00B1949E1449}" destId="{08D7223F-7962-41B7-A00E-6BE1A881946E}" srcOrd="0" destOrd="0" parTransId="{4622B6E8-10A9-4661-AE4F-79B462569D19}" sibTransId="{CC10738C-7322-46CA-BCFB-6836285580BB}"/>
    <dgm:cxn modelId="{9E55845D-6B87-4469-812B-27FE33E6F1D0}" type="presOf" srcId="{13F47563-46DE-4E99-91E3-2093D15C44CB}" destId="{18105AFB-9D34-48AF-B458-36FFEFD990C9}" srcOrd="0" destOrd="0" presId="urn:microsoft.com/office/officeart/2005/8/layout/process4"/>
    <dgm:cxn modelId="{F564BD46-2B13-42E7-93B3-734A1CC3D5A9}" type="presOf" srcId="{BCC3371E-5F02-42C9-A4D0-8D324E34A658}" destId="{3ADEC26F-192A-41C3-B2EF-D7A64849107B}" srcOrd="0" destOrd="4" presId="urn:microsoft.com/office/officeart/2005/8/layout/process4"/>
    <dgm:cxn modelId="{BF182B7C-E2EE-4E93-904D-BD6A2B251B74}" srcId="{425B8A41-67E6-4FDE-81A2-00B1949E1449}" destId="{74634286-83E5-4E4E-A4F2-576C2CFE8263}" srcOrd="2" destOrd="0" parTransId="{764D5E31-572E-4419-9278-63BA01B5A6DB}" sibTransId="{D159AAD3-0667-418D-BE5E-5F27BC3438BC}"/>
    <dgm:cxn modelId="{212A51C6-7AE1-421A-B89B-74B7D3ACDC9A}" type="presOf" srcId="{8F59CE2F-5955-4C35-81CF-480B0AD8BFAF}" destId="{3ADEC26F-192A-41C3-B2EF-D7A64849107B}" srcOrd="0" destOrd="5" presId="urn:microsoft.com/office/officeart/2005/8/layout/process4"/>
    <dgm:cxn modelId="{8FBF474C-D825-47C1-A28A-3AEF626B3AB1}" type="presOf" srcId="{45072F42-88FE-4634-B0FD-B6307DC47C19}" destId="{3ADEC26F-192A-41C3-B2EF-D7A64849107B}" srcOrd="0" destOrd="2" presId="urn:microsoft.com/office/officeart/2005/8/layout/process4"/>
    <dgm:cxn modelId="{C34D495D-0B1D-4B80-8621-7D4FA65A5C99}" srcId="{AD3FAEBA-6059-43A5-A410-614FAF6D2E78}" destId="{53B9DBED-1C22-41E5-AB14-B0838F24780B}" srcOrd="0" destOrd="0" parTransId="{53CB9528-0558-40F4-AD90-0C14A1CFE4DA}" sibTransId="{75AC69E2-7C3D-497A-915B-7CA53297473C}"/>
    <dgm:cxn modelId="{006E8F2E-8A8A-41DB-B9C6-47733BFEEE03}" srcId="{E8C0E22B-107A-4132-BDED-F2C6FFBE0B70}" destId="{5CEDE3AF-09E3-4BE8-9BC1-11E56FC0EC40}" srcOrd="0" destOrd="0" parTransId="{98E448D4-E19C-4E78-85C9-FBE0D68BAEE4}" sibTransId="{EDD4AD45-B222-44B3-8F8D-BB1AB57950DA}"/>
    <dgm:cxn modelId="{8F445904-0D3F-4899-8056-64B8D347249C}" type="presOf" srcId="{53B9DBED-1C22-41E5-AB14-B0838F24780B}" destId="{3A089CB1-DBF4-4414-8A6E-7433317C34A1}" srcOrd="0" destOrd="1" presId="urn:microsoft.com/office/officeart/2005/8/layout/process4"/>
    <dgm:cxn modelId="{157624B8-903B-4A88-A740-28563B5744B8}" srcId="{425B8A41-67E6-4FDE-81A2-00B1949E1449}" destId="{8F59CE2F-5955-4C35-81CF-480B0AD8BFAF}" srcOrd="4" destOrd="0" parTransId="{DE27845C-6BE8-4181-8973-52EAFE8088C5}" sibTransId="{232DE7A4-DDAD-4E2C-961B-93B1E3215F61}"/>
    <dgm:cxn modelId="{E075202A-37BF-4E83-9F6E-BE14295B0BF7}" srcId="{13F47563-46DE-4E99-91E3-2093D15C44CB}" destId="{425B8A41-67E6-4FDE-81A2-00B1949E1449}" srcOrd="0" destOrd="0" parTransId="{F7ABD8A5-97B5-46C4-8519-6EB1D1251AED}" sibTransId="{615A0DAE-3FF0-4291-AD7E-2FDAA9D639A4}"/>
    <dgm:cxn modelId="{1B00085A-5831-4C51-AEEA-BE54AD2B95DC}" type="presOf" srcId="{2FCA798B-45B8-42A1-88F9-05F7C8AAE3F3}" destId="{5F07C8FD-1677-4BDA-B1C3-CC5CEA91E962}" srcOrd="0" destOrd="0" presId="urn:microsoft.com/office/officeart/2005/8/layout/process4"/>
    <dgm:cxn modelId="{ED0E57C5-3234-482B-9AEF-BE529560D796}" type="presOf" srcId="{08D7223F-7962-41B7-A00E-6BE1A881946E}" destId="{3ADEC26F-192A-41C3-B2EF-D7A64849107B}" srcOrd="0" destOrd="1" presId="urn:microsoft.com/office/officeart/2005/8/layout/process4"/>
    <dgm:cxn modelId="{D5A798D5-55F2-4F47-99E6-A6C2631F0852}" type="presOf" srcId="{AD3FAEBA-6059-43A5-A410-614FAF6D2E78}" destId="{3A089CB1-DBF4-4414-8A6E-7433317C34A1}" srcOrd="0" destOrd="0" presId="urn:microsoft.com/office/officeart/2005/8/layout/process4"/>
    <dgm:cxn modelId="{880849CD-699F-4E0A-A9B0-19F74A7B220F}" type="presOf" srcId="{E8C0E22B-107A-4132-BDED-F2C6FFBE0B70}" destId="{0B9CC33E-0A98-44B8-9189-9C15F3A3180E}" srcOrd="0" destOrd="0" presId="urn:microsoft.com/office/officeart/2005/8/layout/process4"/>
    <dgm:cxn modelId="{D1BC9507-55D5-494F-81F6-CEE5AC8E1273}" type="presOf" srcId="{DF49E1DA-C166-4AE0-9A17-642F98C014E1}" destId="{3A089CB1-DBF4-4414-8A6E-7433317C34A1}" srcOrd="0" destOrd="2" presId="urn:microsoft.com/office/officeart/2005/8/layout/process4"/>
    <dgm:cxn modelId="{906D752A-039F-4E02-87E5-D3138FF12218}" srcId="{AD3FAEBA-6059-43A5-A410-614FAF6D2E78}" destId="{02C41EF0-DB16-4415-9A9C-241C5825956C}" srcOrd="2" destOrd="0" parTransId="{4826BCA4-256B-4842-A324-A6D7D07F67CB}" sibTransId="{6E1FBE49-E4D1-4FD9-A879-359C5D820291}"/>
    <dgm:cxn modelId="{406503F2-9627-4691-891E-75655EF2E12E}" type="presOf" srcId="{BC57523C-8310-4C6F-8C9A-D037369D60CB}" destId="{3A089CB1-DBF4-4414-8A6E-7433317C34A1}" srcOrd="0" destOrd="5" presId="urn:microsoft.com/office/officeart/2005/8/layout/process4"/>
    <dgm:cxn modelId="{DBB526F3-53D3-44E8-BFF2-D0691E29FB04}" srcId="{AD3FAEBA-6059-43A5-A410-614FAF6D2E78}" destId="{BC57523C-8310-4C6F-8C9A-D037369D60CB}" srcOrd="4" destOrd="0" parTransId="{008FEC6E-FA57-43EA-A2F0-E2FD33416AAC}" sibTransId="{912B52CA-3643-4E99-BFCF-BB5496AEE0AE}"/>
    <dgm:cxn modelId="{1E021FD4-BF7F-4329-B685-70643717742D}" type="presParOf" srcId="{5F07C8FD-1677-4BDA-B1C3-CC5CEA91E962}" destId="{DE18D394-4469-4785-BE40-B85B4B3EDA67}" srcOrd="0" destOrd="0" presId="urn:microsoft.com/office/officeart/2005/8/layout/process4"/>
    <dgm:cxn modelId="{4B75AF98-352C-4688-98E2-23DF76623ABB}" type="presParOf" srcId="{DE18D394-4469-4785-BE40-B85B4B3EDA67}" destId="{18105AFB-9D34-48AF-B458-36FFEFD990C9}" srcOrd="0" destOrd="0" presId="urn:microsoft.com/office/officeart/2005/8/layout/process4"/>
    <dgm:cxn modelId="{A331CA57-FC3E-43B3-B157-F2A56F720063}" type="presParOf" srcId="{DE18D394-4469-4785-BE40-B85B4B3EDA67}" destId="{D84B4C12-F527-43A1-A93E-B4F48697F24B}" srcOrd="1" destOrd="0" presId="urn:microsoft.com/office/officeart/2005/8/layout/process4"/>
    <dgm:cxn modelId="{12ECED35-4FFE-42A2-96BA-D3F64127C28A}" type="presParOf" srcId="{DE18D394-4469-4785-BE40-B85B4B3EDA67}" destId="{37567FCE-C0BD-413F-869F-84F4C961D821}" srcOrd="2" destOrd="0" presId="urn:microsoft.com/office/officeart/2005/8/layout/process4"/>
    <dgm:cxn modelId="{EF84F6FB-B69F-4C2B-8280-E2325E812C53}" type="presParOf" srcId="{37567FCE-C0BD-413F-869F-84F4C961D821}" destId="{3ADEC26F-192A-41C3-B2EF-D7A64849107B}" srcOrd="0" destOrd="0" presId="urn:microsoft.com/office/officeart/2005/8/layout/process4"/>
    <dgm:cxn modelId="{CB9849AA-F899-43ED-A08A-F05E84B0EF3E}" type="presParOf" srcId="{37567FCE-C0BD-413F-869F-84F4C961D821}" destId="{0B9CC33E-0A98-44B8-9189-9C15F3A3180E}" srcOrd="1" destOrd="0" presId="urn:microsoft.com/office/officeart/2005/8/layout/process4"/>
    <dgm:cxn modelId="{1A30DBC9-371C-4EEE-8619-CCA3D1D9E819}" type="presParOf" srcId="{37567FCE-C0BD-413F-869F-84F4C961D821}" destId="{3A089CB1-DBF4-4414-8A6E-7433317C34A1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26A297C3-1813-4F16-9190-805E1BEE429B}" type="doc">
      <dgm:prSet loTypeId="urn:microsoft.com/office/officeart/2005/8/layout/hLis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74259DE-6A65-4178-AA45-FBB70A31C2A3}">
      <dgm:prSet/>
      <dgm:spPr/>
      <dgm:t>
        <a:bodyPr/>
        <a:lstStyle/>
        <a:p>
          <a:r>
            <a:rPr lang="ru-RU" dirty="0"/>
            <a:t>Трудовой потенциал работника </a:t>
          </a:r>
        </a:p>
      </dgm:t>
    </dgm:pt>
    <dgm:pt modelId="{E69D690C-4ACA-4531-BEE3-53EFC378F523}" type="parTrans" cxnId="{1CD6E320-42FC-4D43-9FDB-49BF1C5C977C}">
      <dgm:prSet/>
      <dgm:spPr/>
      <dgm:t>
        <a:bodyPr/>
        <a:lstStyle/>
        <a:p>
          <a:endParaRPr lang="ru-RU"/>
        </a:p>
      </dgm:t>
    </dgm:pt>
    <dgm:pt modelId="{D448B1A3-B786-4435-9A79-B1C6EC0C8B35}" type="sibTrans" cxnId="{1CD6E320-42FC-4D43-9FDB-49BF1C5C977C}">
      <dgm:prSet/>
      <dgm:spPr/>
      <dgm:t>
        <a:bodyPr/>
        <a:lstStyle/>
        <a:p>
          <a:endParaRPr lang="ru-RU"/>
        </a:p>
      </dgm:t>
    </dgm:pt>
    <dgm:pt modelId="{3240A55D-104B-4720-B22F-B9975610B6A9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/>
            <a:t>зависит от </a:t>
          </a:r>
          <a:r>
            <a: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степени взаимного согласования в развитии</a:t>
          </a:r>
          <a:r>
            <a:rPr lang="ru-RU" dirty="0"/>
            <a:t> психофизиологического, квалификационного и личностного потенциалов</a:t>
          </a:r>
        </a:p>
      </dgm:t>
    </dgm:pt>
    <dgm:pt modelId="{96917BC3-7416-473D-8AA2-A15622F0006D}" type="parTrans" cxnId="{E0988153-0F23-426B-87A9-EFD80E7E0D7A}">
      <dgm:prSet/>
      <dgm:spPr/>
      <dgm:t>
        <a:bodyPr/>
        <a:lstStyle/>
        <a:p>
          <a:endParaRPr lang="ru-RU"/>
        </a:p>
      </dgm:t>
    </dgm:pt>
    <dgm:pt modelId="{BF393863-E111-457B-A4D4-7DB09AE84C86}" type="sibTrans" cxnId="{E0988153-0F23-426B-87A9-EFD80E7E0D7A}">
      <dgm:prSet/>
      <dgm:spPr/>
      <dgm:t>
        <a:bodyPr/>
        <a:lstStyle/>
        <a:p>
          <a:endParaRPr lang="ru-RU"/>
        </a:p>
      </dgm:t>
    </dgm:pt>
    <dgm:pt modelId="{45922DAE-792F-4154-B087-0F68AB0568B4}">
      <dgm:prSet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является частью его потенциала как личности </a:t>
          </a:r>
          <a:endParaRPr lang="ru-RU" dirty="0"/>
        </a:p>
      </dgm:t>
    </dgm:pt>
    <dgm:pt modelId="{01309C61-F014-4110-AC85-B96A0F7DD0D4}" type="parTrans" cxnId="{C5256257-FE2C-4953-8EA7-E3361350ECA6}">
      <dgm:prSet/>
      <dgm:spPr/>
      <dgm:t>
        <a:bodyPr/>
        <a:lstStyle/>
        <a:p>
          <a:endParaRPr lang="ru-RU"/>
        </a:p>
      </dgm:t>
    </dgm:pt>
    <dgm:pt modelId="{A9295733-B743-4068-8FA4-4D57231C5A75}" type="sibTrans" cxnId="{C5256257-FE2C-4953-8EA7-E3361350ECA6}">
      <dgm:prSet/>
      <dgm:spPr/>
      <dgm:t>
        <a:bodyPr/>
        <a:lstStyle/>
        <a:p>
          <a:endParaRPr lang="ru-RU"/>
        </a:p>
      </dgm:t>
    </dgm:pt>
    <dgm:pt modelId="{14EC0B31-C0D6-44B7-8651-95DCD6D47C99}">
      <dgm:prSet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это часть потенциала человека, который формируется на основе природных данных (способностей), образования, воспитания и жизненного опыта</a:t>
          </a:r>
          <a:endParaRPr lang="ru-RU" dirty="0"/>
        </a:p>
      </dgm:t>
    </dgm:pt>
    <dgm:pt modelId="{89323480-6576-48C6-B2C0-462696286A66}" type="parTrans" cxnId="{98826EE2-AC0E-4358-8D92-9C484DD3E8BD}">
      <dgm:prSet/>
      <dgm:spPr/>
      <dgm:t>
        <a:bodyPr/>
        <a:lstStyle/>
        <a:p>
          <a:endParaRPr lang="ru-RU"/>
        </a:p>
      </dgm:t>
    </dgm:pt>
    <dgm:pt modelId="{79DD7C7D-2DB5-48D2-B548-091EF08A3E94}" type="sibTrans" cxnId="{98826EE2-AC0E-4358-8D92-9C484DD3E8BD}">
      <dgm:prSet/>
      <dgm:spPr/>
      <dgm:t>
        <a:bodyPr/>
        <a:lstStyle/>
        <a:p>
          <a:endParaRPr lang="ru-RU"/>
        </a:p>
      </dgm:t>
    </dgm:pt>
    <dgm:pt modelId="{3B19F8C1-7328-42A1-BC0D-3E82FA05073C}" type="pres">
      <dgm:prSet presAssocID="{26A297C3-1813-4F16-9190-805E1BEE429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31A65D-2395-47CA-97AB-1F4F55CE8E2C}" type="pres">
      <dgm:prSet presAssocID="{F74259DE-6A65-4178-AA45-FBB70A31C2A3}" presName="roof" presStyleLbl="dkBgShp" presStyleIdx="0" presStyleCnt="2" custLinFactNeighborX="24717" custLinFactNeighborY="30055"/>
      <dgm:spPr/>
      <dgm:t>
        <a:bodyPr/>
        <a:lstStyle/>
        <a:p>
          <a:endParaRPr lang="ru-RU"/>
        </a:p>
      </dgm:t>
    </dgm:pt>
    <dgm:pt modelId="{7955525D-91AC-4B86-BC63-D780B6D912D8}" type="pres">
      <dgm:prSet presAssocID="{F74259DE-6A65-4178-AA45-FBB70A31C2A3}" presName="pillars" presStyleCnt="0"/>
      <dgm:spPr/>
    </dgm:pt>
    <dgm:pt modelId="{72502C6C-5B4D-478C-9B1A-33A2F30551C0}" type="pres">
      <dgm:prSet presAssocID="{F74259DE-6A65-4178-AA45-FBB70A31C2A3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11F576-BF11-45DB-9AF9-1112369FDF32}" type="pres">
      <dgm:prSet presAssocID="{45922DAE-792F-4154-B087-0F68AB0568B4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10F4B8-8452-471E-AB37-1D46C8C3D823}" type="pres">
      <dgm:prSet presAssocID="{14EC0B31-C0D6-44B7-8651-95DCD6D47C99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BF6622-B183-401A-B182-54A9CBB6A8F7}" type="pres">
      <dgm:prSet presAssocID="{F74259DE-6A65-4178-AA45-FBB70A31C2A3}" presName="base" presStyleLbl="dkBgShp" presStyleIdx="1" presStyleCnt="2"/>
      <dgm:spPr/>
    </dgm:pt>
  </dgm:ptLst>
  <dgm:cxnLst>
    <dgm:cxn modelId="{E0988153-0F23-426B-87A9-EFD80E7E0D7A}" srcId="{F74259DE-6A65-4178-AA45-FBB70A31C2A3}" destId="{3240A55D-104B-4720-B22F-B9975610B6A9}" srcOrd="0" destOrd="0" parTransId="{96917BC3-7416-473D-8AA2-A15622F0006D}" sibTransId="{BF393863-E111-457B-A4D4-7DB09AE84C86}"/>
    <dgm:cxn modelId="{5CE0995B-0E56-4179-B0C6-5EFF28DE3821}" type="presOf" srcId="{26A297C3-1813-4F16-9190-805E1BEE429B}" destId="{3B19F8C1-7328-42A1-BC0D-3E82FA05073C}" srcOrd="0" destOrd="0" presId="urn:microsoft.com/office/officeart/2005/8/layout/hList3"/>
    <dgm:cxn modelId="{E24D0C99-8C4E-43ED-9491-70B63999B9B3}" type="presOf" srcId="{F74259DE-6A65-4178-AA45-FBB70A31C2A3}" destId="{1D31A65D-2395-47CA-97AB-1F4F55CE8E2C}" srcOrd="0" destOrd="0" presId="urn:microsoft.com/office/officeart/2005/8/layout/hList3"/>
    <dgm:cxn modelId="{98826EE2-AC0E-4358-8D92-9C484DD3E8BD}" srcId="{F74259DE-6A65-4178-AA45-FBB70A31C2A3}" destId="{14EC0B31-C0D6-44B7-8651-95DCD6D47C99}" srcOrd="2" destOrd="0" parTransId="{89323480-6576-48C6-B2C0-462696286A66}" sibTransId="{79DD7C7D-2DB5-48D2-B548-091EF08A3E94}"/>
    <dgm:cxn modelId="{95202159-4E39-4496-B199-F3DBA203CA1D}" type="presOf" srcId="{14EC0B31-C0D6-44B7-8651-95DCD6D47C99}" destId="{B310F4B8-8452-471E-AB37-1D46C8C3D823}" srcOrd="0" destOrd="0" presId="urn:microsoft.com/office/officeart/2005/8/layout/hList3"/>
    <dgm:cxn modelId="{1CD6E320-42FC-4D43-9FDB-49BF1C5C977C}" srcId="{26A297C3-1813-4F16-9190-805E1BEE429B}" destId="{F74259DE-6A65-4178-AA45-FBB70A31C2A3}" srcOrd="0" destOrd="0" parTransId="{E69D690C-4ACA-4531-BEE3-53EFC378F523}" sibTransId="{D448B1A3-B786-4435-9A79-B1C6EC0C8B35}"/>
    <dgm:cxn modelId="{5E06A3E6-7C7E-4521-AE56-E566A3535A30}" type="presOf" srcId="{3240A55D-104B-4720-B22F-B9975610B6A9}" destId="{72502C6C-5B4D-478C-9B1A-33A2F30551C0}" srcOrd="0" destOrd="0" presId="urn:microsoft.com/office/officeart/2005/8/layout/hList3"/>
    <dgm:cxn modelId="{A0971386-1C99-443A-A27A-DA3B1F376840}" type="presOf" srcId="{45922DAE-792F-4154-B087-0F68AB0568B4}" destId="{0F11F576-BF11-45DB-9AF9-1112369FDF32}" srcOrd="0" destOrd="0" presId="urn:microsoft.com/office/officeart/2005/8/layout/hList3"/>
    <dgm:cxn modelId="{C5256257-FE2C-4953-8EA7-E3361350ECA6}" srcId="{F74259DE-6A65-4178-AA45-FBB70A31C2A3}" destId="{45922DAE-792F-4154-B087-0F68AB0568B4}" srcOrd="1" destOrd="0" parTransId="{01309C61-F014-4110-AC85-B96A0F7DD0D4}" sibTransId="{A9295733-B743-4068-8FA4-4D57231C5A75}"/>
    <dgm:cxn modelId="{EDDEE144-0594-4C53-B961-D0AAF8FC2278}" type="presParOf" srcId="{3B19F8C1-7328-42A1-BC0D-3E82FA05073C}" destId="{1D31A65D-2395-47CA-97AB-1F4F55CE8E2C}" srcOrd="0" destOrd="0" presId="urn:microsoft.com/office/officeart/2005/8/layout/hList3"/>
    <dgm:cxn modelId="{7BDDE443-593F-409B-A627-EEF21529F701}" type="presParOf" srcId="{3B19F8C1-7328-42A1-BC0D-3E82FA05073C}" destId="{7955525D-91AC-4B86-BC63-D780B6D912D8}" srcOrd="1" destOrd="0" presId="urn:microsoft.com/office/officeart/2005/8/layout/hList3"/>
    <dgm:cxn modelId="{AD49E29A-506C-40F4-92E9-1E6ECE34728B}" type="presParOf" srcId="{7955525D-91AC-4B86-BC63-D780B6D912D8}" destId="{72502C6C-5B4D-478C-9B1A-33A2F30551C0}" srcOrd="0" destOrd="0" presId="urn:microsoft.com/office/officeart/2005/8/layout/hList3"/>
    <dgm:cxn modelId="{CF617F26-9AA0-4612-8F41-9887F092495A}" type="presParOf" srcId="{7955525D-91AC-4B86-BC63-D780B6D912D8}" destId="{0F11F576-BF11-45DB-9AF9-1112369FDF32}" srcOrd="1" destOrd="0" presId="urn:microsoft.com/office/officeart/2005/8/layout/hList3"/>
    <dgm:cxn modelId="{16334E00-01A6-4D6D-901E-01FE90DC9D08}" type="presParOf" srcId="{7955525D-91AC-4B86-BC63-D780B6D912D8}" destId="{B310F4B8-8452-471E-AB37-1D46C8C3D823}" srcOrd="2" destOrd="0" presId="urn:microsoft.com/office/officeart/2005/8/layout/hList3"/>
    <dgm:cxn modelId="{A0505D06-93EF-420C-B087-66E25D0661F8}" type="presParOf" srcId="{3B19F8C1-7328-42A1-BC0D-3E82FA05073C}" destId="{58BF6622-B183-401A-B182-54A9CBB6A8F7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84931FE2-6E78-42C0-8F05-985773D319EC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80BB240-3BB7-473A-840B-0AD55F10CD67}">
      <dgm:prSet/>
      <dgm:spPr/>
      <dgm:t>
        <a:bodyPr/>
        <a:lstStyle/>
        <a:p>
          <a:r>
            <a:rPr lang="ru-RU" u="sng" dirty="0"/>
            <a:t>Трудовой потенциал общества</a:t>
          </a:r>
          <a:r>
            <a:rPr lang="ru-RU" dirty="0"/>
            <a:t> - совокупная общественная способность к труду, потенциальная трудовая дееспособность общества. </a:t>
          </a:r>
        </a:p>
      </dgm:t>
    </dgm:pt>
    <dgm:pt modelId="{B9425191-7812-4DB2-A8F9-5E79022C6051}" type="parTrans" cxnId="{0BC9FE29-1C9A-4967-8122-2799863AB4FC}">
      <dgm:prSet/>
      <dgm:spPr/>
      <dgm:t>
        <a:bodyPr/>
        <a:lstStyle/>
        <a:p>
          <a:endParaRPr lang="ru-RU"/>
        </a:p>
      </dgm:t>
    </dgm:pt>
    <dgm:pt modelId="{2F5B2602-3D28-4E85-B640-91696DA0D23D}" type="sibTrans" cxnId="{0BC9FE29-1C9A-4967-8122-2799863AB4FC}">
      <dgm:prSet/>
      <dgm:spPr/>
      <dgm:t>
        <a:bodyPr/>
        <a:lstStyle/>
        <a:p>
          <a:endParaRPr lang="ru-RU"/>
        </a:p>
      </dgm:t>
    </dgm:pt>
    <dgm:pt modelId="{97B79B47-54C0-4A5D-BDE5-B1B9F1189FD1}">
      <dgm:prSet/>
      <dgm:spPr/>
      <dgm:t>
        <a:bodyPr/>
        <a:lstStyle/>
        <a:p>
          <a:r>
            <a:rPr lang="ru-RU"/>
            <a:t>Трудовой потенциал общества имеет количественные и качественные характеристики. </a:t>
          </a:r>
        </a:p>
      </dgm:t>
    </dgm:pt>
    <dgm:pt modelId="{A8ED0B0E-7C5E-47BB-A382-BCBC7DB9DA60}" type="parTrans" cxnId="{9ADD138B-8C29-4CB5-85C0-C445361C0F42}">
      <dgm:prSet/>
      <dgm:spPr/>
    </dgm:pt>
    <dgm:pt modelId="{9CAA98DE-B167-4831-B5B8-FEEA6BE2C5D1}" type="sibTrans" cxnId="{9ADD138B-8C29-4CB5-85C0-C445361C0F42}">
      <dgm:prSet/>
      <dgm:spPr/>
    </dgm:pt>
    <dgm:pt modelId="{33AC39FB-65F3-410C-AB80-BA5F599DD636}" type="pres">
      <dgm:prSet presAssocID="{84931FE2-6E78-42C0-8F05-985773D319E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25E8D3-E843-48B2-9220-3094EC6370CB}" type="pres">
      <dgm:prSet presAssocID="{380BB240-3BB7-473A-840B-0AD55F10CD6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607D44-DB2F-4D51-93F9-64AE97166C8C}" type="pres">
      <dgm:prSet presAssocID="{2F5B2602-3D28-4E85-B640-91696DA0D23D}" presName="spacer" presStyleCnt="0"/>
      <dgm:spPr/>
    </dgm:pt>
    <dgm:pt modelId="{D4175C6E-207A-4AC2-9875-6A6FA1723431}" type="pres">
      <dgm:prSet presAssocID="{97B79B47-54C0-4A5D-BDE5-B1B9F1189FD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C9FE29-1C9A-4967-8122-2799863AB4FC}" srcId="{84931FE2-6E78-42C0-8F05-985773D319EC}" destId="{380BB240-3BB7-473A-840B-0AD55F10CD67}" srcOrd="0" destOrd="0" parTransId="{B9425191-7812-4DB2-A8F9-5E79022C6051}" sibTransId="{2F5B2602-3D28-4E85-B640-91696DA0D23D}"/>
    <dgm:cxn modelId="{8CE735AE-D7D6-4597-A268-537B0F39F7D9}" type="presOf" srcId="{380BB240-3BB7-473A-840B-0AD55F10CD67}" destId="{1D25E8D3-E843-48B2-9220-3094EC6370CB}" srcOrd="0" destOrd="0" presId="urn:microsoft.com/office/officeart/2005/8/layout/vList2"/>
    <dgm:cxn modelId="{2134FDF1-951B-4F68-9BCE-B2FE9C7E7ED8}" type="presOf" srcId="{84931FE2-6E78-42C0-8F05-985773D319EC}" destId="{33AC39FB-65F3-410C-AB80-BA5F599DD636}" srcOrd="0" destOrd="0" presId="urn:microsoft.com/office/officeart/2005/8/layout/vList2"/>
    <dgm:cxn modelId="{B7509DA8-D6EA-4F66-A55F-5740784CDF64}" type="presOf" srcId="{97B79B47-54C0-4A5D-BDE5-B1B9F1189FD1}" destId="{D4175C6E-207A-4AC2-9875-6A6FA1723431}" srcOrd="0" destOrd="0" presId="urn:microsoft.com/office/officeart/2005/8/layout/vList2"/>
    <dgm:cxn modelId="{9ADD138B-8C29-4CB5-85C0-C445361C0F42}" srcId="{84931FE2-6E78-42C0-8F05-985773D319EC}" destId="{97B79B47-54C0-4A5D-BDE5-B1B9F1189FD1}" srcOrd="1" destOrd="0" parTransId="{A8ED0B0E-7C5E-47BB-A382-BCBC7DB9DA60}" sibTransId="{9CAA98DE-B167-4831-B5B8-FEEA6BE2C5D1}"/>
    <dgm:cxn modelId="{C9B20A0A-36A4-4258-9DE5-9EEB7EE0B8EB}" type="presParOf" srcId="{33AC39FB-65F3-410C-AB80-BA5F599DD636}" destId="{1D25E8D3-E843-48B2-9220-3094EC6370CB}" srcOrd="0" destOrd="0" presId="urn:microsoft.com/office/officeart/2005/8/layout/vList2"/>
    <dgm:cxn modelId="{74D720B6-845B-4A74-A00B-126F16F64F8F}" type="presParOf" srcId="{33AC39FB-65F3-410C-AB80-BA5F599DD636}" destId="{F9607D44-DB2F-4D51-93F9-64AE97166C8C}" srcOrd="1" destOrd="0" presId="urn:microsoft.com/office/officeart/2005/8/layout/vList2"/>
    <dgm:cxn modelId="{43974683-3D21-4292-B5C9-53DF542DB4D7}" type="presParOf" srcId="{33AC39FB-65F3-410C-AB80-BA5F599DD636}" destId="{D4175C6E-207A-4AC2-9875-6A6FA172343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ECCB0F7E-D3E2-49B0-B6CC-0FB4DCE8ABE2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C954F865-ED19-4042-8B34-3D62361387B4}">
      <dgm:prSet/>
      <dgm:spPr/>
      <dgm:t>
        <a:bodyPr/>
        <a:lstStyle/>
        <a:p>
          <a:r>
            <a:rPr lang="ru-RU" u="none" dirty="0"/>
            <a:t>В количественном</a:t>
          </a:r>
          <a:r>
            <a:rPr lang="ru-RU" dirty="0"/>
            <a:t> отношении</a:t>
          </a:r>
        </a:p>
      </dgm:t>
    </dgm:pt>
    <dgm:pt modelId="{EB32CCFE-0092-4EEF-BEC8-F722B47AFCD6}" type="parTrans" cxnId="{24F724AF-EA81-42BB-9F7C-7853187F11D0}">
      <dgm:prSet/>
      <dgm:spPr/>
      <dgm:t>
        <a:bodyPr/>
        <a:lstStyle/>
        <a:p>
          <a:endParaRPr lang="ru-RU"/>
        </a:p>
      </dgm:t>
    </dgm:pt>
    <dgm:pt modelId="{9C727D01-E2E1-4073-8CE5-94DF74F8549F}" type="sibTrans" cxnId="{24F724AF-EA81-42BB-9F7C-7853187F11D0}">
      <dgm:prSet/>
      <dgm:spPr/>
      <dgm:t>
        <a:bodyPr/>
        <a:lstStyle/>
        <a:p>
          <a:endParaRPr lang="ru-RU"/>
        </a:p>
      </dgm:t>
    </dgm:pt>
    <dgm:pt modelId="{34B8ED4E-3A63-4CC9-AC8D-8B66836D8ADF}">
      <dgm:prSet/>
      <dgm:spPr/>
      <dgm:t>
        <a:bodyPr/>
        <a:lstStyle/>
        <a:p>
          <a:r>
            <a:rPr lang="ru-RU" u="none" dirty="0"/>
            <a:t>В качественном </a:t>
          </a:r>
          <a:r>
            <a:rPr lang="ru-RU" dirty="0"/>
            <a:t>отношении</a:t>
          </a:r>
        </a:p>
      </dgm:t>
    </dgm:pt>
    <dgm:pt modelId="{BB4754D6-9DC4-4861-BF31-04B6F72BBD87}" type="parTrans" cxnId="{BBEB2CF4-93A8-48AC-BFC1-507C3B74115B}">
      <dgm:prSet/>
      <dgm:spPr/>
      <dgm:t>
        <a:bodyPr/>
        <a:lstStyle/>
        <a:p>
          <a:endParaRPr lang="ru-RU"/>
        </a:p>
      </dgm:t>
    </dgm:pt>
    <dgm:pt modelId="{2D7DCF3F-EE1E-4273-B7B2-7B49366B8202}" type="sibTrans" cxnId="{BBEB2CF4-93A8-48AC-BFC1-507C3B74115B}">
      <dgm:prSet/>
      <dgm:spPr/>
      <dgm:t>
        <a:bodyPr/>
        <a:lstStyle/>
        <a:p>
          <a:endParaRPr lang="ru-RU"/>
        </a:p>
      </dgm:t>
    </dgm:pt>
    <dgm:pt modelId="{474FE7CB-42AA-409F-9193-8B2747843B3D}">
      <dgm:prSet/>
      <dgm:spPr/>
      <dgm:t>
        <a:bodyPr/>
        <a:lstStyle/>
        <a:p>
          <a:r>
            <a:rPr lang="ru-RU"/>
            <a:t>общественный трудовой потенциал характеризует возможности общества по привлечению к общественному труду населения разного пола и возраста (мужчин и женщин рабочего, до рабочего и после рабочего возрастов)</a:t>
          </a:r>
        </a:p>
      </dgm:t>
    </dgm:pt>
    <dgm:pt modelId="{0C9EAE9D-443F-4FAE-BEEC-05E43AC8876A}" type="parTrans" cxnId="{759A200F-4B42-43A1-81E7-EAFC2A35ED10}">
      <dgm:prSet/>
      <dgm:spPr/>
      <dgm:t>
        <a:bodyPr/>
        <a:lstStyle/>
        <a:p>
          <a:endParaRPr lang="ru-RU"/>
        </a:p>
      </dgm:t>
    </dgm:pt>
    <dgm:pt modelId="{54C1EAE9-63F4-4FA8-B00C-7981DBFEFDA6}" type="sibTrans" cxnId="{759A200F-4B42-43A1-81E7-EAFC2A35ED10}">
      <dgm:prSet/>
      <dgm:spPr/>
      <dgm:t>
        <a:bodyPr/>
        <a:lstStyle/>
        <a:p>
          <a:endParaRPr lang="ru-RU"/>
        </a:p>
      </dgm:t>
    </dgm:pt>
    <dgm:pt modelId="{D93E6FDE-290F-4D47-AFFE-377D11A3ED5C}">
      <dgm:prSet/>
      <dgm:spPr/>
      <dgm:t>
        <a:bodyPr/>
        <a:lstStyle/>
        <a:p>
          <a:r>
            <a:rPr lang="ru-RU" dirty="0"/>
            <a:t>трудовой потенциал общества -  это его реальные возможности по реализации через участие в общественно полезном труде всего многообразия личных способностей и качеств: знаний, умений и навыков, приобретаемых людьми в процессе воспитания, подготовки к труду, непосредственно трудовой деятельности, переобучения и повышения квалификации.</a:t>
          </a:r>
        </a:p>
      </dgm:t>
    </dgm:pt>
    <dgm:pt modelId="{E652B627-890E-4C39-A23E-F4C0F6657659}" type="parTrans" cxnId="{22CAAB18-90EC-416B-9476-B30361CF890F}">
      <dgm:prSet/>
      <dgm:spPr/>
    </dgm:pt>
    <dgm:pt modelId="{E3DEEFB3-7854-4967-AFA9-5AD3B4A2C468}" type="sibTrans" cxnId="{22CAAB18-90EC-416B-9476-B30361CF890F}">
      <dgm:prSet/>
      <dgm:spPr/>
    </dgm:pt>
    <dgm:pt modelId="{0112938D-91AF-4401-936D-B89E1BAF8893}" type="pres">
      <dgm:prSet presAssocID="{ECCB0F7E-D3E2-49B0-B6CC-0FB4DCE8ABE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93BBC8A-A8A6-4F39-9E93-9F2096A06917}" type="pres">
      <dgm:prSet presAssocID="{C954F865-ED19-4042-8B34-3D62361387B4}" presName="linNode" presStyleCnt="0"/>
      <dgm:spPr/>
    </dgm:pt>
    <dgm:pt modelId="{0BF3F88C-70CC-43CF-B334-D0C0DB295A1C}" type="pres">
      <dgm:prSet presAssocID="{C954F865-ED19-4042-8B34-3D62361387B4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5AC20A-2685-4457-9602-487E9D939AE0}" type="pres">
      <dgm:prSet presAssocID="{C954F865-ED19-4042-8B34-3D62361387B4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DF5211-1726-4C8C-BD43-BEF4B3A06203}" type="pres">
      <dgm:prSet presAssocID="{9C727D01-E2E1-4073-8CE5-94DF74F8549F}" presName="sp" presStyleCnt="0"/>
      <dgm:spPr/>
    </dgm:pt>
    <dgm:pt modelId="{87B8BC91-9B91-4B93-A101-68592CA60524}" type="pres">
      <dgm:prSet presAssocID="{34B8ED4E-3A63-4CC9-AC8D-8B66836D8ADF}" presName="linNode" presStyleCnt="0"/>
      <dgm:spPr/>
    </dgm:pt>
    <dgm:pt modelId="{1FBEFCC6-5870-4911-A3A7-38CAB3452573}" type="pres">
      <dgm:prSet presAssocID="{34B8ED4E-3A63-4CC9-AC8D-8B66836D8ADF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A252C6-AF8B-4544-95FE-E8339282211B}" type="pres">
      <dgm:prSet presAssocID="{34B8ED4E-3A63-4CC9-AC8D-8B66836D8ADF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67C6C6-9CE2-410E-BC12-4E3FB23D3DBE}" type="presOf" srcId="{34B8ED4E-3A63-4CC9-AC8D-8B66836D8ADF}" destId="{1FBEFCC6-5870-4911-A3A7-38CAB3452573}" srcOrd="0" destOrd="0" presId="urn:microsoft.com/office/officeart/2005/8/layout/vList5"/>
    <dgm:cxn modelId="{7EF06BAA-F599-4F94-A0E9-14E9373FECF6}" type="presOf" srcId="{ECCB0F7E-D3E2-49B0-B6CC-0FB4DCE8ABE2}" destId="{0112938D-91AF-4401-936D-B89E1BAF8893}" srcOrd="0" destOrd="0" presId="urn:microsoft.com/office/officeart/2005/8/layout/vList5"/>
    <dgm:cxn modelId="{E66EC9A0-B4F0-49CE-8CE8-B819242640EE}" type="presOf" srcId="{474FE7CB-42AA-409F-9193-8B2747843B3D}" destId="{DC5AC20A-2685-4457-9602-487E9D939AE0}" srcOrd="0" destOrd="0" presId="urn:microsoft.com/office/officeart/2005/8/layout/vList5"/>
    <dgm:cxn modelId="{BBEB2CF4-93A8-48AC-BFC1-507C3B74115B}" srcId="{ECCB0F7E-D3E2-49B0-B6CC-0FB4DCE8ABE2}" destId="{34B8ED4E-3A63-4CC9-AC8D-8B66836D8ADF}" srcOrd="1" destOrd="0" parTransId="{BB4754D6-9DC4-4861-BF31-04B6F72BBD87}" sibTransId="{2D7DCF3F-EE1E-4273-B7B2-7B49366B8202}"/>
    <dgm:cxn modelId="{759A200F-4B42-43A1-81E7-EAFC2A35ED10}" srcId="{C954F865-ED19-4042-8B34-3D62361387B4}" destId="{474FE7CB-42AA-409F-9193-8B2747843B3D}" srcOrd="0" destOrd="0" parTransId="{0C9EAE9D-443F-4FAE-BEEC-05E43AC8876A}" sibTransId="{54C1EAE9-63F4-4FA8-B00C-7981DBFEFDA6}"/>
    <dgm:cxn modelId="{24F724AF-EA81-42BB-9F7C-7853187F11D0}" srcId="{ECCB0F7E-D3E2-49B0-B6CC-0FB4DCE8ABE2}" destId="{C954F865-ED19-4042-8B34-3D62361387B4}" srcOrd="0" destOrd="0" parTransId="{EB32CCFE-0092-4EEF-BEC8-F722B47AFCD6}" sibTransId="{9C727D01-E2E1-4073-8CE5-94DF74F8549F}"/>
    <dgm:cxn modelId="{7833380F-6EE7-4FFE-B0F2-A75400DF31BB}" type="presOf" srcId="{D93E6FDE-290F-4D47-AFFE-377D11A3ED5C}" destId="{74A252C6-AF8B-4544-95FE-E8339282211B}" srcOrd="0" destOrd="0" presId="urn:microsoft.com/office/officeart/2005/8/layout/vList5"/>
    <dgm:cxn modelId="{8477ED3B-55F1-4B4B-8CB5-6A94756275C1}" type="presOf" srcId="{C954F865-ED19-4042-8B34-3D62361387B4}" destId="{0BF3F88C-70CC-43CF-B334-D0C0DB295A1C}" srcOrd="0" destOrd="0" presId="urn:microsoft.com/office/officeart/2005/8/layout/vList5"/>
    <dgm:cxn modelId="{22CAAB18-90EC-416B-9476-B30361CF890F}" srcId="{34B8ED4E-3A63-4CC9-AC8D-8B66836D8ADF}" destId="{D93E6FDE-290F-4D47-AFFE-377D11A3ED5C}" srcOrd="0" destOrd="0" parTransId="{E652B627-890E-4C39-A23E-F4C0F6657659}" sibTransId="{E3DEEFB3-7854-4967-AFA9-5AD3B4A2C468}"/>
    <dgm:cxn modelId="{B7F7F14E-E5CE-4926-A509-882172D68297}" type="presParOf" srcId="{0112938D-91AF-4401-936D-B89E1BAF8893}" destId="{E93BBC8A-A8A6-4F39-9E93-9F2096A06917}" srcOrd="0" destOrd="0" presId="urn:microsoft.com/office/officeart/2005/8/layout/vList5"/>
    <dgm:cxn modelId="{BF1B3BA6-4837-43FA-9506-90C9EE5221C1}" type="presParOf" srcId="{E93BBC8A-A8A6-4F39-9E93-9F2096A06917}" destId="{0BF3F88C-70CC-43CF-B334-D0C0DB295A1C}" srcOrd="0" destOrd="0" presId="urn:microsoft.com/office/officeart/2005/8/layout/vList5"/>
    <dgm:cxn modelId="{B718DC8A-A5D2-4D66-B9AD-8EB6847EB542}" type="presParOf" srcId="{E93BBC8A-A8A6-4F39-9E93-9F2096A06917}" destId="{DC5AC20A-2685-4457-9602-487E9D939AE0}" srcOrd="1" destOrd="0" presId="urn:microsoft.com/office/officeart/2005/8/layout/vList5"/>
    <dgm:cxn modelId="{2A0CD2F9-5236-4697-AC52-D54115E2FF6F}" type="presParOf" srcId="{0112938D-91AF-4401-936D-B89E1BAF8893}" destId="{B5DF5211-1726-4C8C-BD43-BEF4B3A06203}" srcOrd="1" destOrd="0" presId="urn:microsoft.com/office/officeart/2005/8/layout/vList5"/>
    <dgm:cxn modelId="{744D9AA0-7125-42F0-B5DD-D5BD38C717FF}" type="presParOf" srcId="{0112938D-91AF-4401-936D-B89E1BAF8893}" destId="{87B8BC91-9B91-4B93-A101-68592CA60524}" srcOrd="2" destOrd="0" presId="urn:microsoft.com/office/officeart/2005/8/layout/vList5"/>
    <dgm:cxn modelId="{0CC0B045-FA1C-4FE1-808B-EDF49A4B332A}" type="presParOf" srcId="{87B8BC91-9B91-4B93-A101-68592CA60524}" destId="{1FBEFCC6-5870-4911-A3A7-38CAB3452573}" srcOrd="0" destOrd="0" presId="urn:microsoft.com/office/officeart/2005/8/layout/vList5"/>
    <dgm:cxn modelId="{CEA4FFCE-4B38-4427-A8D8-CD58EA4716BB}" type="presParOf" srcId="{87B8BC91-9B91-4B93-A101-68592CA60524}" destId="{74A252C6-AF8B-4544-95FE-E8339282211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14CF90E1-58F6-4824-A359-B811C5F90FA1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D9F1F61-7BF5-4DCE-A4E6-E2A42FE9761B}">
      <dgm:prSet/>
      <dgm:spPr/>
      <dgm:t>
        <a:bodyPr/>
        <a:lstStyle/>
        <a:p>
          <a:r>
            <a:rPr lang="ru-RU" u="sng" dirty="0"/>
            <a:t>Трудовой потенциал организации</a:t>
          </a:r>
          <a:r>
            <a:rPr lang="ru-RU" dirty="0"/>
            <a:t> </a:t>
          </a:r>
        </a:p>
      </dgm:t>
    </dgm:pt>
    <dgm:pt modelId="{D5666509-BA15-47D4-BDFC-8A2D78610D9D}" type="parTrans" cxnId="{DD76F394-FCA6-4D24-9B3B-A2B6BE8CB9CC}">
      <dgm:prSet/>
      <dgm:spPr/>
      <dgm:t>
        <a:bodyPr/>
        <a:lstStyle/>
        <a:p>
          <a:endParaRPr lang="ru-RU"/>
        </a:p>
      </dgm:t>
    </dgm:pt>
    <dgm:pt modelId="{A80CBD6A-B7EE-4E31-9779-D0EC477D45F5}" type="sibTrans" cxnId="{DD76F394-FCA6-4D24-9B3B-A2B6BE8CB9CC}">
      <dgm:prSet/>
      <dgm:spPr/>
      <dgm:t>
        <a:bodyPr/>
        <a:lstStyle/>
        <a:p>
          <a:endParaRPr lang="ru-RU"/>
        </a:p>
      </dgm:t>
    </dgm:pt>
    <dgm:pt modelId="{31F38605-3D96-41A3-8847-FA25B77C1CBF}">
      <dgm:prSet/>
      <dgm:spPr/>
      <dgm:t>
        <a:bodyPr/>
        <a:lstStyle/>
        <a:p>
          <a:r>
            <a:rPr lang="ru-RU" dirty="0"/>
            <a:t>Трудовой потенциал организации как система</a:t>
          </a:r>
        </a:p>
      </dgm:t>
    </dgm:pt>
    <dgm:pt modelId="{CF68460B-9508-45FA-B4FE-503169B23F50}" type="parTrans" cxnId="{79EF9FEC-9192-467D-92B0-4B3BC178BBAA}">
      <dgm:prSet/>
      <dgm:spPr/>
      <dgm:t>
        <a:bodyPr/>
        <a:lstStyle/>
        <a:p>
          <a:endParaRPr lang="ru-RU"/>
        </a:p>
      </dgm:t>
    </dgm:pt>
    <dgm:pt modelId="{CBADC297-9AD1-4059-8CD6-F404BD97AB48}" type="sibTrans" cxnId="{79EF9FEC-9192-467D-92B0-4B3BC178BBAA}">
      <dgm:prSet/>
      <dgm:spPr/>
      <dgm:t>
        <a:bodyPr/>
        <a:lstStyle/>
        <a:p>
          <a:endParaRPr lang="ru-RU"/>
        </a:p>
      </dgm:t>
    </dgm:pt>
    <dgm:pt modelId="{13AD3156-5AE0-49FF-B02D-549FC12C2B2C}">
      <dgm:prSet/>
      <dgm:spPr/>
      <dgm:t>
        <a:bodyPr/>
        <a:lstStyle/>
        <a:p>
          <a:r>
            <a:rPr lang="ru-RU" dirty="0"/>
            <a:t>с одной стороны, совокупность условий, обеспечивающих реализацию трудового потенциала работника, </a:t>
          </a:r>
        </a:p>
      </dgm:t>
    </dgm:pt>
    <dgm:pt modelId="{2E23A22A-892F-4005-A1C9-A45EB199EFB3}" type="parTrans" cxnId="{AE5A9AA7-9891-4E5B-A989-163D7E81D65B}">
      <dgm:prSet/>
      <dgm:spPr/>
      <dgm:t>
        <a:bodyPr/>
        <a:lstStyle/>
        <a:p>
          <a:endParaRPr lang="ru-RU"/>
        </a:p>
      </dgm:t>
    </dgm:pt>
    <dgm:pt modelId="{B9B4A2E1-9053-4873-8953-2D5E6393C6D7}" type="sibTrans" cxnId="{AE5A9AA7-9891-4E5B-A989-163D7E81D65B}">
      <dgm:prSet/>
      <dgm:spPr/>
      <dgm:t>
        <a:bodyPr/>
        <a:lstStyle/>
        <a:p>
          <a:endParaRPr lang="ru-RU"/>
        </a:p>
      </dgm:t>
    </dgm:pt>
    <dgm:pt modelId="{2D6CDDE0-975F-4D02-AA32-9087B9A7EB25}">
      <dgm:prSet/>
      <dgm:spPr/>
      <dgm:t>
        <a:bodyPr/>
        <a:lstStyle/>
        <a:p>
          <a:r>
            <a:rPr lang="ru-RU" dirty="0"/>
            <a:t>с другой - новое качество, возникающее при целенаправленной совместной деятельности работников и групп.</a:t>
          </a:r>
        </a:p>
      </dgm:t>
    </dgm:pt>
    <dgm:pt modelId="{9564EEFE-301C-4BEE-9441-016EB7013E6E}" type="parTrans" cxnId="{394FFCCF-EABA-4F47-BFBF-49D500D3D65F}">
      <dgm:prSet/>
      <dgm:spPr/>
      <dgm:t>
        <a:bodyPr/>
        <a:lstStyle/>
        <a:p>
          <a:endParaRPr lang="ru-RU"/>
        </a:p>
      </dgm:t>
    </dgm:pt>
    <dgm:pt modelId="{D5334CAA-524C-4C3D-B2CA-4C25F06D655D}" type="sibTrans" cxnId="{394FFCCF-EABA-4F47-BFBF-49D500D3D65F}">
      <dgm:prSet/>
      <dgm:spPr/>
      <dgm:t>
        <a:bodyPr/>
        <a:lstStyle/>
        <a:p>
          <a:endParaRPr lang="ru-RU"/>
        </a:p>
      </dgm:t>
    </dgm:pt>
    <dgm:pt modelId="{56921781-E20E-427F-8ECD-D5916094F3CA}">
      <dgm:prSet/>
      <dgm:spPr/>
      <dgm:t>
        <a:bodyPr/>
        <a:lstStyle/>
        <a:p>
          <a:r>
            <a:rPr lang="ru-RU" dirty="0"/>
            <a:t>всегда больше суммы составляющих ее частей – индивидуальных трудовых потенциалов отдельных работников. </a:t>
          </a:r>
        </a:p>
      </dgm:t>
    </dgm:pt>
    <dgm:pt modelId="{87915484-AEB0-4FFB-BF07-495A32AAEDD9}" type="parTrans" cxnId="{56C20E9A-11E6-44A4-821D-534A4B9ACC10}">
      <dgm:prSet/>
      <dgm:spPr/>
      <dgm:t>
        <a:bodyPr/>
        <a:lstStyle/>
        <a:p>
          <a:endParaRPr lang="ru-RU"/>
        </a:p>
      </dgm:t>
    </dgm:pt>
    <dgm:pt modelId="{E5FAF8D3-5BF7-4690-AB47-3FA41CE768A9}" type="sibTrans" cxnId="{56C20E9A-11E6-44A4-821D-534A4B9ACC10}">
      <dgm:prSet/>
      <dgm:spPr/>
      <dgm:t>
        <a:bodyPr/>
        <a:lstStyle/>
        <a:p>
          <a:endParaRPr lang="ru-RU"/>
        </a:p>
      </dgm:t>
    </dgm:pt>
    <dgm:pt modelId="{A99A09B0-CD6D-4F8F-A6C5-9AF949137B71}">
      <dgm:prSet/>
      <dgm:spPr/>
      <dgm:t>
        <a:bodyPr/>
        <a:lstStyle/>
        <a:p>
          <a:r>
            <a:rPr lang="ru-RU" dirty="0"/>
            <a:t>Объединение работников в единый и планомерно организованный процесс труда порождает эффект коллективного труда, который превосходит сумму сил работников, действующих индивидуально.</a:t>
          </a:r>
        </a:p>
      </dgm:t>
    </dgm:pt>
    <dgm:pt modelId="{700B238A-4D76-413F-8775-94F6D73A6142}" type="parTrans" cxnId="{6C56A269-7F29-4520-9BAB-E5F19CDDB20D}">
      <dgm:prSet/>
      <dgm:spPr/>
      <dgm:t>
        <a:bodyPr/>
        <a:lstStyle/>
        <a:p>
          <a:endParaRPr lang="ru-RU"/>
        </a:p>
      </dgm:t>
    </dgm:pt>
    <dgm:pt modelId="{F72F9DB9-AB4F-4836-BC70-B22DEAEAD11D}" type="sibTrans" cxnId="{6C56A269-7F29-4520-9BAB-E5F19CDDB20D}">
      <dgm:prSet/>
      <dgm:spPr/>
      <dgm:t>
        <a:bodyPr/>
        <a:lstStyle/>
        <a:p>
          <a:endParaRPr lang="ru-RU"/>
        </a:p>
      </dgm:t>
    </dgm:pt>
    <dgm:pt modelId="{E5549DEB-70D2-4050-A3DE-E8081C719AC6}" type="pres">
      <dgm:prSet presAssocID="{14CF90E1-58F6-4824-A359-B811C5F90FA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BEC4DC9-BEF4-46CF-A11A-5354164255D4}" type="pres">
      <dgm:prSet presAssocID="{5D9F1F61-7BF5-4DCE-A4E6-E2A42FE9761B}" presName="root" presStyleCnt="0"/>
      <dgm:spPr/>
    </dgm:pt>
    <dgm:pt modelId="{EE4FD583-DB37-4359-8E71-884ABB18AAE0}" type="pres">
      <dgm:prSet presAssocID="{5D9F1F61-7BF5-4DCE-A4E6-E2A42FE9761B}" presName="rootComposite" presStyleCnt="0"/>
      <dgm:spPr/>
    </dgm:pt>
    <dgm:pt modelId="{268734F9-3ED8-4CCB-98CE-92C9EAF2C7AC}" type="pres">
      <dgm:prSet presAssocID="{5D9F1F61-7BF5-4DCE-A4E6-E2A42FE9761B}" presName="rootText" presStyleLbl="node1" presStyleIdx="0" presStyleCnt="2"/>
      <dgm:spPr/>
      <dgm:t>
        <a:bodyPr/>
        <a:lstStyle/>
        <a:p>
          <a:endParaRPr lang="ru-RU"/>
        </a:p>
      </dgm:t>
    </dgm:pt>
    <dgm:pt modelId="{CF9FF8F9-B1D3-4630-B97F-327AD9D74693}" type="pres">
      <dgm:prSet presAssocID="{5D9F1F61-7BF5-4DCE-A4E6-E2A42FE9761B}" presName="rootConnector" presStyleLbl="node1" presStyleIdx="0" presStyleCnt="2"/>
      <dgm:spPr/>
      <dgm:t>
        <a:bodyPr/>
        <a:lstStyle/>
        <a:p>
          <a:endParaRPr lang="ru-RU"/>
        </a:p>
      </dgm:t>
    </dgm:pt>
    <dgm:pt modelId="{5C8069F5-1C3B-480D-AD61-60D5D45A882F}" type="pres">
      <dgm:prSet presAssocID="{5D9F1F61-7BF5-4DCE-A4E6-E2A42FE9761B}" presName="childShape" presStyleCnt="0"/>
      <dgm:spPr/>
    </dgm:pt>
    <dgm:pt modelId="{B4BB8400-D46D-42B1-ADFE-E0072932ED2A}" type="pres">
      <dgm:prSet presAssocID="{2E23A22A-892F-4005-A1C9-A45EB199EFB3}" presName="Name13" presStyleLbl="parChTrans1D2" presStyleIdx="0" presStyleCnt="4"/>
      <dgm:spPr/>
      <dgm:t>
        <a:bodyPr/>
        <a:lstStyle/>
        <a:p>
          <a:endParaRPr lang="ru-RU"/>
        </a:p>
      </dgm:t>
    </dgm:pt>
    <dgm:pt modelId="{71062544-AD2D-4EE6-B7D8-A0DA5E627EB7}" type="pres">
      <dgm:prSet presAssocID="{13AD3156-5AE0-49FF-B02D-549FC12C2B2C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F52B3B-BE38-4290-94A0-6235FA8D16AF}" type="pres">
      <dgm:prSet presAssocID="{9564EEFE-301C-4BEE-9441-016EB7013E6E}" presName="Name13" presStyleLbl="parChTrans1D2" presStyleIdx="1" presStyleCnt="4"/>
      <dgm:spPr/>
      <dgm:t>
        <a:bodyPr/>
        <a:lstStyle/>
        <a:p>
          <a:endParaRPr lang="ru-RU"/>
        </a:p>
      </dgm:t>
    </dgm:pt>
    <dgm:pt modelId="{A3FCDC84-6E87-4885-A0D3-E9ED447E61B8}" type="pres">
      <dgm:prSet presAssocID="{2D6CDDE0-975F-4D02-AA32-9087B9A7EB25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0D9890-C2B9-48F4-ACA4-D49F95024204}" type="pres">
      <dgm:prSet presAssocID="{31F38605-3D96-41A3-8847-FA25B77C1CBF}" presName="root" presStyleCnt="0"/>
      <dgm:spPr/>
    </dgm:pt>
    <dgm:pt modelId="{6705A433-8358-4107-B647-1C2865BFA5CD}" type="pres">
      <dgm:prSet presAssocID="{31F38605-3D96-41A3-8847-FA25B77C1CBF}" presName="rootComposite" presStyleCnt="0"/>
      <dgm:spPr/>
    </dgm:pt>
    <dgm:pt modelId="{B016F3B8-1F03-4720-845F-649C2E2C78B8}" type="pres">
      <dgm:prSet presAssocID="{31F38605-3D96-41A3-8847-FA25B77C1CBF}" presName="rootText" presStyleLbl="node1" presStyleIdx="1" presStyleCnt="2"/>
      <dgm:spPr/>
      <dgm:t>
        <a:bodyPr/>
        <a:lstStyle/>
        <a:p>
          <a:endParaRPr lang="ru-RU"/>
        </a:p>
      </dgm:t>
    </dgm:pt>
    <dgm:pt modelId="{54605923-B1FE-4473-9495-5B8AEECC90AE}" type="pres">
      <dgm:prSet presAssocID="{31F38605-3D96-41A3-8847-FA25B77C1CBF}" presName="rootConnector" presStyleLbl="node1" presStyleIdx="1" presStyleCnt="2"/>
      <dgm:spPr/>
      <dgm:t>
        <a:bodyPr/>
        <a:lstStyle/>
        <a:p>
          <a:endParaRPr lang="ru-RU"/>
        </a:p>
      </dgm:t>
    </dgm:pt>
    <dgm:pt modelId="{E1B3AAAE-BE60-4055-82E8-5E0DCE4AAA1C}" type="pres">
      <dgm:prSet presAssocID="{31F38605-3D96-41A3-8847-FA25B77C1CBF}" presName="childShape" presStyleCnt="0"/>
      <dgm:spPr/>
    </dgm:pt>
    <dgm:pt modelId="{00B8C09D-1CBA-4796-987C-7B8CE29BE925}" type="pres">
      <dgm:prSet presAssocID="{87915484-AEB0-4FFB-BF07-495A32AAEDD9}" presName="Name13" presStyleLbl="parChTrans1D2" presStyleIdx="2" presStyleCnt="4"/>
      <dgm:spPr/>
      <dgm:t>
        <a:bodyPr/>
        <a:lstStyle/>
        <a:p>
          <a:endParaRPr lang="ru-RU"/>
        </a:p>
      </dgm:t>
    </dgm:pt>
    <dgm:pt modelId="{3C0B6F2F-98A6-49A4-B155-9EF4763236F7}" type="pres">
      <dgm:prSet presAssocID="{56921781-E20E-427F-8ECD-D5916094F3CA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0A799C-9936-442A-9BA5-00ED04A50F32}" type="pres">
      <dgm:prSet presAssocID="{700B238A-4D76-413F-8775-94F6D73A6142}" presName="Name13" presStyleLbl="parChTrans1D2" presStyleIdx="3" presStyleCnt="4"/>
      <dgm:spPr/>
      <dgm:t>
        <a:bodyPr/>
        <a:lstStyle/>
        <a:p>
          <a:endParaRPr lang="ru-RU"/>
        </a:p>
      </dgm:t>
    </dgm:pt>
    <dgm:pt modelId="{BE4A04C3-FE2F-44F4-B894-5EF19491E078}" type="pres">
      <dgm:prSet presAssocID="{A99A09B0-CD6D-4F8F-A6C5-9AF949137B71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76F394-FCA6-4D24-9B3B-A2B6BE8CB9CC}" srcId="{14CF90E1-58F6-4824-A359-B811C5F90FA1}" destId="{5D9F1F61-7BF5-4DCE-A4E6-E2A42FE9761B}" srcOrd="0" destOrd="0" parTransId="{D5666509-BA15-47D4-BDFC-8A2D78610D9D}" sibTransId="{A80CBD6A-B7EE-4E31-9779-D0EC477D45F5}"/>
    <dgm:cxn modelId="{DB624F3C-3FAB-4CDA-8B5D-062166CC929C}" type="presOf" srcId="{56921781-E20E-427F-8ECD-D5916094F3CA}" destId="{3C0B6F2F-98A6-49A4-B155-9EF4763236F7}" srcOrd="0" destOrd="0" presId="urn:microsoft.com/office/officeart/2005/8/layout/hierarchy3"/>
    <dgm:cxn modelId="{40E6E539-5368-466F-9620-9B7EC238EA30}" type="presOf" srcId="{31F38605-3D96-41A3-8847-FA25B77C1CBF}" destId="{54605923-B1FE-4473-9495-5B8AEECC90AE}" srcOrd="1" destOrd="0" presId="urn:microsoft.com/office/officeart/2005/8/layout/hierarchy3"/>
    <dgm:cxn modelId="{B8F2E2EA-8B7C-454B-A6D8-A8191D019FF1}" type="presOf" srcId="{14CF90E1-58F6-4824-A359-B811C5F90FA1}" destId="{E5549DEB-70D2-4050-A3DE-E8081C719AC6}" srcOrd="0" destOrd="0" presId="urn:microsoft.com/office/officeart/2005/8/layout/hierarchy3"/>
    <dgm:cxn modelId="{FE2F3296-9D28-47FD-8081-86D5BD0A09BF}" type="presOf" srcId="{700B238A-4D76-413F-8775-94F6D73A6142}" destId="{120A799C-9936-442A-9BA5-00ED04A50F32}" srcOrd="0" destOrd="0" presId="urn:microsoft.com/office/officeart/2005/8/layout/hierarchy3"/>
    <dgm:cxn modelId="{06AD42BD-3981-4547-9767-A3CE65AC2EC4}" type="presOf" srcId="{87915484-AEB0-4FFB-BF07-495A32AAEDD9}" destId="{00B8C09D-1CBA-4796-987C-7B8CE29BE925}" srcOrd="0" destOrd="0" presId="urn:microsoft.com/office/officeart/2005/8/layout/hierarchy3"/>
    <dgm:cxn modelId="{F676FEA9-38A9-445E-A892-E69E03AC3AE6}" type="presOf" srcId="{5D9F1F61-7BF5-4DCE-A4E6-E2A42FE9761B}" destId="{CF9FF8F9-B1D3-4630-B97F-327AD9D74693}" srcOrd="1" destOrd="0" presId="urn:microsoft.com/office/officeart/2005/8/layout/hierarchy3"/>
    <dgm:cxn modelId="{C7B5EA40-99F2-4A23-865A-AF229A762138}" type="presOf" srcId="{13AD3156-5AE0-49FF-B02D-549FC12C2B2C}" destId="{71062544-AD2D-4EE6-B7D8-A0DA5E627EB7}" srcOrd="0" destOrd="0" presId="urn:microsoft.com/office/officeart/2005/8/layout/hierarchy3"/>
    <dgm:cxn modelId="{AE5A9AA7-9891-4E5B-A989-163D7E81D65B}" srcId="{5D9F1F61-7BF5-4DCE-A4E6-E2A42FE9761B}" destId="{13AD3156-5AE0-49FF-B02D-549FC12C2B2C}" srcOrd="0" destOrd="0" parTransId="{2E23A22A-892F-4005-A1C9-A45EB199EFB3}" sibTransId="{B9B4A2E1-9053-4873-8953-2D5E6393C6D7}"/>
    <dgm:cxn modelId="{361908A5-2CEF-48FD-9731-563603A03F20}" type="presOf" srcId="{A99A09B0-CD6D-4F8F-A6C5-9AF949137B71}" destId="{BE4A04C3-FE2F-44F4-B894-5EF19491E078}" srcOrd="0" destOrd="0" presId="urn:microsoft.com/office/officeart/2005/8/layout/hierarchy3"/>
    <dgm:cxn modelId="{53A34E72-AFE7-43DE-BA8C-ACE8C9B9F513}" type="presOf" srcId="{5D9F1F61-7BF5-4DCE-A4E6-E2A42FE9761B}" destId="{268734F9-3ED8-4CCB-98CE-92C9EAF2C7AC}" srcOrd="0" destOrd="0" presId="urn:microsoft.com/office/officeart/2005/8/layout/hierarchy3"/>
    <dgm:cxn modelId="{6C56A269-7F29-4520-9BAB-E5F19CDDB20D}" srcId="{31F38605-3D96-41A3-8847-FA25B77C1CBF}" destId="{A99A09B0-CD6D-4F8F-A6C5-9AF949137B71}" srcOrd="1" destOrd="0" parTransId="{700B238A-4D76-413F-8775-94F6D73A6142}" sibTransId="{F72F9DB9-AB4F-4836-BC70-B22DEAEAD11D}"/>
    <dgm:cxn modelId="{79EF9FEC-9192-467D-92B0-4B3BC178BBAA}" srcId="{14CF90E1-58F6-4824-A359-B811C5F90FA1}" destId="{31F38605-3D96-41A3-8847-FA25B77C1CBF}" srcOrd="1" destOrd="0" parTransId="{CF68460B-9508-45FA-B4FE-503169B23F50}" sibTransId="{CBADC297-9AD1-4059-8CD6-F404BD97AB48}"/>
    <dgm:cxn modelId="{0B6D1BAB-BA47-43F7-8921-E02830C0CC0E}" type="presOf" srcId="{31F38605-3D96-41A3-8847-FA25B77C1CBF}" destId="{B016F3B8-1F03-4720-845F-649C2E2C78B8}" srcOrd="0" destOrd="0" presId="urn:microsoft.com/office/officeart/2005/8/layout/hierarchy3"/>
    <dgm:cxn modelId="{394FFCCF-EABA-4F47-BFBF-49D500D3D65F}" srcId="{5D9F1F61-7BF5-4DCE-A4E6-E2A42FE9761B}" destId="{2D6CDDE0-975F-4D02-AA32-9087B9A7EB25}" srcOrd="1" destOrd="0" parTransId="{9564EEFE-301C-4BEE-9441-016EB7013E6E}" sibTransId="{D5334CAA-524C-4C3D-B2CA-4C25F06D655D}"/>
    <dgm:cxn modelId="{5A9C7F2F-FEE9-4252-92F3-1A32F7F8C266}" type="presOf" srcId="{2D6CDDE0-975F-4D02-AA32-9087B9A7EB25}" destId="{A3FCDC84-6E87-4885-A0D3-E9ED447E61B8}" srcOrd="0" destOrd="0" presId="urn:microsoft.com/office/officeart/2005/8/layout/hierarchy3"/>
    <dgm:cxn modelId="{6E3A776F-FAF3-462E-81AD-881BBE5A34F5}" type="presOf" srcId="{9564EEFE-301C-4BEE-9441-016EB7013E6E}" destId="{BEF52B3B-BE38-4290-94A0-6235FA8D16AF}" srcOrd="0" destOrd="0" presId="urn:microsoft.com/office/officeart/2005/8/layout/hierarchy3"/>
    <dgm:cxn modelId="{12FC23C2-A7E1-4826-A7EA-4D2BE63A59C2}" type="presOf" srcId="{2E23A22A-892F-4005-A1C9-A45EB199EFB3}" destId="{B4BB8400-D46D-42B1-ADFE-E0072932ED2A}" srcOrd="0" destOrd="0" presId="urn:microsoft.com/office/officeart/2005/8/layout/hierarchy3"/>
    <dgm:cxn modelId="{56C20E9A-11E6-44A4-821D-534A4B9ACC10}" srcId="{31F38605-3D96-41A3-8847-FA25B77C1CBF}" destId="{56921781-E20E-427F-8ECD-D5916094F3CA}" srcOrd="0" destOrd="0" parTransId="{87915484-AEB0-4FFB-BF07-495A32AAEDD9}" sibTransId="{E5FAF8D3-5BF7-4690-AB47-3FA41CE768A9}"/>
    <dgm:cxn modelId="{B2A49354-7A6F-431F-BEDA-8B6A67372B06}" type="presParOf" srcId="{E5549DEB-70D2-4050-A3DE-E8081C719AC6}" destId="{FBEC4DC9-BEF4-46CF-A11A-5354164255D4}" srcOrd="0" destOrd="0" presId="urn:microsoft.com/office/officeart/2005/8/layout/hierarchy3"/>
    <dgm:cxn modelId="{ED877B86-E926-4872-935F-53BA434ECE9C}" type="presParOf" srcId="{FBEC4DC9-BEF4-46CF-A11A-5354164255D4}" destId="{EE4FD583-DB37-4359-8E71-884ABB18AAE0}" srcOrd="0" destOrd="0" presId="urn:microsoft.com/office/officeart/2005/8/layout/hierarchy3"/>
    <dgm:cxn modelId="{B906D471-AC5B-4EE3-BE38-F79845A25BB3}" type="presParOf" srcId="{EE4FD583-DB37-4359-8E71-884ABB18AAE0}" destId="{268734F9-3ED8-4CCB-98CE-92C9EAF2C7AC}" srcOrd="0" destOrd="0" presId="urn:microsoft.com/office/officeart/2005/8/layout/hierarchy3"/>
    <dgm:cxn modelId="{B4032507-D1E0-4ECA-AFF7-AAE0477361F2}" type="presParOf" srcId="{EE4FD583-DB37-4359-8E71-884ABB18AAE0}" destId="{CF9FF8F9-B1D3-4630-B97F-327AD9D74693}" srcOrd="1" destOrd="0" presId="urn:microsoft.com/office/officeart/2005/8/layout/hierarchy3"/>
    <dgm:cxn modelId="{B9874DCE-2D78-4BE9-BF25-BC6ADEFF0A72}" type="presParOf" srcId="{FBEC4DC9-BEF4-46CF-A11A-5354164255D4}" destId="{5C8069F5-1C3B-480D-AD61-60D5D45A882F}" srcOrd="1" destOrd="0" presId="urn:microsoft.com/office/officeart/2005/8/layout/hierarchy3"/>
    <dgm:cxn modelId="{F7EE0BD7-2D0D-49E5-A60C-3BEC8FAACC12}" type="presParOf" srcId="{5C8069F5-1C3B-480D-AD61-60D5D45A882F}" destId="{B4BB8400-D46D-42B1-ADFE-E0072932ED2A}" srcOrd="0" destOrd="0" presId="urn:microsoft.com/office/officeart/2005/8/layout/hierarchy3"/>
    <dgm:cxn modelId="{D4E475D2-87EE-4914-8064-591229779D7A}" type="presParOf" srcId="{5C8069F5-1C3B-480D-AD61-60D5D45A882F}" destId="{71062544-AD2D-4EE6-B7D8-A0DA5E627EB7}" srcOrd="1" destOrd="0" presId="urn:microsoft.com/office/officeart/2005/8/layout/hierarchy3"/>
    <dgm:cxn modelId="{7880F0C4-6B15-4E38-9236-B3B2073BA4B3}" type="presParOf" srcId="{5C8069F5-1C3B-480D-AD61-60D5D45A882F}" destId="{BEF52B3B-BE38-4290-94A0-6235FA8D16AF}" srcOrd="2" destOrd="0" presId="urn:microsoft.com/office/officeart/2005/8/layout/hierarchy3"/>
    <dgm:cxn modelId="{B649C634-5720-4C0B-A328-BFF7ECADFC58}" type="presParOf" srcId="{5C8069F5-1C3B-480D-AD61-60D5D45A882F}" destId="{A3FCDC84-6E87-4885-A0D3-E9ED447E61B8}" srcOrd="3" destOrd="0" presId="urn:microsoft.com/office/officeart/2005/8/layout/hierarchy3"/>
    <dgm:cxn modelId="{9EF14F9D-B437-4975-927C-F03C77E255C2}" type="presParOf" srcId="{E5549DEB-70D2-4050-A3DE-E8081C719AC6}" destId="{370D9890-C2B9-48F4-ACA4-D49F95024204}" srcOrd="1" destOrd="0" presId="urn:microsoft.com/office/officeart/2005/8/layout/hierarchy3"/>
    <dgm:cxn modelId="{BBF7EEF7-C787-4526-A3CD-15BB468DFBA1}" type="presParOf" srcId="{370D9890-C2B9-48F4-ACA4-D49F95024204}" destId="{6705A433-8358-4107-B647-1C2865BFA5CD}" srcOrd="0" destOrd="0" presId="urn:microsoft.com/office/officeart/2005/8/layout/hierarchy3"/>
    <dgm:cxn modelId="{35FA266B-8453-4E3D-B44F-AFC64F4BE08C}" type="presParOf" srcId="{6705A433-8358-4107-B647-1C2865BFA5CD}" destId="{B016F3B8-1F03-4720-845F-649C2E2C78B8}" srcOrd="0" destOrd="0" presId="urn:microsoft.com/office/officeart/2005/8/layout/hierarchy3"/>
    <dgm:cxn modelId="{1953701D-1155-43A5-91A1-602FD7D3E13A}" type="presParOf" srcId="{6705A433-8358-4107-B647-1C2865BFA5CD}" destId="{54605923-B1FE-4473-9495-5B8AEECC90AE}" srcOrd="1" destOrd="0" presId="urn:microsoft.com/office/officeart/2005/8/layout/hierarchy3"/>
    <dgm:cxn modelId="{2517F258-4AFD-44CF-87E6-B31C5417081A}" type="presParOf" srcId="{370D9890-C2B9-48F4-ACA4-D49F95024204}" destId="{E1B3AAAE-BE60-4055-82E8-5E0DCE4AAA1C}" srcOrd="1" destOrd="0" presId="urn:microsoft.com/office/officeart/2005/8/layout/hierarchy3"/>
    <dgm:cxn modelId="{608DF4A0-5E72-42BC-9DEF-3FE6C073F274}" type="presParOf" srcId="{E1B3AAAE-BE60-4055-82E8-5E0DCE4AAA1C}" destId="{00B8C09D-1CBA-4796-987C-7B8CE29BE925}" srcOrd="0" destOrd="0" presId="urn:microsoft.com/office/officeart/2005/8/layout/hierarchy3"/>
    <dgm:cxn modelId="{CA8FCF35-7CCE-4FD5-A14B-64883423BD61}" type="presParOf" srcId="{E1B3AAAE-BE60-4055-82E8-5E0DCE4AAA1C}" destId="{3C0B6F2F-98A6-49A4-B155-9EF4763236F7}" srcOrd="1" destOrd="0" presId="urn:microsoft.com/office/officeart/2005/8/layout/hierarchy3"/>
    <dgm:cxn modelId="{11369026-58A8-45AE-AF9F-2623947749D9}" type="presParOf" srcId="{E1B3AAAE-BE60-4055-82E8-5E0DCE4AAA1C}" destId="{120A799C-9936-442A-9BA5-00ED04A50F32}" srcOrd="2" destOrd="0" presId="urn:microsoft.com/office/officeart/2005/8/layout/hierarchy3"/>
    <dgm:cxn modelId="{DF74FAA1-37BA-4505-8B37-7B2410DDA753}" type="presParOf" srcId="{E1B3AAAE-BE60-4055-82E8-5E0DCE4AAA1C}" destId="{BE4A04C3-FE2F-44F4-B894-5EF19491E078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D9A3C1F8-DA27-41B6-8A53-818ECCD1397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45A2D47-BF8F-4AF6-B46E-994548767E39}">
      <dgm:prSet/>
      <dgm:spPr/>
      <dgm:t>
        <a:bodyPr/>
        <a:lstStyle/>
        <a:p>
          <a:r>
            <a:rPr lang="ru-RU" dirty="0"/>
            <a:t>Совокупность физических и духовных способностей человека</a:t>
          </a:r>
        </a:p>
      </dgm:t>
    </dgm:pt>
    <dgm:pt modelId="{728C821C-D012-4C06-A0A6-96D35F523DAA}" type="parTrans" cxnId="{2120F85C-DB41-4D6E-8132-FF87B8977FFD}">
      <dgm:prSet/>
      <dgm:spPr/>
      <dgm:t>
        <a:bodyPr/>
        <a:lstStyle/>
        <a:p>
          <a:endParaRPr lang="ru-RU"/>
        </a:p>
      </dgm:t>
    </dgm:pt>
    <dgm:pt modelId="{4476F193-96CB-433D-BFFB-6E95001C7208}" type="sibTrans" cxnId="{2120F85C-DB41-4D6E-8132-FF87B8977FFD}">
      <dgm:prSet/>
      <dgm:spPr/>
      <dgm:t>
        <a:bodyPr/>
        <a:lstStyle/>
        <a:p>
          <a:endParaRPr lang="ru-RU"/>
        </a:p>
      </dgm:t>
    </dgm:pt>
    <dgm:pt modelId="{944A8A04-81AC-43FC-BF6B-54603C96A2D1}">
      <dgm:prSet/>
      <dgm:spPr/>
      <dgm:t>
        <a:bodyPr/>
        <a:lstStyle/>
        <a:p>
          <a:r>
            <a:rPr lang="ru-RU" dirty="0"/>
            <a:t>Трудовые коллективы обладают разными потенциалами в зависимости от</a:t>
          </a:r>
        </a:p>
      </dgm:t>
    </dgm:pt>
    <dgm:pt modelId="{AEBF3E7F-67C6-4298-825D-459F21CC6C3B}" type="parTrans" cxnId="{257C11D9-8C8F-4429-BD58-7445B8019FAE}">
      <dgm:prSet/>
      <dgm:spPr/>
    </dgm:pt>
    <dgm:pt modelId="{2B86461C-058F-4A5C-9247-2228DEC6DFC5}" type="sibTrans" cxnId="{257C11D9-8C8F-4429-BD58-7445B8019FAE}">
      <dgm:prSet/>
      <dgm:spPr/>
    </dgm:pt>
    <dgm:pt modelId="{916AD924-0F77-4E76-B898-7CCA7076A592}">
      <dgm:prSet/>
      <dgm:spPr/>
      <dgm:t>
        <a:bodyPr/>
        <a:lstStyle/>
        <a:p>
          <a:r>
            <a:rPr lang="ru-RU" dirty="0"/>
            <a:t>является </a:t>
          </a:r>
          <a:r>
            <a: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основой трудового потенциала личности</a:t>
          </a:r>
          <a:endParaRPr lang="ru-RU" dirty="0"/>
        </a:p>
      </dgm:t>
    </dgm:pt>
    <dgm:pt modelId="{1D176203-0189-4CDA-AE2F-52DBE85BCD32}" type="parTrans" cxnId="{7C1BD2F7-FF1B-4A68-B9C6-2067ACDF764B}">
      <dgm:prSet/>
      <dgm:spPr/>
    </dgm:pt>
    <dgm:pt modelId="{788E06C9-6A17-4F1F-ACC8-FF965C945F5F}" type="sibTrans" cxnId="{7C1BD2F7-FF1B-4A68-B9C6-2067ACDF764B}">
      <dgm:prSet/>
      <dgm:spPr/>
    </dgm:pt>
    <dgm:pt modelId="{19E0D48D-C436-4248-A3CF-252F73EB092B}">
      <dgm:prSet/>
      <dgm:spPr/>
      <dgm:t>
        <a:bodyPr/>
        <a:lstStyle/>
        <a:p>
          <a:r>
            <a:rPr lang="ru-RU" dirty="0"/>
            <a:t>Производительная сила, возникающая благодаря совместной деятельности различных индивидов, </a:t>
          </a:r>
        </a:p>
      </dgm:t>
    </dgm:pt>
    <dgm:pt modelId="{7AE3EC59-5C63-458B-BD2E-0E058D0306DF}" type="parTrans" cxnId="{2D48A5C7-095F-48BA-B89C-DD182DC2D7B0}">
      <dgm:prSet/>
      <dgm:spPr/>
    </dgm:pt>
    <dgm:pt modelId="{35C85037-946F-47C4-A299-E79B2EA832BE}" type="sibTrans" cxnId="{2D48A5C7-095F-48BA-B89C-DD182DC2D7B0}">
      <dgm:prSet/>
      <dgm:spPr/>
    </dgm:pt>
    <dgm:pt modelId="{5549E659-9BB6-461D-8E16-E71B75313E56}">
      <dgm:prSet/>
      <dgm:spPr/>
      <dgm:t>
        <a:bodyPr/>
        <a:lstStyle/>
        <a:p>
          <a:r>
            <a:rPr lang="ru-RU"/>
            <a:t>составляет </a:t>
          </a:r>
          <a:r>
            <a:rPr lang="ru-RU" dirty="0"/>
            <a:t>основу трудового потенциала коллектива организации. </a:t>
          </a:r>
        </a:p>
      </dgm:t>
    </dgm:pt>
    <dgm:pt modelId="{79D05EA0-5351-4443-94E5-E7A4DADA5F68}" type="parTrans" cxnId="{41210971-A7DB-48CC-B780-CB75254F0E9B}">
      <dgm:prSet/>
      <dgm:spPr/>
    </dgm:pt>
    <dgm:pt modelId="{B70F394D-20C2-4341-8321-B0E8275D3C4B}" type="sibTrans" cxnId="{41210971-A7DB-48CC-B780-CB75254F0E9B}">
      <dgm:prSet/>
      <dgm:spPr/>
    </dgm:pt>
    <dgm:pt modelId="{5E8EE205-20C1-4FD6-AD83-BCC7EA2C8D8F}">
      <dgm:prSet/>
      <dgm:spPr/>
      <dgm:t>
        <a:bodyPr/>
        <a:lstStyle/>
        <a:p>
          <a:r>
            <a:rPr lang="ru-RU" dirty="0"/>
            <a:t>территориального расположения предприятия, </a:t>
          </a:r>
        </a:p>
      </dgm:t>
    </dgm:pt>
    <dgm:pt modelId="{A210DFCF-C0E0-4B10-9E60-7B3624F8CD73}" type="parTrans" cxnId="{DFB54495-15F1-4F2E-9CFF-B241CE5F0EDF}">
      <dgm:prSet/>
      <dgm:spPr/>
    </dgm:pt>
    <dgm:pt modelId="{B975C67C-8CF5-4D86-8DF7-DB1E330262C9}" type="sibTrans" cxnId="{DFB54495-15F1-4F2E-9CFF-B241CE5F0EDF}">
      <dgm:prSet/>
      <dgm:spPr/>
    </dgm:pt>
    <dgm:pt modelId="{7A9F13F0-FCC3-412E-857D-A97CB66126A2}">
      <dgm:prSet/>
      <dgm:spPr/>
      <dgm:t>
        <a:bodyPr/>
        <a:lstStyle/>
        <a:p>
          <a:r>
            <a:rPr lang="ru-RU" dirty="0"/>
            <a:t>отраслевой принадлежности, </a:t>
          </a:r>
        </a:p>
      </dgm:t>
    </dgm:pt>
    <dgm:pt modelId="{EE260E93-334A-4750-A65F-8F281F52D241}" type="parTrans" cxnId="{AB7C1FAB-C36F-4850-A3F3-638A32D9D95D}">
      <dgm:prSet/>
      <dgm:spPr/>
    </dgm:pt>
    <dgm:pt modelId="{7F4A287F-C699-4E60-B411-8B45DB579671}" type="sibTrans" cxnId="{AB7C1FAB-C36F-4850-A3F3-638A32D9D95D}">
      <dgm:prSet/>
      <dgm:spPr/>
    </dgm:pt>
    <dgm:pt modelId="{8B5AEE92-5137-4824-817E-0DB80B35B51D}">
      <dgm:prSet/>
      <dgm:spPr/>
      <dgm:t>
        <a:bodyPr/>
        <a:lstStyle/>
        <a:p>
          <a:r>
            <a:rPr lang="ru-RU" dirty="0"/>
            <a:t>размеров производства, </a:t>
          </a:r>
        </a:p>
      </dgm:t>
    </dgm:pt>
    <dgm:pt modelId="{FBBB7800-A9D7-473C-BE90-FF68DB303E20}" type="parTrans" cxnId="{02607C57-B51B-4093-AF8B-10A3469A90F3}">
      <dgm:prSet/>
      <dgm:spPr/>
    </dgm:pt>
    <dgm:pt modelId="{17900973-F61E-4CAB-A89D-D8A27DD6FEF7}" type="sibTrans" cxnId="{02607C57-B51B-4093-AF8B-10A3469A90F3}">
      <dgm:prSet/>
      <dgm:spPr/>
    </dgm:pt>
    <dgm:pt modelId="{7EF7F4D9-625F-4F5D-8F8D-48AF89F641BF}">
      <dgm:prSet/>
      <dgm:spPr/>
      <dgm:t>
        <a:bodyPr/>
        <a:lstStyle/>
        <a:p>
          <a:r>
            <a:rPr lang="ru-RU" dirty="0"/>
            <a:t>половозрастной структуры и др. </a:t>
          </a:r>
        </a:p>
      </dgm:t>
    </dgm:pt>
    <dgm:pt modelId="{501FAB2B-6A9D-4C7A-83D0-5BFB57B069D9}" type="parTrans" cxnId="{5D28B19A-E43D-49FC-9CD1-089284303CBA}">
      <dgm:prSet/>
      <dgm:spPr/>
    </dgm:pt>
    <dgm:pt modelId="{96F366D5-671D-45FD-A3A0-9A45F44292CE}" type="sibTrans" cxnId="{5D28B19A-E43D-49FC-9CD1-089284303CBA}">
      <dgm:prSet/>
      <dgm:spPr/>
    </dgm:pt>
    <dgm:pt modelId="{8CDF31BB-D1E4-42DC-9E83-ADD841B00112}" type="pres">
      <dgm:prSet presAssocID="{D9A3C1F8-DA27-41B6-8A53-818ECCD1397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606562D-CCF8-4570-86B3-309422718D7D}" type="pres">
      <dgm:prSet presAssocID="{A45A2D47-BF8F-4AF6-B46E-994548767E3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BA39A8-7AAA-486B-B333-AD12155A9DD3}" type="pres">
      <dgm:prSet presAssocID="{A45A2D47-BF8F-4AF6-B46E-994548767E39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DC9970-C0E7-4C74-AA3B-47931638C7B0}" type="pres">
      <dgm:prSet presAssocID="{19E0D48D-C436-4248-A3CF-252F73EB092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B90AB3-CABF-4B20-94D5-6CEE43A03938}" type="pres">
      <dgm:prSet presAssocID="{19E0D48D-C436-4248-A3CF-252F73EB092B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3F0CE4-99CE-4308-A8E7-B351F3BBDFF7}" type="pres">
      <dgm:prSet presAssocID="{944A8A04-81AC-43FC-BF6B-54603C96A2D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F82079-C42F-4D8D-A127-E0344D50FC87}" type="pres">
      <dgm:prSet presAssocID="{944A8A04-81AC-43FC-BF6B-54603C96A2D1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CB1CA8C-52A7-4B84-A432-A3878AF95843}" type="presOf" srcId="{19E0D48D-C436-4248-A3CF-252F73EB092B}" destId="{43DC9970-C0E7-4C74-AA3B-47931638C7B0}" srcOrd="0" destOrd="0" presId="urn:microsoft.com/office/officeart/2005/8/layout/vList2"/>
    <dgm:cxn modelId="{7C1BD2F7-FF1B-4A68-B9C6-2067ACDF764B}" srcId="{A45A2D47-BF8F-4AF6-B46E-994548767E39}" destId="{916AD924-0F77-4E76-B898-7CCA7076A592}" srcOrd="0" destOrd="0" parTransId="{1D176203-0189-4CDA-AE2F-52DBE85BCD32}" sibTransId="{788E06C9-6A17-4F1F-ACC8-FF965C945F5F}"/>
    <dgm:cxn modelId="{DFB54495-15F1-4F2E-9CFF-B241CE5F0EDF}" srcId="{944A8A04-81AC-43FC-BF6B-54603C96A2D1}" destId="{5E8EE205-20C1-4FD6-AD83-BCC7EA2C8D8F}" srcOrd="0" destOrd="0" parTransId="{A210DFCF-C0E0-4B10-9E60-7B3624F8CD73}" sibTransId="{B975C67C-8CF5-4D86-8DF7-DB1E330262C9}"/>
    <dgm:cxn modelId="{E73042CC-240F-40C8-82ED-F6A677D841CC}" type="presOf" srcId="{5E8EE205-20C1-4FD6-AD83-BCC7EA2C8D8F}" destId="{66F82079-C42F-4D8D-A127-E0344D50FC87}" srcOrd="0" destOrd="0" presId="urn:microsoft.com/office/officeart/2005/8/layout/vList2"/>
    <dgm:cxn modelId="{AB7C1FAB-C36F-4850-A3F3-638A32D9D95D}" srcId="{944A8A04-81AC-43FC-BF6B-54603C96A2D1}" destId="{7A9F13F0-FCC3-412E-857D-A97CB66126A2}" srcOrd="1" destOrd="0" parTransId="{EE260E93-334A-4750-A65F-8F281F52D241}" sibTransId="{7F4A287F-C699-4E60-B411-8B45DB579671}"/>
    <dgm:cxn modelId="{5D28B19A-E43D-49FC-9CD1-089284303CBA}" srcId="{944A8A04-81AC-43FC-BF6B-54603C96A2D1}" destId="{7EF7F4D9-625F-4F5D-8F8D-48AF89F641BF}" srcOrd="3" destOrd="0" parTransId="{501FAB2B-6A9D-4C7A-83D0-5BFB57B069D9}" sibTransId="{96F366D5-671D-45FD-A3A0-9A45F44292CE}"/>
    <dgm:cxn modelId="{5814797F-CBA0-48E6-852D-BBE4C77311CF}" type="presOf" srcId="{8B5AEE92-5137-4824-817E-0DB80B35B51D}" destId="{66F82079-C42F-4D8D-A127-E0344D50FC87}" srcOrd="0" destOrd="2" presId="urn:microsoft.com/office/officeart/2005/8/layout/vList2"/>
    <dgm:cxn modelId="{2D48A5C7-095F-48BA-B89C-DD182DC2D7B0}" srcId="{D9A3C1F8-DA27-41B6-8A53-818ECCD1397D}" destId="{19E0D48D-C436-4248-A3CF-252F73EB092B}" srcOrd="1" destOrd="0" parTransId="{7AE3EC59-5C63-458B-BD2E-0E058D0306DF}" sibTransId="{35C85037-946F-47C4-A299-E79B2EA832BE}"/>
    <dgm:cxn modelId="{1800A135-0F71-411B-8779-04CFFC2BC00A}" type="presOf" srcId="{A45A2D47-BF8F-4AF6-B46E-994548767E39}" destId="{0606562D-CCF8-4570-86B3-309422718D7D}" srcOrd="0" destOrd="0" presId="urn:microsoft.com/office/officeart/2005/8/layout/vList2"/>
    <dgm:cxn modelId="{41210971-A7DB-48CC-B780-CB75254F0E9B}" srcId="{19E0D48D-C436-4248-A3CF-252F73EB092B}" destId="{5549E659-9BB6-461D-8E16-E71B75313E56}" srcOrd="0" destOrd="0" parTransId="{79D05EA0-5351-4443-94E5-E7A4DADA5F68}" sibTransId="{B70F394D-20C2-4341-8321-B0E8275D3C4B}"/>
    <dgm:cxn modelId="{BE6D2699-7803-4F4E-8049-C665C4C4AC0E}" type="presOf" srcId="{7A9F13F0-FCC3-412E-857D-A97CB66126A2}" destId="{66F82079-C42F-4D8D-A127-E0344D50FC87}" srcOrd="0" destOrd="1" presId="urn:microsoft.com/office/officeart/2005/8/layout/vList2"/>
    <dgm:cxn modelId="{02607C57-B51B-4093-AF8B-10A3469A90F3}" srcId="{944A8A04-81AC-43FC-BF6B-54603C96A2D1}" destId="{8B5AEE92-5137-4824-817E-0DB80B35B51D}" srcOrd="2" destOrd="0" parTransId="{FBBB7800-A9D7-473C-BE90-FF68DB303E20}" sibTransId="{17900973-F61E-4CAB-A89D-D8A27DD6FEF7}"/>
    <dgm:cxn modelId="{2120F85C-DB41-4D6E-8132-FF87B8977FFD}" srcId="{D9A3C1F8-DA27-41B6-8A53-818ECCD1397D}" destId="{A45A2D47-BF8F-4AF6-B46E-994548767E39}" srcOrd="0" destOrd="0" parTransId="{728C821C-D012-4C06-A0A6-96D35F523DAA}" sibTransId="{4476F193-96CB-433D-BFFB-6E95001C7208}"/>
    <dgm:cxn modelId="{454E9A0F-CA70-4C2F-B232-E855194EC95E}" type="presOf" srcId="{944A8A04-81AC-43FC-BF6B-54603C96A2D1}" destId="{A53F0CE4-99CE-4308-A8E7-B351F3BBDFF7}" srcOrd="0" destOrd="0" presId="urn:microsoft.com/office/officeart/2005/8/layout/vList2"/>
    <dgm:cxn modelId="{1095316D-E341-447F-B742-A3BC452467F1}" type="presOf" srcId="{D9A3C1F8-DA27-41B6-8A53-818ECCD1397D}" destId="{8CDF31BB-D1E4-42DC-9E83-ADD841B00112}" srcOrd="0" destOrd="0" presId="urn:microsoft.com/office/officeart/2005/8/layout/vList2"/>
    <dgm:cxn modelId="{536E4309-F3C6-4CEF-8342-DF9C01670877}" type="presOf" srcId="{7EF7F4D9-625F-4F5D-8F8D-48AF89F641BF}" destId="{66F82079-C42F-4D8D-A127-E0344D50FC87}" srcOrd="0" destOrd="3" presId="urn:microsoft.com/office/officeart/2005/8/layout/vList2"/>
    <dgm:cxn modelId="{36EDF585-53FD-45E3-8E3B-2F6C720D3F9A}" type="presOf" srcId="{916AD924-0F77-4E76-B898-7CCA7076A592}" destId="{83BA39A8-7AAA-486B-B333-AD12155A9DD3}" srcOrd="0" destOrd="0" presId="urn:microsoft.com/office/officeart/2005/8/layout/vList2"/>
    <dgm:cxn modelId="{D63689F4-0A4F-46F8-A8FA-8686074671CA}" type="presOf" srcId="{5549E659-9BB6-461D-8E16-E71B75313E56}" destId="{E2B90AB3-CABF-4B20-94D5-6CEE43A03938}" srcOrd="0" destOrd="0" presId="urn:microsoft.com/office/officeart/2005/8/layout/vList2"/>
    <dgm:cxn modelId="{257C11D9-8C8F-4429-BD58-7445B8019FAE}" srcId="{D9A3C1F8-DA27-41B6-8A53-818ECCD1397D}" destId="{944A8A04-81AC-43FC-BF6B-54603C96A2D1}" srcOrd="2" destOrd="0" parTransId="{AEBF3E7F-67C6-4298-825D-459F21CC6C3B}" sibTransId="{2B86461C-058F-4A5C-9247-2228DEC6DFC5}"/>
    <dgm:cxn modelId="{35631756-482B-4480-9191-AC70DF931866}" type="presParOf" srcId="{8CDF31BB-D1E4-42DC-9E83-ADD841B00112}" destId="{0606562D-CCF8-4570-86B3-309422718D7D}" srcOrd="0" destOrd="0" presId="urn:microsoft.com/office/officeart/2005/8/layout/vList2"/>
    <dgm:cxn modelId="{81C18E15-A985-4AC7-8274-B2ED9F10F8D4}" type="presParOf" srcId="{8CDF31BB-D1E4-42DC-9E83-ADD841B00112}" destId="{83BA39A8-7AAA-486B-B333-AD12155A9DD3}" srcOrd="1" destOrd="0" presId="urn:microsoft.com/office/officeart/2005/8/layout/vList2"/>
    <dgm:cxn modelId="{BACDF4E0-3B7C-445C-BF01-51F662ECE23F}" type="presParOf" srcId="{8CDF31BB-D1E4-42DC-9E83-ADD841B00112}" destId="{43DC9970-C0E7-4C74-AA3B-47931638C7B0}" srcOrd="2" destOrd="0" presId="urn:microsoft.com/office/officeart/2005/8/layout/vList2"/>
    <dgm:cxn modelId="{4C5CED16-206F-45E7-90BE-64021431A4D5}" type="presParOf" srcId="{8CDF31BB-D1E4-42DC-9E83-ADD841B00112}" destId="{E2B90AB3-CABF-4B20-94D5-6CEE43A03938}" srcOrd="3" destOrd="0" presId="urn:microsoft.com/office/officeart/2005/8/layout/vList2"/>
    <dgm:cxn modelId="{CBC2C408-6D12-4EDF-A376-AF6B7D2FB1DA}" type="presParOf" srcId="{8CDF31BB-D1E4-42DC-9E83-ADD841B00112}" destId="{A53F0CE4-99CE-4308-A8E7-B351F3BBDFF7}" srcOrd="4" destOrd="0" presId="urn:microsoft.com/office/officeart/2005/8/layout/vList2"/>
    <dgm:cxn modelId="{5082C4DE-215C-4CF2-9B5B-C10800FDCF2E}" type="presParOf" srcId="{8CDF31BB-D1E4-42DC-9E83-ADD841B00112}" destId="{66F82079-C42F-4D8D-A127-E0344D50FC87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B7D6AAF4-A1AC-44E5-A83D-E09B5F0970D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3B9F979-4669-4FBC-83CC-4A6AA7782976}">
      <dgm:prSet/>
      <dgm:spPr/>
      <dgm:t>
        <a:bodyPr/>
        <a:lstStyle/>
        <a:p>
          <a:r>
            <a:rPr lang="ru-RU" b="1" dirty="0"/>
            <a:t>Кадровое планирование</a:t>
          </a:r>
          <a:r>
            <a:rPr lang="ru-RU" dirty="0"/>
            <a:t> </a:t>
          </a:r>
          <a:r>
            <a:rPr lang="ru-RU" b="1" dirty="0"/>
            <a:t>-</a:t>
          </a:r>
          <a:endParaRPr lang="ru-RU" dirty="0"/>
        </a:p>
      </dgm:t>
    </dgm:pt>
    <dgm:pt modelId="{A3D1698F-A9BF-4DBD-ADA2-4B6134EEADB1}" type="parTrans" cxnId="{4572AE72-0CBF-4205-9694-381903E45CA3}">
      <dgm:prSet/>
      <dgm:spPr/>
      <dgm:t>
        <a:bodyPr/>
        <a:lstStyle/>
        <a:p>
          <a:endParaRPr lang="ru-RU"/>
        </a:p>
      </dgm:t>
    </dgm:pt>
    <dgm:pt modelId="{D64B0B6E-36F6-44AE-ACDE-1F3748EFF7F7}" type="sibTrans" cxnId="{4572AE72-0CBF-4205-9694-381903E45CA3}">
      <dgm:prSet/>
      <dgm:spPr/>
      <dgm:t>
        <a:bodyPr/>
        <a:lstStyle/>
        <a:p>
          <a:endParaRPr lang="ru-RU"/>
        </a:p>
      </dgm:t>
    </dgm:pt>
    <dgm:pt modelId="{A82CDC84-FE61-4E93-A557-F8ADF57039CA}">
      <dgm:prSet/>
      <dgm:spPr/>
      <dgm:t>
        <a:bodyPr/>
        <a:lstStyle/>
        <a:p>
          <a:r>
            <a:rPr lang="ru-RU" i="1" dirty="0"/>
            <a:t>Кадровое планирование</a:t>
          </a:r>
          <a:r>
            <a:rPr lang="ru-RU" dirty="0"/>
            <a:t> должно включать </a:t>
          </a:r>
        </a:p>
      </dgm:t>
    </dgm:pt>
    <dgm:pt modelId="{F29B1D10-E3FF-4C6A-AC5D-6AEDE0B91031}" type="parTrans" cxnId="{B9F319AD-E85C-4BD2-9DDD-8DF2F0EEE17D}">
      <dgm:prSet/>
      <dgm:spPr/>
      <dgm:t>
        <a:bodyPr/>
        <a:lstStyle/>
        <a:p>
          <a:endParaRPr lang="ru-RU"/>
        </a:p>
      </dgm:t>
    </dgm:pt>
    <dgm:pt modelId="{49096680-FAB9-4806-915D-C06A0B58D19B}" type="sibTrans" cxnId="{B9F319AD-E85C-4BD2-9DDD-8DF2F0EEE17D}">
      <dgm:prSet/>
      <dgm:spPr/>
      <dgm:t>
        <a:bodyPr/>
        <a:lstStyle/>
        <a:p>
          <a:endParaRPr lang="ru-RU"/>
        </a:p>
      </dgm:t>
    </dgm:pt>
    <dgm:pt modelId="{AFD7638B-9955-4E03-85A7-EE381D73291E}">
      <dgm:prSet/>
      <dgm:spPr/>
      <dgm:t>
        <a:bodyPr/>
        <a:lstStyle/>
        <a:p>
          <a:r>
            <a:rPr lang="ru-RU"/>
            <a:t>целенаправленная, научно обоснованная деятельность организации, имеющая целью предоставление рабочих мест в нужный момент времени и в необходимом количестве в соответствии со способностями, склонностями работников и предъявляемыми требованиями.</a:t>
          </a:r>
        </a:p>
      </dgm:t>
    </dgm:pt>
    <dgm:pt modelId="{A58A10E7-9A61-4316-8109-083990C3895E}" type="parTrans" cxnId="{339ED25E-E7B4-41F7-95C4-1B615EF65D41}">
      <dgm:prSet/>
      <dgm:spPr/>
      <dgm:t>
        <a:bodyPr/>
        <a:lstStyle/>
        <a:p>
          <a:endParaRPr lang="ru-RU"/>
        </a:p>
      </dgm:t>
    </dgm:pt>
    <dgm:pt modelId="{95D62C81-A6F4-4DEF-B450-FACF849EC947}" type="sibTrans" cxnId="{339ED25E-E7B4-41F7-95C4-1B615EF65D41}">
      <dgm:prSet/>
      <dgm:spPr/>
      <dgm:t>
        <a:bodyPr/>
        <a:lstStyle/>
        <a:p>
          <a:endParaRPr lang="ru-RU"/>
        </a:p>
      </dgm:t>
    </dgm:pt>
    <dgm:pt modelId="{09E2E37C-5D20-4EAF-BEB3-4DC4D3C57214}">
      <dgm:prSet/>
      <dgm:spPr/>
      <dgm:t>
        <a:bodyPr/>
        <a:lstStyle/>
        <a:p>
          <a:r>
            <a:rPr lang="ru-RU"/>
            <a:t>возможность </a:t>
          </a:r>
          <a:r>
            <a:rPr lang="ru-RU" dirty="0"/>
            <a:t>обратной связи, поскольку если план не может быть выполнен, часто возникает необходимость в корректировке задач компании, чтобы они стали выполнимыми с точки зрения человеческих ресурсов.</a:t>
          </a:r>
        </a:p>
      </dgm:t>
    </dgm:pt>
    <dgm:pt modelId="{0F669BF6-68B7-4A8D-B2DF-86A4499FD0EE}" type="parTrans" cxnId="{1C7E782E-3988-4D24-A311-65FFF64BB034}">
      <dgm:prSet/>
      <dgm:spPr/>
      <dgm:t>
        <a:bodyPr/>
        <a:lstStyle/>
        <a:p>
          <a:endParaRPr lang="ru-RU"/>
        </a:p>
      </dgm:t>
    </dgm:pt>
    <dgm:pt modelId="{17E40015-A72C-4FA4-9DC4-61E71E80C80D}" type="sibTrans" cxnId="{1C7E782E-3988-4D24-A311-65FFF64BB034}">
      <dgm:prSet/>
      <dgm:spPr/>
      <dgm:t>
        <a:bodyPr/>
        <a:lstStyle/>
        <a:p>
          <a:endParaRPr lang="ru-RU"/>
        </a:p>
      </dgm:t>
    </dgm:pt>
    <dgm:pt modelId="{52A4E6F7-CB3B-47EC-AD57-45F36781CD7B}" type="pres">
      <dgm:prSet presAssocID="{B7D6AAF4-A1AC-44E5-A83D-E09B5F0970D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EF347B8-6652-493B-B968-B75807AA1845}" type="pres">
      <dgm:prSet presAssocID="{83B9F979-4669-4FBC-83CC-4A6AA7782976}" presName="linNode" presStyleCnt="0"/>
      <dgm:spPr/>
    </dgm:pt>
    <dgm:pt modelId="{56B0673D-A13E-4262-BF64-C0BDFFB9E758}" type="pres">
      <dgm:prSet presAssocID="{83B9F979-4669-4FBC-83CC-4A6AA7782976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0FF800-FF15-462B-BA18-427E1373D89A}" type="pres">
      <dgm:prSet presAssocID="{83B9F979-4669-4FBC-83CC-4A6AA7782976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B8AD3F-9238-456A-8080-98223E9AE814}" type="pres">
      <dgm:prSet presAssocID="{D64B0B6E-36F6-44AE-ACDE-1F3748EFF7F7}" presName="sp" presStyleCnt="0"/>
      <dgm:spPr/>
    </dgm:pt>
    <dgm:pt modelId="{BAA4D749-C05B-4938-BCD9-927D3119F5B6}" type="pres">
      <dgm:prSet presAssocID="{A82CDC84-FE61-4E93-A557-F8ADF57039CA}" presName="linNode" presStyleCnt="0"/>
      <dgm:spPr/>
    </dgm:pt>
    <dgm:pt modelId="{3837A9AA-0FF8-4401-AD0E-1C84B572C392}" type="pres">
      <dgm:prSet presAssocID="{A82CDC84-FE61-4E93-A557-F8ADF57039CA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7CFE57-773F-493B-9BB2-07CA202E61CB}" type="pres">
      <dgm:prSet presAssocID="{A82CDC84-FE61-4E93-A557-F8ADF57039CA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7970F7E-20E1-4316-B3CC-871815D6AF09}" type="presOf" srcId="{83B9F979-4669-4FBC-83CC-4A6AA7782976}" destId="{56B0673D-A13E-4262-BF64-C0BDFFB9E758}" srcOrd="0" destOrd="0" presId="urn:microsoft.com/office/officeart/2005/8/layout/vList5"/>
    <dgm:cxn modelId="{1A53632F-B0FB-4B8C-872D-0923D105C8A3}" type="presOf" srcId="{B7D6AAF4-A1AC-44E5-A83D-E09B5F0970DE}" destId="{52A4E6F7-CB3B-47EC-AD57-45F36781CD7B}" srcOrd="0" destOrd="0" presId="urn:microsoft.com/office/officeart/2005/8/layout/vList5"/>
    <dgm:cxn modelId="{957E5772-7B1D-4BE4-9F02-72DB7979BF90}" type="presOf" srcId="{AFD7638B-9955-4E03-85A7-EE381D73291E}" destId="{140FF800-FF15-462B-BA18-427E1373D89A}" srcOrd="0" destOrd="0" presId="urn:microsoft.com/office/officeart/2005/8/layout/vList5"/>
    <dgm:cxn modelId="{339ED25E-E7B4-41F7-95C4-1B615EF65D41}" srcId="{83B9F979-4669-4FBC-83CC-4A6AA7782976}" destId="{AFD7638B-9955-4E03-85A7-EE381D73291E}" srcOrd="0" destOrd="0" parTransId="{A58A10E7-9A61-4316-8109-083990C3895E}" sibTransId="{95D62C81-A6F4-4DEF-B450-FACF849EC947}"/>
    <dgm:cxn modelId="{94FD9EDA-AA7D-4122-8E34-B02E288E2575}" type="presOf" srcId="{09E2E37C-5D20-4EAF-BEB3-4DC4D3C57214}" destId="{057CFE57-773F-493B-9BB2-07CA202E61CB}" srcOrd="0" destOrd="0" presId="urn:microsoft.com/office/officeart/2005/8/layout/vList5"/>
    <dgm:cxn modelId="{AE7079AB-3457-4632-B026-F241EE035F81}" type="presOf" srcId="{A82CDC84-FE61-4E93-A557-F8ADF57039CA}" destId="{3837A9AA-0FF8-4401-AD0E-1C84B572C392}" srcOrd="0" destOrd="0" presId="urn:microsoft.com/office/officeart/2005/8/layout/vList5"/>
    <dgm:cxn modelId="{B9F319AD-E85C-4BD2-9DDD-8DF2F0EEE17D}" srcId="{B7D6AAF4-A1AC-44E5-A83D-E09B5F0970DE}" destId="{A82CDC84-FE61-4E93-A557-F8ADF57039CA}" srcOrd="1" destOrd="0" parTransId="{F29B1D10-E3FF-4C6A-AC5D-6AEDE0B91031}" sibTransId="{49096680-FAB9-4806-915D-C06A0B58D19B}"/>
    <dgm:cxn modelId="{4572AE72-0CBF-4205-9694-381903E45CA3}" srcId="{B7D6AAF4-A1AC-44E5-A83D-E09B5F0970DE}" destId="{83B9F979-4669-4FBC-83CC-4A6AA7782976}" srcOrd="0" destOrd="0" parTransId="{A3D1698F-A9BF-4DBD-ADA2-4B6134EEADB1}" sibTransId="{D64B0B6E-36F6-44AE-ACDE-1F3748EFF7F7}"/>
    <dgm:cxn modelId="{1C7E782E-3988-4D24-A311-65FFF64BB034}" srcId="{A82CDC84-FE61-4E93-A557-F8ADF57039CA}" destId="{09E2E37C-5D20-4EAF-BEB3-4DC4D3C57214}" srcOrd="0" destOrd="0" parTransId="{0F669BF6-68B7-4A8D-B2DF-86A4499FD0EE}" sibTransId="{17E40015-A72C-4FA4-9DC4-61E71E80C80D}"/>
    <dgm:cxn modelId="{10CEA648-DE64-4774-A7D6-5F120AFDDFC6}" type="presParOf" srcId="{52A4E6F7-CB3B-47EC-AD57-45F36781CD7B}" destId="{DEF347B8-6652-493B-B968-B75807AA1845}" srcOrd="0" destOrd="0" presId="urn:microsoft.com/office/officeart/2005/8/layout/vList5"/>
    <dgm:cxn modelId="{83AA777F-82C9-442E-988D-F32AE15EC946}" type="presParOf" srcId="{DEF347B8-6652-493B-B968-B75807AA1845}" destId="{56B0673D-A13E-4262-BF64-C0BDFFB9E758}" srcOrd="0" destOrd="0" presId="urn:microsoft.com/office/officeart/2005/8/layout/vList5"/>
    <dgm:cxn modelId="{CE9A46BB-F1DE-4B89-A9D0-2C22C93066E8}" type="presParOf" srcId="{DEF347B8-6652-493B-B968-B75807AA1845}" destId="{140FF800-FF15-462B-BA18-427E1373D89A}" srcOrd="1" destOrd="0" presId="urn:microsoft.com/office/officeart/2005/8/layout/vList5"/>
    <dgm:cxn modelId="{CD8B890C-C3E4-4671-95F5-CB816CF10B9B}" type="presParOf" srcId="{52A4E6F7-CB3B-47EC-AD57-45F36781CD7B}" destId="{39B8AD3F-9238-456A-8080-98223E9AE814}" srcOrd="1" destOrd="0" presId="urn:microsoft.com/office/officeart/2005/8/layout/vList5"/>
    <dgm:cxn modelId="{0B3D04AF-B372-4BF3-B85F-47751EA34EDB}" type="presParOf" srcId="{52A4E6F7-CB3B-47EC-AD57-45F36781CD7B}" destId="{BAA4D749-C05B-4938-BCD9-927D3119F5B6}" srcOrd="2" destOrd="0" presId="urn:microsoft.com/office/officeart/2005/8/layout/vList5"/>
    <dgm:cxn modelId="{0CBDB94F-647C-4C2E-AD60-9BBD3AAEAA73}" type="presParOf" srcId="{BAA4D749-C05B-4938-BCD9-927D3119F5B6}" destId="{3837A9AA-0FF8-4401-AD0E-1C84B572C392}" srcOrd="0" destOrd="0" presId="urn:microsoft.com/office/officeart/2005/8/layout/vList5"/>
    <dgm:cxn modelId="{074E8D57-DD12-4C16-A57B-FC54D01925C4}" type="presParOf" srcId="{BAA4D749-C05B-4938-BCD9-927D3119F5B6}" destId="{057CFE57-773F-493B-9BB2-07CA202E61C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00FAA9E2-ECF2-4A83-9F38-81D6F3926436}" type="doc">
      <dgm:prSet loTypeId="urn:microsoft.com/office/officeart/2005/8/layout/process4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ABE9B97-0FA6-4117-B83B-CA2DDA5DBA4D}">
      <dgm:prSet/>
      <dgm:spPr/>
      <dgm:t>
        <a:bodyPr/>
        <a:lstStyle/>
        <a:p>
          <a:r>
            <a:rPr lang="ru-RU" u="none" dirty="0"/>
            <a:t>Эффективное кадровое планирование</a:t>
          </a:r>
          <a:r>
            <a:rPr lang="ru-RU" dirty="0"/>
            <a:t> должно отвечать на вопросы:</a:t>
          </a:r>
        </a:p>
      </dgm:t>
    </dgm:pt>
    <dgm:pt modelId="{173434BC-7669-482C-9B37-B9EA8BFC34FC}" type="parTrans" cxnId="{7DDECB5A-EB27-4C7D-B83C-8E4115FF4E31}">
      <dgm:prSet/>
      <dgm:spPr/>
      <dgm:t>
        <a:bodyPr/>
        <a:lstStyle/>
        <a:p>
          <a:endParaRPr lang="ru-RU"/>
        </a:p>
      </dgm:t>
    </dgm:pt>
    <dgm:pt modelId="{29EA0CD8-523C-4022-93D4-A38E18D2BDA7}" type="sibTrans" cxnId="{7DDECB5A-EB27-4C7D-B83C-8E4115FF4E31}">
      <dgm:prSet/>
      <dgm:spPr/>
      <dgm:t>
        <a:bodyPr/>
        <a:lstStyle/>
        <a:p>
          <a:endParaRPr lang="ru-RU"/>
        </a:p>
      </dgm:t>
    </dgm:pt>
    <dgm:pt modelId="{CF9FB231-1D6B-4DCF-8127-EEB13882C134}">
      <dgm:prSet/>
      <dgm:spPr/>
      <dgm:t>
        <a:bodyPr/>
        <a:lstStyle/>
        <a:p>
          <a:r>
            <a:rPr lang="ru-RU" dirty="0"/>
            <a:t>сколько работников, какой квалификации, когда и где потребуется?</a:t>
          </a:r>
        </a:p>
      </dgm:t>
    </dgm:pt>
    <dgm:pt modelId="{1E548035-699B-416C-B803-4CA0E299F039}" type="parTrans" cxnId="{BADD7130-7955-4F91-BFDB-8EFE857ADF63}">
      <dgm:prSet/>
      <dgm:spPr/>
      <dgm:t>
        <a:bodyPr/>
        <a:lstStyle/>
        <a:p>
          <a:endParaRPr lang="ru-RU"/>
        </a:p>
      </dgm:t>
    </dgm:pt>
    <dgm:pt modelId="{24F35481-BBEC-4B6E-85E2-5CC4A3FAD350}" type="sibTrans" cxnId="{BADD7130-7955-4F91-BFDB-8EFE857ADF63}">
      <dgm:prSet/>
      <dgm:spPr/>
      <dgm:t>
        <a:bodyPr/>
        <a:lstStyle/>
        <a:p>
          <a:endParaRPr lang="ru-RU"/>
        </a:p>
      </dgm:t>
    </dgm:pt>
    <dgm:pt modelId="{A5A9760C-1E22-4143-BAF3-BDBA9494E341}">
      <dgm:prSet/>
      <dgm:spPr/>
      <dgm:t>
        <a:bodyPr/>
        <a:lstStyle/>
        <a:p>
          <a:r>
            <a:rPr lang="ru-RU" dirty="0"/>
            <a:t>как лучше привлечь нужный и сократить или оптимизировать использование излишнего персонала?</a:t>
          </a:r>
        </a:p>
      </dgm:t>
    </dgm:pt>
    <dgm:pt modelId="{21E07CA5-88FC-43D8-978F-258F467577D8}" type="parTrans" cxnId="{C26B3A79-AF57-46CE-8DA6-ADCCF8772218}">
      <dgm:prSet/>
      <dgm:spPr/>
      <dgm:t>
        <a:bodyPr/>
        <a:lstStyle/>
        <a:p>
          <a:endParaRPr lang="ru-RU"/>
        </a:p>
      </dgm:t>
    </dgm:pt>
    <dgm:pt modelId="{C6BEB75E-2252-4D4A-A96F-F5029D4DB1A6}" type="sibTrans" cxnId="{C26B3A79-AF57-46CE-8DA6-ADCCF8772218}">
      <dgm:prSet/>
      <dgm:spPr/>
      <dgm:t>
        <a:bodyPr/>
        <a:lstStyle/>
        <a:p>
          <a:endParaRPr lang="ru-RU"/>
        </a:p>
      </dgm:t>
    </dgm:pt>
    <dgm:pt modelId="{348C0C24-ABBA-49EF-9E05-67D84524DF58}">
      <dgm:prSet/>
      <dgm:spPr/>
      <dgm:t>
        <a:bodyPr/>
        <a:lstStyle/>
        <a:p>
          <a:r>
            <a:rPr lang="ru-RU" dirty="0"/>
            <a:t>как эффективно использовать персонал в соответствии с его способностями, изменениями и внутренней мотивацией?</a:t>
          </a:r>
        </a:p>
      </dgm:t>
    </dgm:pt>
    <dgm:pt modelId="{637DB757-2415-4EF7-9028-D30AC68158F8}" type="parTrans" cxnId="{8F966B96-455A-4175-A37D-3FFB6792D15E}">
      <dgm:prSet/>
      <dgm:spPr/>
      <dgm:t>
        <a:bodyPr/>
        <a:lstStyle/>
        <a:p>
          <a:endParaRPr lang="ru-RU"/>
        </a:p>
      </dgm:t>
    </dgm:pt>
    <dgm:pt modelId="{DBE8FE83-628D-4E2C-8019-9F91E8A76487}" type="sibTrans" cxnId="{8F966B96-455A-4175-A37D-3FFB6792D15E}">
      <dgm:prSet/>
      <dgm:spPr/>
      <dgm:t>
        <a:bodyPr/>
        <a:lstStyle/>
        <a:p>
          <a:endParaRPr lang="ru-RU"/>
        </a:p>
      </dgm:t>
    </dgm:pt>
    <dgm:pt modelId="{62687B17-35A9-4B4C-BA45-471E061B7D3A}">
      <dgm:prSet/>
      <dgm:spPr/>
      <dgm:t>
        <a:bodyPr/>
        <a:lstStyle/>
        <a:p>
          <a:r>
            <a:rPr lang="ru-RU" dirty="0"/>
            <a:t>каким образом обеспечить условия для развития персонала?</a:t>
          </a:r>
        </a:p>
      </dgm:t>
    </dgm:pt>
    <dgm:pt modelId="{8265762D-DE50-47FA-9D18-F79FFAB0F249}" type="parTrans" cxnId="{E3B8C052-D077-4DF2-96A3-45177288216C}">
      <dgm:prSet/>
      <dgm:spPr/>
      <dgm:t>
        <a:bodyPr/>
        <a:lstStyle/>
        <a:p>
          <a:endParaRPr lang="ru-RU"/>
        </a:p>
      </dgm:t>
    </dgm:pt>
    <dgm:pt modelId="{48D3E966-FC22-41A8-B8AA-B46C98622E21}" type="sibTrans" cxnId="{E3B8C052-D077-4DF2-96A3-45177288216C}">
      <dgm:prSet/>
      <dgm:spPr/>
      <dgm:t>
        <a:bodyPr/>
        <a:lstStyle/>
        <a:p>
          <a:endParaRPr lang="ru-RU"/>
        </a:p>
      </dgm:t>
    </dgm:pt>
    <dgm:pt modelId="{B487B78A-BA74-4B9B-8615-A1C82C783659}">
      <dgm:prSet/>
      <dgm:spPr/>
      <dgm:t>
        <a:bodyPr/>
        <a:lstStyle/>
        <a:p>
          <a:r>
            <a:rPr lang="ru-RU" dirty="0"/>
            <a:t>каких затрат потребуют запланированные мероприятия?</a:t>
          </a:r>
        </a:p>
      </dgm:t>
    </dgm:pt>
    <dgm:pt modelId="{BF3AB6B1-2A82-4B59-A587-FE74CBE9C891}" type="parTrans" cxnId="{19642F68-25B8-4933-A1DD-AEAB3C5A8A7B}">
      <dgm:prSet/>
      <dgm:spPr/>
      <dgm:t>
        <a:bodyPr/>
        <a:lstStyle/>
        <a:p>
          <a:endParaRPr lang="ru-RU"/>
        </a:p>
      </dgm:t>
    </dgm:pt>
    <dgm:pt modelId="{57EDE1A7-C169-4DA3-A44C-76CFFA353A2B}" type="sibTrans" cxnId="{19642F68-25B8-4933-A1DD-AEAB3C5A8A7B}">
      <dgm:prSet/>
      <dgm:spPr/>
      <dgm:t>
        <a:bodyPr/>
        <a:lstStyle/>
        <a:p>
          <a:endParaRPr lang="ru-RU"/>
        </a:p>
      </dgm:t>
    </dgm:pt>
    <dgm:pt modelId="{2BF67537-48E7-4653-A65C-214AB705284C}" type="pres">
      <dgm:prSet presAssocID="{00FAA9E2-ECF2-4A83-9F38-81D6F392643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F3D91C-5D08-45F3-9635-EE7905A2ADBC}" type="pres">
      <dgm:prSet presAssocID="{4ABE9B97-0FA6-4117-B83B-CA2DDA5DBA4D}" presName="boxAndChildren" presStyleCnt="0"/>
      <dgm:spPr/>
    </dgm:pt>
    <dgm:pt modelId="{0AAC5462-4737-48B6-AA0E-686E59A08F73}" type="pres">
      <dgm:prSet presAssocID="{4ABE9B97-0FA6-4117-B83B-CA2DDA5DBA4D}" presName="parentTextBox" presStyleLbl="node1" presStyleIdx="0" presStyleCnt="1"/>
      <dgm:spPr/>
      <dgm:t>
        <a:bodyPr/>
        <a:lstStyle/>
        <a:p>
          <a:endParaRPr lang="ru-RU"/>
        </a:p>
      </dgm:t>
    </dgm:pt>
    <dgm:pt modelId="{8756BDB0-2F82-4A3C-8169-C6C38E28A5AE}" type="pres">
      <dgm:prSet presAssocID="{4ABE9B97-0FA6-4117-B83B-CA2DDA5DBA4D}" presName="entireBox" presStyleLbl="node1" presStyleIdx="0" presStyleCnt="1"/>
      <dgm:spPr/>
      <dgm:t>
        <a:bodyPr/>
        <a:lstStyle/>
        <a:p>
          <a:endParaRPr lang="ru-RU"/>
        </a:p>
      </dgm:t>
    </dgm:pt>
    <dgm:pt modelId="{0C01F39E-3500-4380-AE62-0E63A765AE55}" type="pres">
      <dgm:prSet presAssocID="{4ABE9B97-0FA6-4117-B83B-CA2DDA5DBA4D}" presName="descendantBox" presStyleCnt="0"/>
      <dgm:spPr/>
    </dgm:pt>
    <dgm:pt modelId="{9CCA0E6E-6A8C-4500-BE68-8445635FD0C4}" type="pres">
      <dgm:prSet presAssocID="{CF9FB231-1D6B-4DCF-8127-EEB13882C134}" presName="childTextBox" presStyleLbl="f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034AD2-620D-494B-8F0C-B59FA654325C}" type="pres">
      <dgm:prSet presAssocID="{A5A9760C-1E22-4143-BAF3-BDBA9494E341}" presName="childTextBox" presStyleLbl="f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93DAC6-3B13-455D-AE15-CDF5FDC62FC5}" type="pres">
      <dgm:prSet presAssocID="{348C0C24-ABBA-49EF-9E05-67D84524DF58}" presName="childTextBox" presStyleLbl="f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AB23F9-BA49-4162-923D-8FB7B5095AFF}" type="pres">
      <dgm:prSet presAssocID="{62687B17-35A9-4B4C-BA45-471E061B7D3A}" presName="childTextBox" presStyleLbl="f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CB5FE8-41C9-46DD-BCB4-69B0A4443F46}" type="pres">
      <dgm:prSet presAssocID="{B487B78A-BA74-4B9B-8615-A1C82C783659}" presName="childTextBox" presStyleLbl="f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52C9AB2-FCB9-4793-B946-9B78201E8C96}" type="presOf" srcId="{348C0C24-ABBA-49EF-9E05-67D84524DF58}" destId="{1D93DAC6-3B13-455D-AE15-CDF5FDC62FC5}" srcOrd="0" destOrd="0" presId="urn:microsoft.com/office/officeart/2005/8/layout/process4"/>
    <dgm:cxn modelId="{C26B3A79-AF57-46CE-8DA6-ADCCF8772218}" srcId="{4ABE9B97-0FA6-4117-B83B-CA2DDA5DBA4D}" destId="{A5A9760C-1E22-4143-BAF3-BDBA9494E341}" srcOrd="1" destOrd="0" parTransId="{21E07CA5-88FC-43D8-978F-258F467577D8}" sibTransId="{C6BEB75E-2252-4D4A-A96F-F5029D4DB1A6}"/>
    <dgm:cxn modelId="{95EAD5F6-F4DE-4375-B5CD-887F99EA7B53}" type="presOf" srcId="{A5A9760C-1E22-4143-BAF3-BDBA9494E341}" destId="{FE034AD2-620D-494B-8F0C-B59FA654325C}" srcOrd="0" destOrd="0" presId="urn:microsoft.com/office/officeart/2005/8/layout/process4"/>
    <dgm:cxn modelId="{F049B6BE-6D6A-4BF2-A2E7-6666D3567D5B}" type="presOf" srcId="{62687B17-35A9-4B4C-BA45-471E061B7D3A}" destId="{19AB23F9-BA49-4162-923D-8FB7B5095AFF}" srcOrd="0" destOrd="0" presId="urn:microsoft.com/office/officeart/2005/8/layout/process4"/>
    <dgm:cxn modelId="{8F966B96-455A-4175-A37D-3FFB6792D15E}" srcId="{4ABE9B97-0FA6-4117-B83B-CA2DDA5DBA4D}" destId="{348C0C24-ABBA-49EF-9E05-67D84524DF58}" srcOrd="2" destOrd="0" parTransId="{637DB757-2415-4EF7-9028-D30AC68158F8}" sibTransId="{DBE8FE83-628D-4E2C-8019-9F91E8A76487}"/>
    <dgm:cxn modelId="{7DDECB5A-EB27-4C7D-B83C-8E4115FF4E31}" srcId="{00FAA9E2-ECF2-4A83-9F38-81D6F3926436}" destId="{4ABE9B97-0FA6-4117-B83B-CA2DDA5DBA4D}" srcOrd="0" destOrd="0" parTransId="{173434BC-7669-482C-9B37-B9EA8BFC34FC}" sibTransId="{29EA0CD8-523C-4022-93D4-A38E18D2BDA7}"/>
    <dgm:cxn modelId="{0B221132-75CC-494C-A7DD-EBEC47C7DCF3}" type="presOf" srcId="{B487B78A-BA74-4B9B-8615-A1C82C783659}" destId="{22CB5FE8-41C9-46DD-BCB4-69B0A4443F46}" srcOrd="0" destOrd="0" presId="urn:microsoft.com/office/officeart/2005/8/layout/process4"/>
    <dgm:cxn modelId="{6A76303F-DA67-4F01-94C9-895C429E6C87}" type="presOf" srcId="{4ABE9B97-0FA6-4117-B83B-CA2DDA5DBA4D}" destId="{0AAC5462-4737-48B6-AA0E-686E59A08F73}" srcOrd="0" destOrd="0" presId="urn:microsoft.com/office/officeart/2005/8/layout/process4"/>
    <dgm:cxn modelId="{E3B8C052-D077-4DF2-96A3-45177288216C}" srcId="{4ABE9B97-0FA6-4117-B83B-CA2DDA5DBA4D}" destId="{62687B17-35A9-4B4C-BA45-471E061B7D3A}" srcOrd="3" destOrd="0" parTransId="{8265762D-DE50-47FA-9D18-F79FFAB0F249}" sibTransId="{48D3E966-FC22-41A8-B8AA-B46C98622E21}"/>
    <dgm:cxn modelId="{A85A32EA-C225-4973-809A-0F9372CAA8C8}" type="presOf" srcId="{4ABE9B97-0FA6-4117-B83B-CA2DDA5DBA4D}" destId="{8756BDB0-2F82-4A3C-8169-C6C38E28A5AE}" srcOrd="1" destOrd="0" presId="urn:microsoft.com/office/officeart/2005/8/layout/process4"/>
    <dgm:cxn modelId="{91491FB7-4835-4ACC-9601-830A8361E0ED}" type="presOf" srcId="{CF9FB231-1D6B-4DCF-8127-EEB13882C134}" destId="{9CCA0E6E-6A8C-4500-BE68-8445635FD0C4}" srcOrd="0" destOrd="0" presId="urn:microsoft.com/office/officeart/2005/8/layout/process4"/>
    <dgm:cxn modelId="{21EC7D5F-A04B-4E8F-AF52-F78AA5C9737F}" type="presOf" srcId="{00FAA9E2-ECF2-4A83-9F38-81D6F3926436}" destId="{2BF67537-48E7-4653-A65C-214AB705284C}" srcOrd="0" destOrd="0" presId="urn:microsoft.com/office/officeart/2005/8/layout/process4"/>
    <dgm:cxn modelId="{19642F68-25B8-4933-A1DD-AEAB3C5A8A7B}" srcId="{4ABE9B97-0FA6-4117-B83B-CA2DDA5DBA4D}" destId="{B487B78A-BA74-4B9B-8615-A1C82C783659}" srcOrd="4" destOrd="0" parTransId="{BF3AB6B1-2A82-4B59-A587-FE74CBE9C891}" sibTransId="{57EDE1A7-C169-4DA3-A44C-76CFFA353A2B}"/>
    <dgm:cxn modelId="{BADD7130-7955-4F91-BFDB-8EFE857ADF63}" srcId="{4ABE9B97-0FA6-4117-B83B-CA2DDA5DBA4D}" destId="{CF9FB231-1D6B-4DCF-8127-EEB13882C134}" srcOrd="0" destOrd="0" parTransId="{1E548035-699B-416C-B803-4CA0E299F039}" sibTransId="{24F35481-BBEC-4B6E-85E2-5CC4A3FAD350}"/>
    <dgm:cxn modelId="{73DB1FC4-C454-4CC3-85E6-EDF39F507F3D}" type="presParOf" srcId="{2BF67537-48E7-4653-A65C-214AB705284C}" destId="{F0F3D91C-5D08-45F3-9635-EE7905A2ADBC}" srcOrd="0" destOrd="0" presId="urn:microsoft.com/office/officeart/2005/8/layout/process4"/>
    <dgm:cxn modelId="{871489F8-6A5F-4B8C-8DBE-F557A0CEE09C}" type="presParOf" srcId="{F0F3D91C-5D08-45F3-9635-EE7905A2ADBC}" destId="{0AAC5462-4737-48B6-AA0E-686E59A08F73}" srcOrd="0" destOrd="0" presId="urn:microsoft.com/office/officeart/2005/8/layout/process4"/>
    <dgm:cxn modelId="{1A592891-6E55-4A7A-920F-D19E7435589A}" type="presParOf" srcId="{F0F3D91C-5D08-45F3-9635-EE7905A2ADBC}" destId="{8756BDB0-2F82-4A3C-8169-C6C38E28A5AE}" srcOrd="1" destOrd="0" presId="urn:microsoft.com/office/officeart/2005/8/layout/process4"/>
    <dgm:cxn modelId="{5841AC8B-5905-4F40-94DA-FD5C9923B432}" type="presParOf" srcId="{F0F3D91C-5D08-45F3-9635-EE7905A2ADBC}" destId="{0C01F39E-3500-4380-AE62-0E63A765AE55}" srcOrd="2" destOrd="0" presId="urn:microsoft.com/office/officeart/2005/8/layout/process4"/>
    <dgm:cxn modelId="{E8BE7FC7-7BD1-423E-ADC4-9396CA24B0C8}" type="presParOf" srcId="{0C01F39E-3500-4380-AE62-0E63A765AE55}" destId="{9CCA0E6E-6A8C-4500-BE68-8445635FD0C4}" srcOrd="0" destOrd="0" presId="urn:microsoft.com/office/officeart/2005/8/layout/process4"/>
    <dgm:cxn modelId="{2D719EB5-DCF8-4087-9BC5-F86B9C63BD9F}" type="presParOf" srcId="{0C01F39E-3500-4380-AE62-0E63A765AE55}" destId="{FE034AD2-620D-494B-8F0C-B59FA654325C}" srcOrd="1" destOrd="0" presId="urn:microsoft.com/office/officeart/2005/8/layout/process4"/>
    <dgm:cxn modelId="{FA4E1E0F-99CD-4F0C-B717-710F94BDF033}" type="presParOf" srcId="{0C01F39E-3500-4380-AE62-0E63A765AE55}" destId="{1D93DAC6-3B13-455D-AE15-CDF5FDC62FC5}" srcOrd="2" destOrd="0" presId="urn:microsoft.com/office/officeart/2005/8/layout/process4"/>
    <dgm:cxn modelId="{8B652357-7FC8-4DC0-8D3B-238DC6E92B52}" type="presParOf" srcId="{0C01F39E-3500-4380-AE62-0E63A765AE55}" destId="{19AB23F9-BA49-4162-923D-8FB7B5095AFF}" srcOrd="3" destOrd="0" presId="urn:microsoft.com/office/officeart/2005/8/layout/process4"/>
    <dgm:cxn modelId="{E79C0757-C42D-476E-B75C-136E794A5A10}" type="presParOf" srcId="{0C01F39E-3500-4380-AE62-0E63A765AE55}" destId="{22CB5FE8-41C9-46DD-BCB4-69B0A4443F46}" srcOrd="4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136C34-3784-4FC3-B90D-9CC21612C577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9F839B1D-84C1-4ACF-8901-7AC52BFCACA7}">
      <dgm:prSet/>
      <dgm:spPr/>
      <dgm:t>
        <a:bodyPr/>
        <a:lstStyle/>
        <a:p>
          <a:pPr algn="ctr"/>
          <a:r>
            <a:rPr lang="ru-RU">
              <a:solidFill>
                <a:schemeClr val="tx1"/>
              </a:solidFill>
            </a:rPr>
            <a:t>мотивация</a:t>
          </a:r>
        </a:p>
      </dgm:t>
    </dgm:pt>
    <dgm:pt modelId="{4F9C1F7A-4CDA-4169-AF28-F7ADD6692F59}" type="parTrans" cxnId="{A09537E6-396A-416A-9BBB-B9624DE6A661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071C9FF5-94B8-4A3E-9D82-C262D264F727}" type="sibTrans" cxnId="{A09537E6-396A-416A-9BBB-B9624DE6A661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C221234C-2BAF-4590-9C48-1738FC68D804}">
      <dgm:prSet/>
      <dgm:spPr/>
      <dgm:t>
        <a:bodyPr/>
        <a:lstStyle/>
        <a:p>
          <a:pPr algn="ctr"/>
          <a:r>
            <a:rPr lang="ru-RU" dirty="0">
              <a:solidFill>
                <a:schemeClr val="tx1"/>
              </a:solidFill>
            </a:rPr>
            <a:t>развитие</a:t>
          </a:r>
        </a:p>
      </dgm:t>
    </dgm:pt>
    <dgm:pt modelId="{0AAD729D-C059-49BE-8CBE-2E33F9ABBCB9}" type="parTrans" cxnId="{C21A8779-AE7E-44FD-AE5D-9BA2D8F6F49C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73BF974D-DE02-4261-8552-1DD012006B12}" type="sibTrans" cxnId="{C21A8779-AE7E-44FD-AE5D-9BA2D8F6F49C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67F37159-9662-44F2-AF6E-CE222BCC39A8}">
      <dgm:prSet/>
      <dgm:spPr/>
      <dgm:t>
        <a:bodyPr/>
        <a:lstStyle/>
        <a:p>
          <a:pPr algn="ctr"/>
          <a:r>
            <a:rPr lang="ru-RU" dirty="0">
              <a:solidFill>
                <a:schemeClr val="tx1"/>
              </a:solidFill>
            </a:rPr>
            <a:t>обучение</a:t>
          </a:r>
        </a:p>
      </dgm:t>
    </dgm:pt>
    <dgm:pt modelId="{AAE7DB68-D967-4EBE-883A-EA72D0BE9484}" type="parTrans" cxnId="{17F4ADFB-54AA-4DB0-BE88-502EB282EB75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B250BDF8-DC47-40A5-AC33-08E62AF743F8}" type="sibTrans" cxnId="{17F4ADFB-54AA-4DB0-BE88-502EB282EB75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57D48C21-32C1-478D-983D-641AA70ED9A0}">
      <dgm:prSet/>
      <dgm:spPr/>
      <dgm:t>
        <a:bodyPr/>
        <a:lstStyle/>
        <a:p>
          <a:pPr algn="ctr"/>
          <a:r>
            <a:rPr lang="ru-RU" dirty="0">
              <a:solidFill>
                <a:schemeClr val="tx1"/>
              </a:solidFill>
            </a:rPr>
            <a:t>кадровый учет</a:t>
          </a:r>
        </a:p>
      </dgm:t>
    </dgm:pt>
    <dgm:pt modelId="{95FA34F2-F74D-4581-B66C-5A83FCE6138F}" type="parTrans" cxnId="{141BAD94-1792-4F3C-B30D-9DAADC5FDA09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82518B8E-1E6D-4258-B3DC-685663B7D5E1}" type="sibTrans" cxnId="{141BAD94-1792-4F3C-B30D-9DAADC5FDA09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DC86174D-9881-47F4-8C26-4F790FD78B76}">
      <dgm:prSet/>
      <dgm:spPr/>
      <dgm:t>
        <a:bodyPr/>
        <a:lstStyle/>
        <a:p>
          <a:pPr algn="ctr"/>
          <a:r>
            <a:rPr lang="ru-RU" dirty="0">
              <a:solidFill>
                <a:schemeClr val="tx1"/>
              </a:solidFill>
            </a:rPr>
            <a:t>кадровое планирование</a:t>
          </a:r>
        </a:p>
      </dgm:t>
    </dgm:pt>
    <dgm:pt modelId="{DD369059-B3FD-4A25-A5D4-80EB33CF587C}" type="parTrans" cxnId="{213E03FD-A1DC-4999-84B7-5AD6ED2C65DD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E0B2AB26-D8AA-40D7-86B1-47C5FDF19907}" type="sibTrans" cxnId="{213E03FD-A1DC-4999-84B7-5AD6ED2C65DD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794E9B32-5097-4C2D-A775-E70E0CFDA225}">
      <dgm:prSet/>
      <dgm:spPr/>
      <dgm:t>
        <a:bodyPr/>
        <a:lstStyle/>
        <a:p>
          <a:pPr algn="ctr"/>
          <a:r>
            <a:rPr lang="ru-RU">
              <a:solidFill>
                <a:schemeClr val="tx1"/>
              </a:solidFill>
            </a:rPr>
            <a:t>кадровый анализ </a:t>
          </a:r>
        </a:p>
      </dgm:t>
    </dgm:pt>
    <dgm:pt modelId="{ADF1E114-DE6F-44E5-B358-C46BA5C2DAAF}" type="parTrans" cxnId="{56A6E320-B1AE-4EDF-95D0-B2FC67DF3A5C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9C3B15AB-0A25-43D7-8AD6-4D1A0AAF9000}" type="sibTrans" cxnId="{56A6E320-B1AE-4EDF-95D0-B2FC67DF3A5C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A61DE49D-7235-4F08-9F17-8BA5D364A817}">
      <dgm:prSet/>
      <dgm:spPr/>
      <dgm:t>
        <a:bodyPr/>
        <a:lstStyle/>
        <a:p>
          <a:pPr algn="ctr"/>
          <a:r>
            <a:rPr lang="ru-RU" dirty="0">
              <a:solidFill>
                <a:schemeClr val="tx1"/>
              </a:solidFill>
            </a:rPr>
            <a:t>оценка персонала</a:t>
          </a:r>
        </a:p>
      </dgm:t>
    </dgm:pt>
    <dgm:pt modelId="{C0B53510-2673-4246-AE3F-CB78E879458E}" type="parTrans" cxnId="{DED73841-BB19-4BCF-BAD6-5502FEDBCEFB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5BBC1C3E-2700-4240-BF71-E5CA3585C991}" type="sibTrans" cxnId="{DED73841-BB19-4BCF-BAD6-5502FEDBCEFB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8C700F53-01CE-46ED-9C84-1A9705B15086}" type="pres">
      <dgm:prSet presAssocID="{B6136C34-3784-4FC3-B90D-9CC21612C57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C7ED9A-581B-4AC3-BE5C-6ABEEAF57E1E}" type="pres">
      <dgm:prSet presAssocID="{9F839B1D-84C1-4ACF-8901-7AC52BFCACA7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A6E83A-1FBF-4300-8E4C-9590AA71FE3D}" type="pres">
      <dgm:prSet presAssocID="{071C9FF5-94B8-4A3E-9D82-C262D264F727}" presName="spacer" presStyleCnt="0"/>
      <dgm:spPr/>
    </dgm:pt>
    <dgm:pt modelId="{620CCBC6-A316-4787-B6D2-CD8AE05F51D0}" type="pres">
      <dgm:prSet presAssocID="{C221234C-2BAF-4590-9C48-1738FC68D804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C05008-875F-4020-B257-3F2A8957DEC2}" type="pres">
      <dgm:prSet presAssocID="{73BF974D-DE02-4261-8552-1DD012006B12}" presName="spacer" presStyleCnt="0"/>
      <dgm:spPr/>
    </dgm:pt>
    <dgm:pt modelId="{CE5ED4DC-F516-4E2E-8F7F-04477D7A0A34}" type="pres">
      <dgm:prSet presAssocID="{67F37159-9662-44F2-AF6E-CE222BCC39A8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EDAA8E-CFAC-4B22-AC9E-D05B3D7F933E}" type="pres">
      <dgm:prSet presAssocID="{B250BDF8-DC47-40A5-AC33-08E62AF743F8}" presName="spacer" presStyleCnt="0"/>
      <dgm:spPr/>
    </dgm:pt>
    <dgm:pt modelId="{BF51B307-FCC0-47A2-926F-8B69A8C7C47C}" type="pres">
      <dgm:prSet presAssocID="{57D48C21-32C1-478D-983D-641AA70ED9A0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E1E1AE-FFC0-4764-9A74-5671A7D68106}" type="pres">
      <dgm:prSet presAssocID="{82518B8E-1E6D-4258-B3DC-685663B7D5E1}" presName="spacer" presStyleCnt="0"/>
      <dgm:spPr/>
    </dgm:pt>
    <dgm:pt modelId="{2AAC0B95-C2C9-4A39-A132-7FD1A1C95BC8}" type="pres">
      <dgm:prSet presAssocID="{DC86174D-9881-47F4-8C26-4F790FD78B76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2BAF82-0269-4DF0-B557-ACE59FE602A9}" type="pres">
      <dgm:prSet presAssocID="{E0B2AB26-D8AA-40D7-86B1-47C5FDF19907}" presName="spacer" presStyleCnt="0"/>
      <dgm:spPr/>
    </dgm:pt>
    <dgm:pt modelId="{8E4D9A7E-F8EA-4FBC-9FA3-77540E87AEE5}" type="pres">
      <dgm:prSet presAssocID="{794E9B32-5097-4C2D-A775-E70E0CFDA225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05FD70-AAB9-4D87-A10F-19C5BA0D0564}" type="pres">
      <dgm:prSet presAssocID="{9C3B15AB-0A25-43D7-8AD6-4D1A0AAF9000}" presName="spacer" presStyleCnt="0"/>
      <dgm:spPr/>
    </dgm:pt>
    <dgm:pt modelId="{3CE9B306-4E51-468E-B27A-60F77751186F}" type="pres">
      <dgm:prSet presAssocID="{A61DE49D-7235-4F08-9F17-8BA5D364A817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1BAD94-1792-4F3C-B30D-9DAADC5FDA09}" srcId="{B6136C34-3784-4FC3-B90D-9CC21612C577}" destId="{57D48C21-32C1-478D-983D-641AA70ED9A0}" srcOrd="3" destOrd="0" parTransId="{95FA34F2-F74D-4581-B66C-5A83FCE6138F}" sibTransId="{82518B8E-1E6D-4258-B3DC-685663B7D5E1}"/>
    <dgm:cxn modelId="{17F4ADFB-54AA-4DB0-BE88-502EB282EB75}" srcId="{B6136C34-3784-4FC3-B90D-9CC21612C577}" destId="{67F37159-9662-44F2-AF6E-CE222BCC39A8}" srcOrd="2" destOrd="0" parTransId="{AAE7DB68-D967-4EBE-883A-EA72D0BE9484}" sibTransId="{B250BDF8-DC47-40A5-AC33-08E62AF743F8}"/>
    <dgm:cxn modelId="{4926F7D0-C626-4489-A03C-0DD87A6D9B57}" type="presOf" srcId="{DC86174D-9881-47F4-8C26-4F790FD78B76}" destId="{2AAC0B95-C2C9-4A39-A132-7FD1A1C95BC8}" srcOrd="0" destOrd="0" presId="urn:microsoft.com/office/officeart/2005/8/layout/vList2"/>
    <dgm:cxn modelId="{213E03FD-A1DC-4999-84B7-5AD6ED2C65DD}" srcId="{B6136C34-3784-4FC3-B90D-9CC21612C577}" destId="{DC86174D-9881-47F4-8C26-4F790FD78B76}" srcOrd="4" destOrd="0" parTransId="{DD369059-B3FD-4A25-A5D4-80EB33CF587C}" sibTransId="{E0B2AB26-D8AA-40D7-86B1-47C5FDF19907}"/>
    <dgm:cxn modelId="{9AA7FC8D-FE2C-4E6D-9508-4D2F41146BCA}" type="presOf" srcId="{67F37159-9662-44F2-AF6E-CE222BCC39A8}" destId="{CE5ED4DC-F516-4E2E-8F7F-04477D7A0A34}" srcOrd="0" destOrd="0" presId="urn:microsoft.com/office/officeart/2005/8/layout/vList2"/>
    <dgm:cxn modelId="{C278E4D9-3D48-4281-AD2A-E4D21DFA1B2C}" type="presOf" srcId="{B6136C34-3784-4FC3-B90D-9CC21612C577}" destId="{8C700F53-01CE-46ED-9C84-1A9705B15086}" srcOrd="0" destOrd="0" presId="urn:microsoft.com/office/officeart/2005/8/layout/vList2"/>
    <dgm:cxn modelId="{DED73841-BB19-4BCF-BAD6-5502FEDBCEFB}" srcId="{B6136C34-3784-4FC3-B90D-9CC21612C577}" destId="{A61DE49D-7235-4F08-9F17-8BA5D364A817}" srcOrd="6" destOrd="0" parTransId="{C0B53510-2673-4246-AE3F-CB78E879458E}" sibTransId="{5BBC1C3E-2700-4240-BF71-E5CA3585C991}"/>
    <dgm:cxn modelId="{56A6E320-B1AE-4EDF-95D0-B2FC67DF3A5C}" srcId="{B6136C34-3784-4FC3-B90D-9CC21612C577}" destId="{794E9B32-5097-4C2D-A775-E70E0CFDA225}" srcOrd="5" destOrd="0" parTransId="{ADF1E114-DE6F-44E5-B358-C46BA5C2DAAF}" sibTransId="{9C3B15AB-0A25-43D7-8AD6-4D1A0AAF9000}"/>
    <dgm:cxn modelId="{19685C53-EC52-468B-9164-94F20E6AC1FB}" type="presOf" srcId="{57D48C21-32C1-478D-983D-641AA70ED9A0}" destId="{BF51B307-FCC0-47A2-926F-8B69A8C7C47C}" srcOrd="0" destOrd="0" presId="urn:microsoft.com/office/officeart/2005/8/layout/vList2"/>
    <dgm:cxn modelId="{117C7FB6-3C57-48B5-B27C-68B8E9E60F14}" type="presOf" srcId="{C221234C-2BAF-4590-9C48-1738FC68D804}" destId="{620CCBC6-A316-4787-B6D2-CD8AE05F51D0}" srcOrd="0" destOrd="0" presId="urn:microsoft.com/office/officeart/2005/8/layout/vList2"/>
    <dgm:cxn modelId="{9BF56414-8EB8-471C-B72F-E4C381DB662D}" type="presOf" srcId="{A61DE49D-7235-4F08-9F17-8BA5D364A817}" destId="{3CE9B306-4E51-468E-B27A-60F77751186F}" srcOrd="0" destOrd="0" presId="urn:microsoft.com/office/officeart/2005/8/layout/vList2"/>
    <dgm:cxn modelId="{493FF37C-301A-4F65-AE8A-755B53CB0EA1}" type="presOf" srcId="{9F839B1D-84C1-4ACF-8901-7AC52BFCACA7}" destId="{12C7ED9A-581B-4AC3-BE5C-6ABEEAF57E1E}" srcOrd="0" destOrd="0" presId="urn:microsoft.com/office/officeart/2005/8/layout/vList2"/>
    <dgm:cxn modelId="{7D57C258-BD50-4DEE-A863-BE163E164424}" type="presOf" srcId="{794E9B32-5097-4C2D-A775-E70E0CFDA225}" destId="{8E4D9A7E-F8EA-4FBC-9FA3-77540E87AEE5}" srcOrd="0" destOrd="0" presId="urn:microsoft.com/office/officeart/2005/8/layout/vList2"/>
    <dgm:cxn modelId="{C21A8779-AE7E-44FD-AE5D-9BA2D8F6F49C}" srcId="{B6136C34-3784-4FC3-B90D-9CC21612C577}" destId="{C221234C-2BAF-4590-9C48-1738FC68D804}" srcOrd="1" destOrd="0" parTransId="{0AAD729D-C059-49BE-8CBE-2E33F9ABBCB9}" sibTransId="{73BF974D-DE02-4261-8552-1DD012006B12}"/>
    <dgm:cxn modelId="{A09537E6-396A-416A-9BBB-B9624DE6A661}" srcId="{B6136C34-3784-4FC3-B90D-9CC21612C577}" destId="{9F839B1D-84C1-4ACF-8901-7AC52BFCACA7}" srcOrd="0" destOrd="0" parTransId="{4F9C1F7A-4CDA-4169-AF28-F7ADD6692F59}" sibTransId="{071C9FF5-94B8-4A3E-9D82-C262D264F727}"/>
    <dgm:cxn modelId="{9F0A3707-1C0C-4A44-9810-7F82AC2AA57F}" type="presParOf" srcId="{8C700F53-01CE-46ED-9C84-1A9705B15086}" destId="{12C7ED9A-581B-4AC3-BE5C-6ABEEAF57E1E}" srcOrd="0" destOrd="0" presId="urn:microsoft.com/office/officeart/2005/8/layout/vList2"/>
    <dgm:cxn modelId="{FEDFBCB5-CBE8-44C1-9FB9-F9AC7DD10A8B}" type="presParOf" srcId="{8C700F53-01CE-46ED-9C84-1A9705B15086}" destId="{53A6E83A-1FBF-4300-8E4C-9590AA71FE3D}" srcOrd="1" destOrd="0" presId="urn:microsoft.com/office/officeart/2005/8/layout/vList2"/>
    <dgm:cxn modelId="{9E1BA4CA-7DAA-4339-BEE3-33A4CD24DB53}" type="presParOf" srcId="{8C700F53-01CE-46ED-9C84-1A9705B15086}" destId="{620CCBC6-A316-4787-B6D2-CD8AE05F51D0}" srcOrd="2" destOrd="0" presId="urn:microsoft.com/office/officeart/2005/8/layout/vList2"/>
    <dgm:cxn modelId="{3F40882F-2639-4B63-A564-61F5B695C7DB}" type="presParOf" srcId="{8C700F53-01CE-46ED-9C84-1A9705B15086}" destId="{F2C05008-875F-4020-B257-3F2A8957DEC2}" srcOrd="3" destOrd="0" presId="urn:microsoft.com/office/officeart/2005/8/layout/vList2"/>
    <dgm:cxn modelId="{6746FA12-1404-49C5-8543-D8A9FF0F4419}" type="presParOf" srcId="{8C700F53-01CE-46ED-9C84-1A9705B15086}" destId="{CE5ED4DC-F516-4E2E-8F7F-04477D7A0A34}" srcOrd="4" destOrd="0" presId="urn:microsoft.com/office/officeart/2005/8/layout/vList2"/>
    <dgm:cxn modelId="{C71AC8B5-17CE-4C56-9ECD-D76DEB162EA1}" type="presParOf" srcId="{8C700F53-01CE-46ED-9C84-1A9705B15086}" destId="{2FEDAA8E-CFAC-4B22-AC9E-D05B3D7F933E}" srcOrd="5" destOrd="0" presId="urn:microsoft.com/office/officeart/2005/8/layout/vList2"/>
    <dgm:cxn modelId="{E8D0A860-BA7D-4D21-ADD5-70CCFCB2F32D}" type="presParOf" srcId="{8C700F53-01CE-46ED-9C84-1A9705B15086}" destId="{BF51B307-FCC0-47A2-926F-8B69A8C7C47C}" srcOrd="6" destOrd="0" presId="urn:microsoft.com/office/officeart/2005/8/layout/vList2"/>
    <dgm:cxn modelId="{75589FDD-EF6C-4EA2-9FA8-31A82CD73085}" type="presParOf" srcId="{8C700F53-01CE-46ED-9C84-1A9705B15086}" destId="{95E1E1AE-FFC0-4764-9A74-5671A7D68106}" srcOrd="7" destOrd="0" presId="urn:microsoft.com/office/officeart/2005/8/layout/vList2"/>
    <dgm:cxn modelId="{53304BA8-5055-45C7-8BB7-38A2AA00FBE6}" type="presParOf" srcId="{8C700F53-01CE-46ED-9C84-1A9705B15086}" destId="{2AAC0B95-C2C9-4A39-A132-7FD1A1C95BC8}" srcOrd="8" destOrd="0" presId="urn:microsoft.com/office/officeart/2005/8/layout/vList2"/>
    <dgm:cxn modelId="{5F2DB7C4-F0F4-4D01-A930-8B934631A206}" type="presParOf" srcId="{8C700F53-01CE-46ED-9C84-1A9705B15086}" destId="{8A2BAF82-0269-4DF0-B557-ACE59FE602A9}" srcOrd="9" destOrd="0" presId="urn:microsoft.com/office/officeart/2005/8/layout/vList2"/>
    <dgm:cxn modelId="{DBEF41DE-E38D-45EF-A657-F0727092E1CA}" type="presParOf" srcId="{8C700F53-01CE-46ED-9C84-1A9705B15086}" destId="{8E4D9A7E-F8EA-4FBC-9FA3-77540E87AEE5}" srcOrd="10" destOrd="0" presId="urn:microsoft.com/office/officeart/2005/8/layout/vList2"/>
    <dgm:cxn modelId="{FCE43376-5B1C-4E47-A875-96EE82455F08}" type="presParOf" srcId="{8C700F53-01CE-46ED-9C84-1A9705B15086}" destId="{F105FD70-AAB9-4D87-A10F-19C5BA0D0564}" srcOrd="11" destOrd="0" presId="urn:microsoft.com/office/officeart/2005/8/layout/vList2"/>
    <dgm:cxn modelId="{5C7B386F-FEE0-4A90-89AC-1E3D6A2F6E0C}" type="presParOf" srcId="{8C700F53-01CE-46ED-9C84-1A9705B15086}" destId="{3CE9B306-4E51-468E-B27A-60F77751186F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0EB771F0-6613-4683-B85D-3730520329F4}" type="doc">
      <dgm:prSet loTypeId="urn:microsoft.com/office/officeart/2005/8/layout/pyramid4" loCatId="pyramid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CA26A782-9EE2-4CE2-BC2F-BCF6BB27E396}">
      <dgm:prSet custT="1"/>
      <dgm:spPr/>
      <dgm:t>
        <a:bodyPr/>
        <a:lstStyle/>
        <a:p>
          <a:r>
            <a:rPr lang="ru-RU" sz="1500" u="none" dirty="0">
              <a:solidFill>
                <a:schemeClr val="tx1"/>
              </a:solidFill>
            </a:rPr>
            <a:t>Кадровое планирование включает :</a:t>
          </a:r>
        </a:p>
      </dgm:t>
    </dgm:pt>
    <dgm:pt modelId="{3E9203BB-A7D4-47C0-811C-7C534483A75B}" type="parTrans" cxnId="{F6771A62-5901-4BC1-9213-4748940C01F4}">
      <dgm:prSet/>
      <dgm:spPr/>
      <dgm:t>
        <a:bodyPr/>
        <a:lstStyle/>
        <a:p>
          <a:endParaRPr lang="ru-RU"/>
        </a:p>
      </dgm:t>
    </dgm:pt>
    <dgm:pt modelId="{026FF9F2-8CD4-4249-9E71-62C92C9E97BE}" type="sibTrans" cxnId="{F6771A62-5901-4BC1-9213-4748940C01F4}">
      <dgm:prSet/>
      <dgm:spPr/>
      <dgm:t>
        <a:bodyPr/>
        <a:lstStyle/>
        <a:p>
          <a:endParaRPr lang="ru-RU"/>
        </a:p>
      </dgm:t>
    </dgm:pt>
    <dgm:pt modelId="{0EA84852-FA9F-41E1-B360-BFBE0C5FF8A3}">
      <dgm:prSet custT="1"/>
      <dgm:spPr/>
      <dgm:t>
        <a:bodyPr/>
        <a:lstStyle/>
        <a:p>
          <a:r>
            <a:rPr lang="ru-RU" sz="1500" dirty="0">
              <a:solidFill>
                <a:schemeClr val="tx1"/>
              </a:solidFill>
            </a:rPr>
            <a:t>прогнозирование перспективных потребностей организации в персонале (по отдельным его категориям)</a:t>
          </a:r>
        </a:p>
      </dgm:t>
    </dgm:pt>
    <dgm:pt modelId="{8491BD66-AAE1-40A4-9A88-B57CFD824161}" type="parTrans" cxnId="{0F0FA89D-836A-47CF-B349-EF6747C35DCE}">
      <dgm:prSet/>
      <dgm:spPr/>
      <dgm:t>
        <a:bodyPr/>
        <a:lstStyle/>
        <a:p>
          <a:endParaRPr lang="ru-RU"/>
        </a:p>
      </dgm:t>
    </dgm:pt>
    <dgm:pt modelId="{1A186812-6473-448E-8F94-AA0C23B99350}" type="sibTrans" cxnId="{0F0FA89D-836A-47CF-B349-EF6747C35DCE}">
      <dgm:prSet/>
      <dgm:spPr/>
      <dgm:t>
        <a:bodyPr/>
        <a:lstStyle/>
        <a:p>
          <a:endParaRPr lang="ru-RU"/>
        </a:p>
      </dgm:t>
    </dgm:pt>
    <dgm:pt modelId="{BDB23ACA-9A05-4A38-AC90-0D0375D9056E}">
      <dgm:prSet custT="1"/>
      <dgm:spPr/>
      <dgm:t>
        <a:bodyPr/>
        <a:lstStyle/>
        <a:p>
          <a:r>
            <a:rPr lang="ru-RU" sz="1500" dirty="0">
              <a:solidFill>
                <a:schemeClr val="tx1"/>
              </a:solidFill>
            </a:rPr>
            <a:t>изучение рынка труда (рынка квалифицированной рабочей силы) и программы мероприятий по его "освоению"</a:t>
          </a:r>
        </a:p>
      </dgm:t>
    </dgm:pt>
    <dgm:pt modelId="{EC70BBC2-D08A-4B1A-88B2-AD8498A7A855}" type="parTrans" cxnId="{C3030352-3CC9-4C2B-A0C7-F3E4A8259E26}">
      <dgm:prSet/>
      <dgm:spPr/>
      <dgm:t>
        <a:bodyPr/>
        <a:lstStyle/>
        <a:p>
          <a:endParaRPr lang="ru-RU"/>
        </a:p>
      </dgm:t>
    </dgm:pt>
    <dgm:pt modelId="{E1A96A8A-7A2E-4947-AC56-AEAC77D09363}" type="sibTrans" cxnId="{C3030352-3CC9-4C2B-A0C7-F3E4A8259E26}">
      <dgm:prSet/>
      <dgm:spPr/>
      <dgm:t>
        <a:bodyPr/>
        <a:lstStyle/>
        <a:p>
          <a:endParaRPr lang="ru-RU"/>
        </a:p>
      </dgm:t>
    </dgm:pt>
    <dgm:pt modelId="{E6F13FCE-AA34-4DE9-9A4A-2F07E53F3849}">
      <dgm:prSet custT="1"/>
      <dgm:spPr/>
      <dgm:t>
        <a:bodyPr/>
        <a:lstStyle/>
        <a:p>
          <a:r>
            <a:rPr lang="ru-RU" sz="1500" dirty="0">
              <a:solidFill>
                <a:schemeClr val="tx1"/>
              </a:solidFill>
            </a:rPr>
            <a:t>анализ системы рабочих мест организации.</a:t>
          </a:r>
        </a:p>
      </dgm:t>
    </dgm:pt>
    <dgm:pt modelId="{B41664D1-0A66-4F68-AFC3-1C9F635EA841}" type="parTrans" cxnId="{D58FA18B-7277-45A9-AB1B-577B3EB5ACD6}">
      <dgm:prSet/>
      <dgm:spPr/>
      <dgm:t>
        <a:bodyPr/>
        <a:lstStyle/>
        <a:p>
          <a:endParaRPr lang="ru-RU"/>
        </a:p>
      </dgm:t>
    </dgm:pt>
    <dgm:pt modelId="{4033444C-AFBF-4DC2-A4DD-930043DB7AA2}" type="sibTrans" cxnId="{D58FA18B-7277-45A9-AB1B-577B3EB5ACD6}">
      <dgm:prSet/>
      <dgm:spPr/>
      <dgm:t>
        <a:bodyPr/>
        <a:lstStyle/>
        <a:p>
          <a:endParaRPr lang="ru-RU"/>
        </a:p>
      </dgm:t>
    </dgm:pt>
    <dgm:pt modelId="{E59CEAC1-C609-4884-A00B-D1154FD14D7F}" type="pres">
      <dgm:prSet presAssocID="{0EB771F0-6613-4683-B85D-3730520329F4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1BCDAC-231F-4D2A-B61D-8D16C1962326}" type="pres">
      <dgm:prSet presAssocID="{0EB771F0-6613-4683-B85D-3730520329F4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29DF7E-B62B-44F9-93F6-337975ABC86B}" type="pres">
      <dgm:prSet presAssocID="{0EB771F0-6613-4683-B85D-3730520329F4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C38A5A-CEC7-4E77-A3A1-19403F81102E}" type="pres">
      <dgm:prSet presAssocID="{0EB771F0-6613-4683-B85D-3730520329F4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D41CB4-D581-4A62-BF5C-95CF5084406F}" type="pres">
      <dgm:prSet presAssocID="{0EB771F0-6613-4683-B85D-3730520329F4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490006-B871-4794-9217-6ADA84041D80}" type="presOf" srcId="{0EA84852-FA9F-41E1-B360-BFBE0C5FF8A3}" destId="{9529DF7E-B62B-44F9-93F6-337975ABC86B}" srcOrd="0" destOrd="0" presId="urn:microsoft.com/office/officeart/2005/8/layout/pyramid4"/>
    <dgm:cxn modelId="{F6771A62-5901-4BC1-9213-4748940C01F4}" srcId="{0EB771F0-6613-4683-B85D-3730520329F4}" destId="{CA26A782-9EE2-4CE2-BC2F-BCF6BB27E396}" srcOrd="0" destOrd="0" parTransId="{3E9203BB-A7D4-47C0-811C-7C534483A75B}" sibTransId="{026FF9F2-8CD4-4249-9E71-62C92C9E97BE}"/>
    <dgm:cxn modelId="{D58FA18B-7277-45A9-AB1B-577B3EB5ACD6}" srcId="{0EB771F0-6613-4683-B85D-3730520329F4}" destId="{E6F13FCE-AA34-4DE9-9A4A-2F07E53F3849}" srcOrd="3" destOrd="0" parTransId="{B41664D1-0A66-4F68-AFC3-1C9F635EA841}" sibTransId="{4033444C-AFBF-4DC2-A4DD-930043DB7AA2}"/>
    <dgm:cxn modelId="{0F0FA89D-836A-47CF-B349-EF6747C35DCE}" srcId="{0EB771F0-6613-4683-B85D-3730520329F4}" destId="{0EA84852-FA9F-41E1-B360-BFBE0C5FF8A3}" srcOrd="1" destOrd="0" parTransId="{8491BD66-AAE1-40A4-9A88-B57CFD824161}" sibTransId="{1A186812-6473-448E-8F94-AA0C23B99350}"/>
    <dgm:cxn modelId="{C398933E-FD2A-4FA5-ABC7-8105070FBF3A}" type="presOf" srcId="{E6F13FCE-AA34-4DE9-9A4A-2F07E53F3849}" destId="{35D41CB4-D581-4A62-BF5C-95CF5084406F}" srcOrd="0" destOrd="0" presId="urn:microsoft.com/office/officeart/2005/8/layout/pyramid4"/>
    <dgm:cxn modelId="{3C49781D-D825-4FD2-8768-73CE71AB0061}" type="presOf" srcId="{CA26A782-9EE2-4CE2-BC2F-BCF6BB27E396}" destId="{931BCDAC-231F-4D2A-B61D-8D16C1962326}" srcOrd="0" destOrd="0" presId="urn:microsoft.com/office/officeart/2005/8/layout/pyramid4"/>
    <dgm:cxn modelId="{C3030352-3CC9-4C2B-A0C7-F3E4A8259E26}" srcId="{0EB771F0-6613-4683-B85D-3730520329F4}" destId="{BDB23ACA-9A05-4A38-AC90-0D0375D9056E}" srcOrd="2" destOrd="0" parTransId="{EC70BBC2-D08A-4B1A-88B2-AD8498A7A855}" sibTransId="{E1A96A8A-7A2E-4947-AC56-AEAC77D09363}"/>
    <dgm:cxn modelId="{4C656081-F0AA-43E9-AE82-A11C9C8EB6E2}" type="presOf" srcId="{BDB23ACA-9A05-4A38-AC90-0D0375D9056E}" destId="{F4C38A5A-CEC7-4E77-A3A1-19403F81102E}" srcOrd="0" destOrd="0" presId="urn:microsoft.com/office/officeart/2005/8/layout/pyramid4"/>
    <dgm:cxn modelId="{2283BFAC-9EA8-43EB-9CA9-A5624BFB4EBA}" type="presOf" srcId="{0EB771F0-6613-4683-B85D-3730520329F4}" destId="{E59CEAC1-C609-4884-A00B-D1154FD14D7F}" srcOrd="0" destOrd="0" presId="urn:microsoft.com/office/officeart/2005/8/layout/pyramid4"/>
    <dgm:cxn modelId="{99E66DBB-2767-449F-A021-B9DFDE131732}" type="presParOf" srcId="{E59CEAC1-C609-4884-A00B-D1154FD14D7F}" destId="{931BCDAC-231F-4D2A-B61D-8D16C1962326}" srcOrd="0" destOrd="0" presId="urn:microsoft.com/office/officeart/2005/8/layout/pyramid4"/>
    <dgm:cxn modelId="{9164A9BC-0431-4D6A-BFCD-69E1CCA98E57}" type="presParOf" srcId="{E59CEAC1-C609-4884-A00B-D1154FD14D7F}" destId="{9529DF7E-B62B-44F9-93F6-337975ABC86B}" srcOrd="1" destOrd="0" presId="urn:microsoft.com/office/officeart/2005/8/layout/pyramid4"/>
    <dgm:cxn modelId="{A38491CC-658B-4634-963E-0F5E73F47350}" type="presParOf" srcId="{E59CEAC1-C609-4884-A00B-D1154FD14D7F}" destId="{F4C38A5A-CEC7-4E77-A3A1-19403F81102E}" srcOrd="2" destOrd="0" presId="urn:microsoft.com/office/officeart/2005/8/layout/pyramid4"/>
    <dgm:cxn modelId="{8ED8D164-A54E-4E66-AD33-BCB76CB303D5}" type="presParOf" srcId="{E59CEAC1-C609-4884-A00B-D1154FD14D7F}" destId="{35D41CB4-D581-4A62-BF5C-95CF5084406F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AF75DF2B-FF7D-463F-86F2-0229445818E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660BA5CF-E415-48A0-81FD-C4DABAD0A781}">
      <dgm:prSet/>
      <dgm:spPr/>
      <dgm:t>
        <a:bodyPr/>
        <a:lstStyle/>
        <a:p>
          <a:pPr algn="ctr"/>
          <a:r>
            <a:rPr lang="ru-RU" u="none" cap="all" baseline="0" dirty="0"/>
            <a:t>Основные задачи кадрового планирования</a:t>
          </a:r>
          <a:endParaRPr lang="ru-RU" u="none" dirty="0"/>
        </a:p>
      </dgm:t>
    </dgm:pt>
    <dgm:pt modelId="{9987AFC4-16DD-44E9-A5F0-BA33D90A94BA}" type="parTrans" cxnId="{BFA5341A-95FE-4102-BABB-3E684326749F}">
      <dgm:prSet/>
      <dgm:spPr/>
      <dgm:t>
        <a:bodyPr/>
        <a:lstStyle/>
        <a:p>
          <a:endParaRPr lang="ru-RU"/>
        </a:p>
      </dgm:t>
    </dgm:pt>
    <dgm:pt modelId="{4587E6A2-414B-45CD-9B69-DDA06A7B91FA}" type="sibTrans" cxnId="{BFA5341A-95FE-4102-BABB-3E684326749F}">
      <dgm:prSet/>
      <dgm:spPr/>
      <dgm:t>
        <a:bodyPr/>
        <a:lstStyle/>
        <a:p>
          <a:endParaRPr lang="ru-RU"/>
        </a:p>
      </dgm:t>
    </dgm:pt>
    <dgm:pt modelId="{68CB8BD5-8696-445C-9457-17E22822E125}">
      <dgm:prSet/>
      <dgm:spPr/>
      <dgm:t>
        <a:bodyPr/>
        <a:lstStyle/>
        <a:p>
          <a:r>
            <a:rPr lang="ru-RU"/>
            <a:t>разработка процедуры кадрового планирования, согласованной с другими его видами;</a:t>
          </a:r>
        </a:p>
      </dgm:t>
    </dgm:pt>
    <dgm:pt modelId="{EA5C577C-1279-474C-8B69-BD44FDD0AFF1}" type="parTrans" cxnId="{8C8DC6A3-0DB7-42EE-BAEF-195930D3DACD}">
      <dgm:prSet/>
      <dgm:spPr/>
      <dgm:t>
        <a:bodyPr/>
        <a:lstStyle/>
        <a:p>
          <a:endParaRPr lang="ru-RU"/>
        </a:p>
      </dgm:t>
    </dgm:pt>
    <dgm:pt modelId="{BE78026C-BB1A-451B-B2A7-1B2454A9EC2C}" type="sibTrans" cxnId="{8C8DC6A3-0DB7-42EE-BAEF-195930D3DACD}">
      <dgm:prSet/>
      <dgm:spPr/>
      <dgm:t>
        <a:bodyPr/>
        <a:lstStyle/>
        <a:p>
          <a:endParaRPr lang="ru-RU"/>
        </a:p>
      </dgm:t>
    </dgm:pt>
    <dgm:pt modelId="{9FD4989A-5994-40D7-A1B6-7E34829DA55D}">
      <dgm:prSet/>
      <dgm:spPr/>
      <dgm:t>
        <a:bodyPr/>
        <a:lstStyle/>
        <a:p>
          <a:r>
            <a:rPr lang="ru-RU"/>
            <a:t>увязка кадрового планирования с планированием организации в целом;</a:t>
          </a:r>
        </a:p>
      </dgm:t>
    </dgm:pt>
    <dgm:pt modelId="{D0D6D28F-AAE6-4674-B604-04825638462C}" type="parTrans" cxnId="{87B4C434-D3C9-45CA-A398-C875A99499E7}">
      <dgm:prSet/>
      <dgm:spPr/>
      <dgm:t>
        <a:bodyPr/>
        <a:lstStyle/>
        <a:p>
          <a:endParaRPr lang="ru-RU"/>
        </a:p>
      </dgm:t>
    </dgm:pt>
    <dgm:pt modelId="{99585FD1-07AB-40D0-85DE-3FA45CF92CFF}" type="sibTrans" cxnId="{87B4C434-D3C9-45CA-A398-C875A99499E7}">
      <dgm:prSet/>
      <dgm:spPr/>
      <dgm:t>
        <a:bodyPr/>
        <a:lstStyle/>
        <a:p>
          <a:endParaRPr lang="ru-RU"/>
        </a:p>
      </dgm:t>
    </dgm:pt>
    <dgm:pt modelId="{E88BDCBE-1DEE-4FAA-9699-4307D6DE0064}">
      <dgm:prSet/>
      <dgm:spPr/>
      <dgm:t>
        <a:bodyPr/>
        <a:lstStyle/>
        <a:p>
          <a:r>
            <a:rPr lang="ru-RU"/>
            <a:t>организация эффективного взаимодействия между плановой группой кадровой службы и плановым отделом организации;</a:t>
          </a:r>
        </a:p>
      </dgm:t>
    </dgm:pt>
    <dgm:pt modelId="{B72BCE19-F4D2-48F1-B6F6-D05BC76140F0}" type="parTrans" cxnId="{8EF0EF99-DBB7-444F-BBFE-F26451C5A219}">
      <dgm:prSet/>
      <dgm:spPr/>
      <dgm:t>
        <a:bodyPr/>
        <a:lstStyle/>
        <a:p>
          <a:endParaRPr lang="ru-RU"/>
        </a:p>
      </dgm:t>
    </dgm:pt>
    <dgm:pt modelId="{E5E1E443-ED75-47C9-8116-F00A4F4A25A0}" type="sibTrans" cxnId="{8EF0EF99-DBB7-444F-BBFE-F26451C5A219}">
      <dgm:prSet/>
      <dgm:spPr/>
      <dgm:t>
        <a:bodyPr/>
        <a:lstStyle/>
        <a:p>
          <a:endParaRPr lang="ru-RU"/>
        </a:p>
      </dgm:t>
    </dgm:pt>
    <dgm:pt modelId="{C3AB1EDA-FEBA-4A33-8941-F6C0E4DC4F5F}">
      <dgm:prSet/>
      <dgm:spPr/>
      <dgm:t>
        <a:bodyPr/>
        <a:lstStyle/>
        <a:p>
          <a:r>
            <a:rPr lang="ru-RU"/>
            <a:t>проведение в жизнь решений, способствующих успешному осуществлению стратегии организации;</a:t>
          </a:r>
        </a:p>
      </dgm:t>
    </dgm:pt>
    <dgm:pt modelId="{4840F776-C25A-47FA-824A-4EEECCFB82F1}" type="parTrans" cxnId="{CBCDF491-935D-4102-B9F5-29390538F620}">
      <dgm:prSet/>
      <dgm:spPr/>
      <dgm:t>
        <a:bodyPr/>
        <a:lstStyle/>
        <a:p>
          <a:endParaRPr lang="ru-RU"/>
        </a:p>
      </dgm:t>
    </dgm:pt>
    <dgm:pt modelId="{FE9A0509-C497-4A29-AE85-8DB1F50257AE}" type="sibTrans" cxnId="{CBCDF491-935D-4102-B9F5-29390538F620}">
      <dgm:prSet/>
      <dgm:spPr/>
      <dgm:t>
        <a:bodyPr/>
        <a:lstStyle/>
        <a:p>
          <a:endParaRPr lang="ru-RU"/>
        </a:p>
      </dgm:t>
    </dgm:pt>
    <dgm:pt modelId="{DE487BF5-9868-47A1-97EE-7473F046290B}">
      <dgm:prSet/>
      <dgm:spPr/>
      <dgm:t>
        <a:bodyPr/>
        <a:lstStyle/>
        <a:p>
          <a:r>
            <a:rPr lang="ru-RU"/>
            <a:t>содействие организации в выявлении главных кадровых проблем и потребностей при стратегическом планировании;</a:t>
          </a:r>
        </a:p>
      </dgm:t>
    </dgm:pt>
    <dgm:pt modelId="{1AA3616D-8670-4042-813C-8F2E4060A8FC}" type="parTrans" cxnId="{9BD20C25-2F76-497E-A6CC-5838FA0922FE}">
      <dgm:prSet/>
      <dgm:spPr/>
      <dgm:t>
        <a:bodyPr/>
        <a:lstStyle/>
        <a:p>
          <a:endParaRPr lang="ru-RU"/>
        </a:p>
      </dgm:t>
    </dgm:pt>
    <dgm:pt modelId="{F6C5F309-A66D-4FFB-8FAD-1126EAE0B6D0}" type="sibTrans" cxnId="{9BD20C25-2F76-497E-A6CC-5838FA0922FE}">
      <dgm:prSet/>
      <dgm:spPr/>
      <dgm:t>
        <a:bodyPr/>
        <a:lstStyle/>
        <a:p>
          <a:endParaRPr lang="ru-RU"/>
        </a:p>
      </dgm:t>
    </dgm:pt>
    <dgm:pt modelId="{88760986-286E-4C72-95DC-6C8DB8617DD5}">
      <dgm:prSet/>
      <dgm:spPr/>
      <dgm:t>
        <a:bodyPr/>
        <a:lstStyle/>
        <a:p>
          <a:r>
            <a:rPr lang="ru-RU"/>
            <a:t>улучшение обмена информацией по персоналу между всеми подразделениями организации.</a:t>
          </a:r>
        </a:p>
      </dgm:t>
    </dgm:pt>
    <dgm:pt modelId="{35FAD5C8-22EA-487F-B53B-D41495C000A1}" type="parTrans" cxnId="{4FF48580-88EA-403A-9E05-23CEA7019C3B}">
      <dgm:prSet/>
      <dgm:spPr/>
      <dgm:t>
        <a:bodyPr/>
        <a:lstStyle/>
        <a:p>
          <a:endParaRPr lang="ru-RU"/>
        </a:p>
      </dgm:t>
    </dgm:pt>
    <dgm:pt modelId="{96DA8D03-0D73-46B8-AC01-A73D4763863A}" type="sibTrans" cxnId="{4FF48580-88EA-403A-9E05-23CEA7019C3B}">
      <dgm:prSet/>
      <dgm:spPr/>
      <dgm:t>
        <a:bodyPr/>
        <a:lstStyle/>
        <a:p>
          <a:endParaRPr lang="ru-RU"/>
        </a:p>
      </dgm:t>
    </dgm:pt>
    <dgm:pt modelId="{852FF982-26B0-483E-9C07-C11686FCC9F9}" type="pres">
      <dgm:prSet presAssocID="{AF75DF2B-FF7D-463F-86F2-0229445818E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494D007-6874-4C65-921C-432C801FA664}" type="pres">
      <dgm:prSet presAssocID="{660BA5CF-E415-48A0-81FD-C4DABAD0A781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3BCB91-6271-4F49-82CE-D5C8AAB3EDE0}" type="pres">
      <dgm:prSet presAssocID="{4587E6A2-414B-45CD-9B69-DDA06A7B91FA}" presName="spacer" presStyleCnt="0"/>
      <dgm:spPr/>
    </dgm:pt>
    <dgm:pt modelId="{EC46D494-8A6F-403F-83F6-36E1B63D2B71}" type="pres">
      <dgm:prSet presAssocID="{68CB8BD5-8696-445C-9457-17E22822E125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E7174B-C40E-49F0-8A7F-F6767AECF964}" type="pres">
      <dgm:prSet presAssocID="{BE78026C-BB1A-451B-B2A7-1B2454A9EC2C}" presName="spacer" presStyleCnt="0"/>
      <dgm:spPr/>
    </dgm:pt>
    <dgm:pt modelId="{896F0082-AE9B-4B1A-978C-8B4BE0BE1B04}" type="pres">
      <dgm:prSet presAssocID="{9FD4989A-5994-40D7-A1B6-7E34829DA55D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210911-972B-4BA2-8E0E-B65D6A75A9E5}" type="pres">
      <dgm:prSet presAssocID="{99585FD1-07AB-40D0-85DE-3FA45CF92CFF}" presName="spacer" presStyleCnt="0"/>
      <dgm:spPr/>
    </dgm:pt>
    <dgm:pt modelId="{A5CADB14-8092-4686-BF3E-468FE28D587E}" type="pres">
      <dgm:prSet presAssocID="{E88BDCBE-1DEE-4FAA-9699-4307D6DE0064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823D8D-BCFA-42A4-899B-59E617F0E3D1}" type="pres">
      <dgm:prSet presAssocID="{E5E1E443-ED75-47C9-8116-F00A4F4A25A0}" presName="spacer" presStyleCnt="0"/>
      <dgm:spPr/>
    </dgm:pt>
    <dgm:pt modelId="{FFD8D57D-1D97-474E-A109-D70DB993FD1E}" type="pres">
      <dgm:prSet presAssocID="{C3AB1EDA-FEBA-4A33-8941-F6C0E4DC4F5F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941B59-0822-4B02-A3D3-F35D50CFD1D8}" type="pres">
      <dgm:prSet presAssocID="{FE9A0509-C497-4A29-AE85-8DB1F50257AE}" presName="spacer" presStyleCnt="0"/>
      <dgm:spPr/>
    </dgm:pt>
    <dgm:pt modelId="{D8E3C4B1-3874-4F10-9CF7-7E3BECC995B2}" type="pres">
      <dgm:prSet presAssocID="{DE487BF5-9868-47A1-97EE-7473F046290B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C397F8-0DB8-45AF-84E0-B42B92C2FEE5}" type="pres">
      <dgm:prSet presAssocID="{F6C5F309-A66D-4FFB-8FAD-1126EAE0B6D0}" presName="spacer" presStyleCnt="0"/>
      <dgm:spPr/>
    </dgm:pt>
    <dgm:pt modelId="{BF863415-0226-44B7-AA10-5EFEE20C7B5E}" type="pres">
      <dgm:prSet presAssocID="{88760986-286E-4C72-95DC-6C8DB8617DD5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BD20C25-2F76-497E-A6CC-5838FA0922FE}" srcId="{AF75DF2B-FF7D-463F-86F2-0229445818EE}" destId="{DE487BF5-9868-47A1-97EE-7473F046290B}" srcOrd="5" destOrd="0" parTransId="{1AA3616D-8670-4042-813C-8F2E4060A8FC}" sibTransId="{F6C5F309-A66D-4FFB-8FAD-1126EAE0B6D0}"/>
    <dgm:cxn modelId="{BFA5341A-95FE-4102-BABB-3E684326749F}" srcId="{AF75DF2B-FF7D-463F-86F2-0229445818EE}" destId="{660BA5CF-E415-48A0-81FD-C4DABAD0A781}" srcOrd="0" destOrd="0" parTransId="{9987AFC4-16DD-44E9-A5F0-BA33D90A94BA}" sibTransId="{4587E6A2-414B-45CD-9B69-DDA06A7B91FA}"/>
    <dgm:cxn modelId="{0897A98E-B84E-4673-B427-F1F71D766422}" type="presOf" srcId="{DE487BF5-9868-47A1-97EE-7473F046290B}" destId="{D8E3C4B1-3874-4F10-9CF7-7E3BECC995B2}" srcOrd="0" destOrd="0" presId="urn:microsoft.com/office/officeart/2005/8/layout/vList2"/>
    <dgm:cxn modelId="{CBCDF491-935D-4102-B9F5-29390538F620}" srcId="{AF75DF2B-FF7D-463F-86F2-0229445818EE}" destId="{C3AB1EDA-FEBA-4A33-8941-F6C0E4DC4F5F}" srcOrd="4" destOrd="0" parTransId="{4840F776-C25A-47FA-824A-4EEECCFB82F1}" sibTransId="{FE9A0509-C497-4A29-AE85-8DB1F50257AE}"/>
    <dgm:cxn modelId="{8EF0EF99-DBB7-444F-BBFE-F26451C5A219}" srcId="{AF75DF2B-FF7D-463F-86F2-0229445818EE}" destId="{E88BDCBE-1DEE-4FAA-9699-4307D6DE0064}" srcOrd="3" destOrd="0" parTransId="{B72BCE19-F4D2-48F1-B6F6-D05BC76140F0}" sibTransId="{E5E1E443-ED75-47C9-8116-F00A4F4A25A0}"/>
    <dgm:cxn modelId="{A5836F89-1692-474A-9661-5F8C17E7BFF9}" type="presOf" srcId="{9FD4989A-5994-40D7-A1B6-7E34829DA55D}" destId="{896F0082-AE9B-4B1A-978C-8B4BE0BE1B04}" srcOrd="0" destOrd="0" presId="urn:microsoft.com/office/officeart/2005/8/layout/vList2"/>
    <dgm:cxn modelId="{09A3D989-FC92-4A21-AE0B-01EBAD278C24}" type="presOf" srcId="{68CB8BD5-8696-445C-9457-17E22822E125}" destId="{EC46D494-8A6F-403F-83F6-36E1B63D2B71}" srcOrd="0" destOrd="0" presId="urn:microsoft.com/office/officeart/2005/8/layout/vList2"/>
    <dgm:cxn modelId="{89082C92-A80F-4306-B330-E46BC4B80A0B}" type="presOf" srcId="{88760986-286E-4C72-95DC-6C8DB8617DD5}" destId="{BF863415-0226-44B7-AA10-5EFEE20C7B5E}" srcOrd="0" destOrd="0" presId="urn:microsoft.com/office/officeart/2005/8/layout/vList2"/>
    <dgm:cxn modelId="{8C8DC6A3-0DB7-42EE-BAEF-195930D3DACD}" srcId="{AF75DF2B-FF7D-463F-86F2-0229445818EE}" destId="{68CB8BD5-8696-445C-9457-17E22822E125}" srcOrd="1" destOrd="0" parTransId="{EA5C577C-1279-474C-8B69-BD44FDD0AFF1}" sibTransId="{BE78026C-BB1A-451B-B2A7-1B2454A9EC2C}"/>
    <dgm:cxn modelId="{CB36632E-11F5-4577-A692-483F2862C893}" type="presOf" srcId="{AF75DF2B-FF7D-463F-86F2-0229445818EE}" destId="{852FF982-26B0-483E-9C07-C11686FCC9F9}" srcOrd="0" destOrd="0" presId="urn:microsoft.com/office/officeart/2005/8/layout/vList2"/>
    <dgm:cxn modelId="{87B4C434-D3C9-45CA-A398-C875A99499E7}" srcId="{AF75DF2B-FF7D-463F-86F2-0229445818EE}" destId="{9FD4989A-5994-40D7-A1B6-7E34829DA55D}" srcOrd="2" destOrd="0" parTransId="{D0D6D28F-AAE6-4674-B604-04825638462C}" sibTransId="{99585FD1-07AB-40D0-85DE-3FA45CF92CFF}"/>
    <dgm:cxn modelId="{4FF48580-88EA-403A-9E05-23CEA7019C3B}" srcId="{AF75DF2B-FF7D-463F-86F2-0229445818EE}" destId="{88760986-286E-4C72-95DC-6C8DB8617DD5}" srcOrd="6" destOrd="0" parTransId="{35FAD5C8-22EA-487F-B53B-D41495C000A1}" sibTransId="{96DA8D03-0D73-46B8-AC01-A73D4763863A}"/>
    <dgm:cxn modelId="{D61E5045-B259-423D-AA9D-AFDA5B06DA61}" type="presOf" srcId="{660BA5CF-E415-48A0-81FD-C4DABAD0A781}" destId="{4494D007-6874-4C65-921C-432C801FA664}" srcOrd="0" destOrd="0" presId="urn:microsoft.com/office/officeart/2005/8/layout/vList2"/>
    <dgm:cxn modelId="{07D8C83E-307E-4D92-B976-B8C2F97F0134}" type="presOf" srcId="{E88BDCBE-1DEE-4FAA-9699-4307D6DE0064}" destId="{A5CADB14-8092-4686-BF3E-468FE28D587E}" srcOrd="0" destOrd="0" presId="urn:microsoft.com/office/officeart/2005/8/layout/vList2"/>
    <dgm:cxn modelId="{D3756A36-FB48-4EEC-9D54-F12D371B6EDF}" type="presOf" srcId="{C3AB1EDA-FEBA-4A33-8941-F6C0E4DC4F5F}" destId="{FFD8D57D-1D97-474E-A109-D70DB993FD1E}" srcOrd="0" destOrd="0" presId="urn:microsoft.com/office/officeart/2005/8/layout/vList2"/>
    <dgm:cxn modelId="{26486277-194A-4925-AE83-64C3B0D8F821}" type="presParOf" srcId="{852FF982-26B0-483E-9C07-C11686FCC9F9}" destId="{4494D007-6874-4C65-921C-432C801FA664}" srcOrd="0" destOrd="0" presId="urn:microsoft.com/office/officeart/2005/8/layout/vList2"/>
    <dgm:cxn modelId="{A7B17CE8-CC82-40D3-8B6F-67E9E30C7518}" type="presParOf" srcId="{852FF982-26B0-483E-9C07-C11686FCC9F9}" destId="{443BCB91-6271-4F49-82CE-D5C8AAB3EDE0}" srcOrd="1" destOrd="0" presId="urn:microsoft.com/office/officeart/2005/8/layout/vList2"/>
    <dgm:cxn modelId="{19714F0C-B895-4B3D-B133-3FFA51D62801}" type="presParOf" srcId="{852FF982-26B0-483E-9C07-C11686FCC9F9}" destId="{EC46D494-8A6F-403F-83F6-36E1B63D2B71}" srcOrd="2" destOrd="0" presId="urn:microsoft.com/office/officeart/2005/8/layout/vList2"/>
    <dgm:cxn modelId="{C53B9BF1-FAF9-446B-A23A-7AB53DFCD3E5}" type="presParOf" srcId="{852FF982-26B0-483E-9C07-C11686FCC9F9}" destId="{BDE7174B-C40E-49F0-8A7F-F6767AECF964}" srcOrd="3" destOrd="0" presId="urn:microsoft.com/office/officeart/2005/8/layout/vList2"/>
    <dgm:cxn modelId="{040E053D-7C90-49E4-A710-CFDC9507D340}" type="presParOf" srcId="{852FF982-26B0-483E-9C07-C11686FCC9F9}" destId="{896F0082-AE9B-4B1A-978C-8B4BE0BE1B04}" srcOrd="4" destOrd="0" presId="urn:microsoft.com/office/officeart/2005/8/layout/vList2"/>
    <dgm:cxn modelId="{E3B7C8D5-8ED5-4E09-8DFF-CC8D9A871A7A}" type="presParOf" srcId="{852FF982-26B0-483E-9C07-C11686FCC9F9}" destId="{97210911-972B-4BA2-8E0E-B65D6A75A9E5}" srcOrd="5" destOrd="0" presId="urn:microsoft.com/office/officeart/2005/8/layout/vList2"/>
    <dgm:cxn modelId="{A0FB3C73-CD4A-4A29-B1EC-D161110E0CD5}" type="presParOf" srcId="{852FF982-26B0-483E-9C07-C11686FCC9F9}" destId="{A5CADB14-8092-4686-BF3E-468FE28D587E}" srcOrd="6" destOrd="0" presId="urn:microsoft.com/office/officeart/2005/8/layout/vList2"/>
    <dgm:cxn modelId="{11FE0293-3F75-480B-892B-57C35B50175C}" type="presParOf" srcId="{852FF982-26B0-483E-9C07-C11686FCC9F9}" destId="{B8823D8D-BCFA-42A4-899B-59E617F0E3D1}" srcOrd="7" destOrd="0" presId="urn:microsoft.com/office/officeart/2005/8/layout/vList2"/>
    <dgm:cxn modelId="{B153420F-3845-4284-8E50-015E7305A71D}" type="presParOf" srcId="{852FF982-26B0-483E-9C07-C11686FCC9F9}" destId="{FFD8D57D-1D97-474E-A109-D70DB993FD1E}" srcOrd="8" destOrd="0" presId="urn:microsoft.com/office/officeart/2005/8/layout/vList2"/>
    <dgm:cxn modelId="{A83E4A05-C29F-41A5-900C-16996D5666DF}" type="presParOf" srcId="{852FF982-26B0-483E-9C07-C11686FCC9F9}" destId="{10941B59-0822-4B02-A3D3-F35D50CFD1D8}" srcOrd="9" destOrd="0" presId="urn:microsoft.com/office/officeart/2005/8/layout/vList2"/>
    <dgm:cxn modelId="{C4A97E74-BA31-4CCC-97B2-A5B987CF9D90}" type="presParOf" srcId="{852FF982-26B0-483E-9C07-C11686FCC9F9}" destId="{D8E3C4B1-3874-4F10-9CF7-7E3BECC995B2}" srcOrd="10" destOrd="0" presId="urn:microsoft.com/office/officeart/2005/8/layout/vList2"/>
    <dgm:cxn modelId="{2DE52BCC-47A6-46B7-A4AB-08544A2DBC01}" type="presParOf" srcId="{852FF982-26B0-483E-9C07-C11686FCC9F9}" destId="{02C397F8-0DB8-45AF-84E0-B42B92C2FEE5}" srcOrd="11" destOrd="0" presId="urn:microsoft.com/office/officeart/2005/8/layout/vList2"/>
    <dgm:cxn modelId="{E69192F4-9E25-431D-A6D3-02791E51D41B}" type="presParOf" srcId="{852FF982-26B0-483E-9C07-C11686FCC9F9}" destId="{BF863415-0226-44B7-AA10-5EFEE20C7B5E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B0A6AEA2-EFBC-4854-B48B-40A365F11E8E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C006FF03-EC1A-4092-BF6C-ABF0BC2641BA}">
      <dgm:prSet/>
      <dgm:spPr/>
      <dgm:t>
        <a:bodyPr/>
        <a:lstStyle/>
        <a:p>
          <a:r>
            <a:rPr lang="ru-RU" dirty="0"/>
            <a:t>В кадровом планировании выделяют </a:t>
          </a:r>
        </a:p>
      </dgm:t>
    </dgm:pt>
    <dgm:pt modelId="{6E7DFA34-1891-4BE0-B72A-195E4EC07CE0}" type="parTrans" cxnId="{F55F1BFE-BC76-49F4-984A-33BFBCA4CF16}">
      <dgm:prSet/>
      <dgm:spPr/>
      <dgm:t>
        <a:bodyPr/>
        <a:lstStyle/>
        <a:p>
          <a:endParaRPr lang="ru-RU"/>
        </a:p>
      </dgm:t>
    </dgm:pt>
    <dgm:pt modelId="{E34323EE-5195-4F4D-8B5E-77072569A97E}" type="sibTrans" cxnId="{F55F1BFE-BC76-49F4-984A-33BFBCA4CF16}">
      <dgm:prSet/>
      <dgm:spPr/>
      <dgm:t>
        <a:bodyPr/>
        <a:lstStyle/>
        <a:p>
          <a:endParaRPr lang="ru-RU"/>
        </a:p>
      </dgm:t>
    </dgm:pt>
    <dgm:pt modelId="{E0EADE2F-D9F2-484E-A708-4DDA9C17A205}">
      <dgm:prSet/>
      <dgm:spPr/>
      <dgm:t>
        <a:bodyPr/>
        <a:lstStyle/>
        <a:p>
          <a:r>
            <a:rPr lang="ru-RU" b="1" dirty="0"/>
            <a:t>Количественные показатели</a:t>
          </a:r>
          <a:endParaRPr lang="ru-RU" dirty="0"/>
        </a:p>
      </dgm:t>
    </dgm:pt>
    <dgm:pt modelId="{94D44B80-E308-4B64-BFAF-54A7FABB222D}" type="parTrans" cxnId="{1B5427E9-65BB-4E4E-AE79-1843F2DB5A43}">
      <dgm:prSet/>
      <dgm:spPr/>
      <dgm:t>
        <a:bodyPr/>
        <a:lstStyle/>
        <a:p>
          <a:endParaRPr lang="ru-RU"/>
        </a:p>
      </dgm:t>
    </dgm:pt>
    <dgm:pt modelId="{AA18ECDF-983D-4E20-9B5C-C26CEB5A3946}" type="sibTrans" cxnId="{1B5427E9-65BB-4E4E-AE79-1843F2DB5A43}">
      <dgm:prSet/>
      <dgm:spPr/>
      <dgm:t>
        <a:bodyPr/>
        <a:lstStyle/>
        <a:p>
          <a:endParaRPr lang="ru-RU"/>
        </a:p>
      </dgm:t>
    </dgm:pt>
    <dgm:pt modelId="{7A9D2BF2-085E-4651-AEB2-68B0A66CB7DC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/>
            <a:t>Качественные</a:t>
          </a:r>
          <a:r>
            <a:rPr lang="ru-RU" dirty="0"/>
            <a:t> </a:t>
          </a:r>
          <a:r>
            <a:rPr lang="ru-RU" b="1" dirty="0"/>
            <a:t>показатели</a:t>
          </a:r>
          <a:endParaRPr lang="ru-RU" dirty="0"/>
        </a:p>
      </dgm:t>
    </dgm:pt>
    <dgm:pt modelId="{7469B651-B882-4B1A-87CD-CB98D03A4A2F}" type="parTrans" cxnId="{9EC97719-80DF-480C-B1B0-49A7DD223B47}">
      <dgm:prSet/>
      <dgm:spPr/>
      <dgm:t>
        <a:bodyPr/>
        <a:lstStyle/>
        <a:p>
          <a:endParaRPr lang="ru-RU"/>
        </a:p>
      </dgm:t>
    </dgm:pt>
    <dgm:pt modelId="{E2D7F60F-BB1C-4A44-AFBC-E0D4DCDE7A10}" type="sibTrans" cxnId="{9EC97719-80DF-480C-B1B0-49A7DD223B47}">
      <dgm:prSet/>
      <dgm:spPr/>
      <dgm:t>
        <a:bodyPr/>
        <a:lstStyle/>
        <a:p>
          <a:endParaRPr lang="ru-RU"/>
        </a:p>
      </dgm:t>
    </dgm:pt>
    <dgm:pt modelId="{33649EB5-F823-4F17-909E-C2550FB7BCE4}" type="pres">
      <dgm:prSet presAssocID="{B0A6AEA2-EFBC-4854-B48B-40A365F11E8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25F6FD-0E2E-4DEE-934E-D65AA4016DAA}" type="pres">
      <dgm:prSet presAssocID="{C006FF03-EC1A-4092-BF6C-ABF0BC2641BA}" presName="root1" presStyleCnt="0"/>
      <dgm:spPr/>
    </dgm:pt>
    <dgm:pt modelId="{9DADFB53-81D9-4165-9C53-A4D11B67198B}" type="pres">
      <dgm:prSet presAssocID="{C006FF03-EC1A-4092-BF6C-ABF0BC2641B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AE7F11-8707-4802-B609-EDE24990E0E7}" type="pres">
      <dgm:prSet presAssocID="{C006FF03-EC1A-4092-BF6C-ABF0BC2641BA}" presName="level2hierChild" presStyleCnt="0"/>
      <dgm:spPr/>
    </dgm:pt>
    <dgm:pt modelId="{7FBF1895-2E3A-4F6F-9BA4-43D5D5C8031E}" type="pres">
      <dgm:prSet presAssocID="{94D44B80-E308-4B64-BFAF-54A7FABB222D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9CED229A-B191-4DCA-9AF3-786F359263F2}" type="pres">
      <dgm:prSet presAssocID="{94D44B80-E308-4B64-BFAF-54A7FABB222D}" presName="connTx" presStyleLbl="parChTrans1D2" presStyleIdx="0" presStyleCnt="2"/>
      <dgm:spPr/>
      <dgm:t>
        <a:bodyPr/>
        <a:lstStyle/>
        <a:p>
          <a:endParaRPr lang="ru-RU"/>
        </a:p>
      </dgm:t>
    </dgm:pt>
    <dgm:pt modelId="{04668A68-0470-4C2B-BCCF-22A39583E5B7}" type="pres">
      <dgm:prSet presAssocID="{E0EADE2F-D9F2-484E-A708-4DDA9C17A205}" presName="root2" presStyleCnt="0"/>
      <dgm:spPr/>
    </dgm:pt>
    <dgm:pt modelId="{348B3478-BE2D-488C-BE9A-3EA03076F8F2}" type="pres">
      <dgm:prSet presAssocID="{E0EADE2F-D9F2-484E-A708-4DDA9C17A205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3C3336E-0FC3-4AB7-954A-493F55924004}" type="pres">
      <dgm:prSet presAssocID="{E0EADE2F-D9F2-484E-A708-4DDA9C17A205}" presName="level3hierChild" presStyleCnt="0"/>
      <dgm:spPr/>
    </dgm:pt>
    <dgm:pt modelId="{CF8CF692-D24A-41AA-8926-272F573E6B87}" type="pres">
      <dgm:prSet presAssocID="{7469B651-B882-4B1A-87CD-CB98D03A4A2F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573B8FEE-34E0-4B37-8943-4ADB94A7740C}" type="pres">
      <dgm:prSet presAssocID="{7469B651-B882-4B1A-87CD-CB98D03A4A2F}" presName="connTx" presStyleLbl="parChTrans1D2" presStyleIdx="1" presStyleCnt="2"/>
      <dgm:spPr/>
      <dgm:t>
        <a:bodyPr/>
        <a:lstStyle/>
        <a:p>
          <a:endParaRPr lang="ru-RU"/>
        </a:p>
      </dgm:t>
    </dgm:pt>
    <dgm:pt modelId="{01E6C7E3-37A4-4A36-9CE6-CA74AAFBDCC3}" type="pres">
      <dgm:prSet presAssocID="{7A9D2BF2-085E-4651-AEB2-68B0A66CB7DC}" presName="root2" presStyleCnt="0"/>
      <dgm:spPr/>
    </dgm:pt>
    <dgm:pt modelId="{C7D9F2D7-D565-479C-9D23-9979D8837CAA}" type="pres">
      <dgm:prSet presAssocID="{7A9D2BF2-085E-4651-AEB2-68B0A66CB7DC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0574B7-9CC0-4585-A210-2152E84134F2}" type="pres">
      <dgm:prSet presAssocID="{7A9D2BF2-085E-4651-AEB2-68B0A66CB7DC}" presName="level3hierChild" presStyleCnt="0"/>
      <dgm:spPr/>
    </dgm:pt>
  </dgm:ptLst>
  <dgm:cxnLst>
    <dgm:cxn modelId="{EE69801E-6774-43FD-B5C8-AEFCA68ABD72}" type="presOf" srcId="{C006FF03-EC1A-4092-BF6C-ABF0BC2641BA}" destId="{9DADFB53-81D9-4165-9C53-A4D11B67198B}" srcOrd="0" destOrd="0" presId="urn:microsoft.com/office/officeart/2005/8/layout/hierarchy2"/>
    <dgm:cxn modelId="{D2081747-5380-48C1-83C8-DF70E9C54F93}" type="presOf" srcId="{94D44B80-E308-4B64-BFAF-54A7FABB222D}" destId="{7FBF1895-2E3A-4F6F-9BA4-43D5D5C8031E}" srcOrd="0" destOrd="0" presId="urn:microsoft.com/office/officeart/2005/8/layout/hierarchy2"/>
    <dgm:cxn modelId="{9EC97719-80DF-480C-B1B0-49A7DD223B47}" srcId="{C006FF03-EC1A-4092-BF6C-ABF0BC2641BA}" destId="{7A9D2BF2-085E-4651-AEB2-68B0A66CB7DC}" srcOrd="1" destOrd="0" parTransId="{7469B651-B882-4B1A-87CD-CB98D03A4A2F}" sibTransId="{E2D7F60F-BB1C-4A44-AFBC-E0D4DCDE7A10}"/>
    <dgm:cxn modelId="{96DA2143-3EDC-49CE-A7EC-A88DD060BA81}" type="presOf" srcId="{7A9D2BF2-085E-4651-AEB2-68B0A66CB7DC}" destId="{C7D9F2D7-D565-479C-9D23-9979D8837CAA}" srcOrd="0" destOrd="0" presId="urn:microsoft.com/office/officeart/2005/8/layout/hierarchy2"/>
    <dgm:cxn modelId="{1B5427E9-65BB-4E4E-AE79-1843F2DB5A43}" srcId="{C006FF03-EC1A-4092-BF6C-ABF0BC2641BA}" destId="{E0EADE2F-D9F2-484E-A708-4DDA9C17A205}" srcOrd="0" destOrd="0" parTransId="{94D44B80-E308-4B64-BFAF-54A7FABB222D}" sibTransId="{AA18ECDF-983D-4E20-9B5C-C26CEB5A3946}"/>
    <dgm:cxn modelId="{022BD74E-E571-480A-8A33-D277CCA0C391}" type="presOf" srcId="{7469B651-B882-4B1A-87CD-CB98D03A4A2F}" destId="{573B8FEE-34E0-4B37-8943-4ADB94A7740C}" srcOrd="1" destOrd="0" presId="urn:microsoft.com/office/officeart/2005/8/layout/hierarchy2"/>
    <dgm:cxn modelId="{138AAADF-A732-4730-AF85-488BC7574B05}" type="presOf" srcId="{7469B651-B882-4B1A-87CD-CB98D03A4A2F}" destId="{CF8CF692-D24A-41AA-8926-272F573E6B87}" srcOrd="0" destOrd="0" presId="urn:microsoft.com/office/officeart/2005/8/layout/hierarchy2"/>
    <dgm:cxn modelId="{FA6AF114-6465-4D58-B078-92D52D74BEEB}" type="presOf" srcId="{B0A6AEA2-EFBC-4854-B48B-40A365F11E8E}" destId="{33649EB5-F823-4F17-909E-C2550FB7BCE4}" srcOrd="0" destOrd="0" presId="urn:microsoft.com/office/officeart/2005/8/layout/hierarchy2"/>
    <dgm:cxn modelId="{D0EDF4FC-79EE-4B92-A9A2-D076A52C68EC}" type="presOf" srcId="{E0EADE2F-D9F2-484E-A708-4DDA9C17A205}" destId="{348B3478-BE2D-488C-BE9A-3EA03076F8F2}" srcOrd="0" destOrd="0" presId="urn:microsoft.com/office/officeart/2005/8/layout/hierarchy2"/>
    <dgm:cxn modelId="{F55F1BFE-BC76-49F4-984A-33BFBCA4CF16}" srcId="{B0A6AEA2-EFBC-4854-B48B-40A365F11E8E}" destId="{C006FF03-EC1A-4092-BF6C-ABF0BC2641BA}" srcOrd="0" destOrd="0" parTransId="{6E7DFA34-1891-4BE0-B72A-195E4EC07CE0}" sibTransId="{E34323EE-5195-4F4D-8B5E-77072569A97E}"/>
    <dgm:cxn modelId="{039786CA-BA2E-41F1-8F38-B0D05A92D3AB}" type="presOf" srcId="{94D44B80-E308-4B64-BFAF-54A7FABB222D}" destId="{9CED229A-B191-4DCA-9AF3-786F359263F2}" srcOrd="1" destOrd="0" presId="urn:microsoft.com/office/officeart/2005/8/layout/hierarchy2"/>
    <dgm:cxn modelId="{B98306F9-3F3A-4240-94A3-B700538A4874}" type="presParOf" srcId="{33649EB5-F823-4F17-909E-C2550FB7BCE4}" destId="{F025F6FD-0E2E-4DEE-934E-D65AA4016DAA}" srcOrd="0" destOrd="0" presId="urn:microsoft.com/office/officeart/2005/8/layout/hierarchy2"/>
    <dgm:cxn modelId="{3E4F1562-54D3-4FFB-AFDF-E28AE766B078}" type="presParOf" srcId="{F025F6FD-0E2E-4DEE-934E-D65AA4016DAA}" destId="{9DADFB53-81D9-4165-9C53-A4D11B67198B}" srcOrd="0" destOrd="0" presId="urn:microsoft.com/office/officeart/2005/8/layout/hierarchy2"/>
    <dgm:cxn modelId="{2320797B-E4D4-4929-84EC-49B54999A19C}" type="presParOf" srcId="{F025F6FD-0E2E-4DEE-934E-D65AA4016DAA}" destId="{95AE7F11-8707-4802-B609-EDE24990E0E7}" srcOrd="1" destOrd="0" presId="urn:microsoft.com/office/officeart/2005/8/layout/hierarchy2"/>
    <dgm:cxn modelId="{24696445-CD4C-45AA-AE8D-E4BF4FC5122A}" type="presParOf" srcId="{95AE7F11-8707-4802-B609-EDE24990E0E7}" destId="{7FBF1895-2E3A-4F6F-9BA4-43D5D5C8031E}" srcOrd="0" destOrd="0" presId="urn:microsoft.com/office/officeart/2005/8/layout/hierarchy2"/>
    <dgm:cxn modelId="{D9412E4C-3BCC-4960-B0CE-304C4F70887B}" type="presParOf" srcId="{7FBF1895-2E3A-4F6F-9BA4-43D5D5C8031E}" destId="{9CED229A-B191-4DCA-9AF3-786F359263F2}" srcOrd="0" destOrd="0" presId="urn:microsoft.com/office/officeart/2005/8/layout/hierarchy2"/>
    <dgm:cxn modelId="{23D75C90-E25B-4A85-8BB2-A916DCB4F477}" type="presParOf" srcId="{95AE7F11-8707-4802-B609-EDE24990E0E7}" destId="{04668A68-0470-4C2B-BCCF-22A39583E5B7}" srcOrd="1" destOrd="0" presId="urn:microsoft.com/office/officeart/2005/8/layout/hierarchy2"/>
    <dgm:cxn modelId="{512D97DC-AAE7-4E05-8984-0D6E2A292135}" type="presParOf" srcId="{04668A68-0470-4C2B-BCCF-22A39583E5B7}" destId="{348B3478-BE2D-488C-BE9A-3EA03076F8F2}" srcOrd="0" destOrd="0" presId="urn:microsoft.com/office/officeart/2005/8/layout/hierarchy2"/>
    <dgm:cxn modelId="{12BC0C73-14C5-41BD-AD69-8CE8C317FC2D}" type="presParOf" srcId="{04668A68-0470-4C2B-BCCF-22A39583E5B7}" destId="{43C3336E-0FC3-4AB7-954A-493F55924004}" srcOrd="1" destOrd="0" presId="urn:microsoft.com/office/officeart/2005/8/layout/hierarchy2"/>
    <dgm:cxn modelId="{55413EC8-F74F-4943-9990-F3229FC4B50D}" type="presParOf" srcId="{95AE7F11-8707-4802-B609-EDE24990E0E7}" destId="{CF8CF692-D24A-41AA-8926-272F573E6B87}" srcOrd="2" destOrd="0" presId="urn:microsoft.com/office/officeart/2005/8/layout/hierarchy2"/>
    <dgm:cxn modelId="{F76196D2-FE9B-4FF6-A99F-73B5F89CBA61}" type="presParOf" srcId="{CF8CF692-D24A-41AA-8926-272F573E6B87}" destId="{573B8FEE-34E0-4B37-8943-4ADB94A7740C}" srcOrd="0" destOrd="0" presId="urn:microsoft.com/office/officeart/2005/8/layout/hierarchy2"/>
    <dgm:cxn modelId="{371F8665-BC75-4426-B85A-1DF3CFABE468}" type="presParOf" srcId="{95AE7F11-8707-4802-B609-EDE24990E0E7}" destId="{01E6C7E3-37A4-4A36-9CE6-CA74AAFBDCC3}" srcOrd="3" destOrd="0" presId="urn:microsoft.com/office/officeart/2005/8/layout/hierarchy2"/>
    <dgm:cxn modelId="{549476DE-D19A-4899-B089-278BE1A9A811}" type="presParOf" srcId="{01E6C7E3-37A4-4A36-9CE6-CA74AAFBDCC3}" destId="{C7D9F2D7-D565-479C-9D23-9979D8837CAA}" srcOrd="0" destOrd="0" presId="urn:microsoft.com/office/officeart/2005/8/layout/hierarchy2"/>
    <dgm:cxn modelId="{35CCB1FD-2094-4C52-99F4-E7BA9FA5B5BD}" type="presParOf" srcId="{01E6C7E3-37A4-4A36-9CE6-CA74AAFBDCC3}" destId="{470574B7-9CC0-4585-A210-2152E84134F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BB3C9CFD-1BDB-4CAC-B1CA-417020CC6C3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1825CFA-863D-41A6-8F25-A61D5C0CD311}">
      <dgm:prSet/>
      <dgm:spPr/>
      <dgm:t>
        <a:bodyPr/>
        <a:lstStyle/>
        <a:p>
          <a:r>
            <a:rPr lang="ru-RU" b="1" dirty="0"/>
            <a:t>Балансовый метод</a:t>
          </a:r>
          <a:r>
            <a:rPr lang="ru-RU" dirty="0"/>
            <a:t> </a:t>
          </a:r>
        </a:p>
      </dgm:t>
    </dgm:pt>
    <dgm:pt modelId="{E3818402-14A6-4EDA-AAF4-B1ADE392BCA8}" type="parTrans" cxnId="{DBFC5C91-F6CF-4224-8641-B31A09522D6E}">
      <dgm:prSet/>
      <dgm:spPr/>
      <dgm:t>
        <a:bodyPr/>
        <a:lstStyle/>
        <a:p>
          <a:endParaRPr lang="ru-RU"/>
        </a:p>
      </dgm:t>
    </dgm:pt>
    <dgm:pt modelId="{0C40434E-341A-46CE-84DE-02303B5368A7}" type="sibTrans" cxnId="{DBFC5C91-F6CF-4224-8641-B31A09522D6E}">
      <dgm:prSet/>
      <dgm:spPr/>
      <dgm:t>
        <a:bodyPr/>
        <a:lstStyle/>
        <a:p>
          <a:endParaRPr lang="ru-RU"/>
        </a:p>
      </dgm:t>
    </dgm:pt>
    <dgm:pt modelId="{ED9E562A-09BA-42D1-B286-FE33E9CEBCE2}">
      <dgm:prSet/>
      <dgm:spPr/>
      <dgm:t>
        <a:bodyPr/>
        <a:lstStyle/>
        <a:p>
          <a:r>
            <a:rPr lang="ru-RU" b="1" dirty="0"/>
            <a:t>Нормативный метод</a:t>
          </a:r>
          <a:r>
            <a:rPr lang="ru-RU" dirty="0"/>
            <a:t> </a:t>
          </a:r>
        </a:p>
      </dgm:t>
    </dgm:pt>
    <dgm:pt modelId="{4F9773F6-1DDA-4125-8678-B66710B4589A}" type="parTrans" cxnId="{C7402E00-09C6-4EB0-A24D-2CC2522239CE}">
      <dgm:prSet/>
      <dgm:spPr/>
      <dgm:t>
        <a:bodyPr/>
        <a:lstStyle/>
        <a:p>
          <a:endParaRPr lang="ru-RU"/>
        </a:p>
      </dgm:t>
    </dgm:pt>
    <dgm:pt modelId="{4C1113CF-A322-49D7-AA71-7276056B152E}" type="sibTrans" cxnId="{C7402E00-09C6-4EB0-A24D-2CC2522239CE}">
      <dgm:prSet/>
      <dgm:spPr/>
      <dgm:t>
        <a:bodyPr/>
        <a:lstStyle/>
        <a:p>
          <a:endParaRPr lang="ru-RU"/>
        </a:p>
      </dgm:t>
    </dgm:pt>
    <dgm:pt modelId="{B5A6EC5E-E44A-4B6B-B05A-A35BE1101738}">
      <dgm:prSet/>
      <dgm:spPr/>
      <dgm:t>
        <a:bodyPr/>
        <a:lstStyle/>
        <a:p>
          <a:r>
            <a:rPr lang="ru-RU" b="1" dirty="0"/>
            <a:t>Статистический метод</a:t>
          </a:r>
          <a:r>
            <a:rPr lang="ru-RU" dirty="0"/>
            <a:t> </a:t>
          </a:r>
        </a:p>
      </dgm:t>
    </dgm:pt>
    <dgm:pt modelId="{5FDDF3C2-1B95-4D69-BEAA-3B382A92A63B}" type="parTrans" cxnId="{B80C5AEA-3347-4335-A65D-DD43098BB41E}">
      <dgm:prSet/>
      <dgm:spPr/>
      <dgm:t>
        <a:bodyPr/>
        <a:lstStyle/>
        <a:p>
          <a:endParaRPr lang="ru-RU"/>
        </a:p>
      </dgm:t>
    </dgm:pt>
    <dgm:pt modelId="{1F2AD79D-58BE-40B4-B6F9-72DEC193A578}" type="sibTrans" cxnId="{B80C5AEA-3347-4335-A65D-DD43098BB41E}">
      <dgm:prSet/>
      <dgm:spPr/>
      <dgm:t>
        <a:bodyPr/>
        <a:lstStyle/>
        <a:p>
          <a:endParaRPr lang="ru-RU"/>
        </a:p>
      </dgm:t>
    </dgm:pt>
    <dgm:pt modelId="{0003313D-63F0-4F30-973E-F6630C4AE4DA}">
      <dgm:prSet custT="1"/>
      <dgm:spPr/>
      <dgm:t>
        <a:bodyPr/>
        <a:lstStyle/>
        <a:p>
          <a:r>
            <a:rPr lang="ru-RU" sz="2000" dirty="0"/>
            <a:t>Основывается на взаимной увязке ресурсов, которыми располагает организация, и потребностей в них в рамках планового периода. </a:t>
          </a:r>
        </a:p>
      </dgm:t>
    </dgm:pt>
    <dgm:pt modelId="{C4A537C6-3D39-4B18-A7A3-4B5B1AB53E58}" type="parTrans" cxnId="{35048F5F-8A4C-4240-913F-CD357438A6F7}">
      <dgm:prSet/>
      <dgm:spPr/>
      <dgm:t>
        <a:bodyPr/>
        <a:lstStyle/>
        <a:p>
          <a:endParaRPr lang="ru-RU"/>
        </a:p>
      </dgm:t>
    </dgm:pt>
    <dgm:pt modelId="{A000B1C3-AA6B-4A30-9F79-B0C7F74B7C8B}" type="sibTrans" cxnId="{35048F5F-8A4C-4240-913F-CD357438A6F7}">
      <dgm:prSet/>
      <dgm:spPr/>
      <dgm:t>
        <a:bodyPr/>
        <a:lstStyle/>
        <a:p>
          <a:endParaRPr lang="ru-RU"/>
        </a:p>
      </dgm:t>
    </dgm:pt>
    <dgm:pt modelId="{C1DC3478-6983-4046-B6FC-960DE55C55C6}">
      <dgm:prSet custT="1"/>
      <dgm:spPr/>
      <dgm:t>
        <a:bodyPr/>
        <a:lstStyle/>
        <a:p>
          <a:r>
            <a:rPr lang="ru-RU" sz="2000" dirty="0"/>
            <a:t>Такой план представляет собой двухстороннюю бюджетную таблицу, в одной части которой отражаются источники ресурсов, а в другой - их распределение.</a:t>
          </a:r>
        </a:p>
      </dgm:t>
    </dgm:pt>
    <dgm:pt modelId="{DECA0184-C21D-4E87-9123-DFC680A74DCE}" type="parTrans" cxnId="{0FEAFB44-16F8-4F06-8603-8AC72D12696A}">
      <dgm:prSet/>
      <dgm:spPr/>
      <dgm:t>
        <a:bodyPr/>
        <a:lstStyle/>
        <a:p>
          <a:endParaRPr lang="ru-RU"/>
        </a:p>
      </dgm:t>
    </dgm:pt>
    <dgm:pt modelId="{2765D708-0551-4FC4-89E8-A94ED058399E}" type="sibTrans" cxnId="{0FEAFB44-16F8-4F06-8603-8AC72D12696A}">
      <dgm:prSet/>
      <dgm:spPr/>
      <dgm:t>
        <a:bodyPr/>
        <a:lstStyle/>
        <a:p>
          <a:endParaRPr lang="ru-RU"/>
        </a:p>
      </dgm:t>
    </dgm:pt>
    <dgm:pt modelId="{5B48949A-D5BE-43F2-A373-5426B0BE549A}">
      <dgm:prSet custT="1"/>
      <dgm:spPr/>
      <dgm:t>
        <a:bodyPr/>
        <a:lstStyle/>
        <a:p>
          <a:r>
            <a:rPr lang="ru-RU" sz="1800" dirty="0"/>
            <a:t>Суть его состоит в том, что в основу плановых заданий на определенный период включаются нормы затрат различных ресурсов на единицу продукции.</a:t>
          </a:r>
        </a:p>
      </dgm:t>
    </dgm:pt>
    <dgm:pt modelId="{723CE486-FB96-45BB-9822-C817F0B373C2}" type="parTrans" cxnId="{CA258938-CFAD-4F5D-A429-BA4B8176B8F8}">
      <dgm:prSet/>
      <dgm:spPr/>
      <dgm:t>
        <a:bodyPr/>
        <a:lstStyle/>
        <a:p>
          <a:endParaRPr lang="ru-RU"/>
        </a:p>
      </dgm:t>
    </dgm:pt>
    <dgm:pt modelId="{89AC070A-9884-4D9E-B5ED-E0D6F631A0C4}" type="sibTrans" cxnId="{CA258938-CFAD-4F5D-A429-BA4B8176B8F8}">
      <dgm:prSet/>
      <dgm:spPr/>
      <dgm:t>
        <a:bodyPr/>
        <a:lstStyle/>
        <a:p>
          <a:endParaRPr lang="ru-RU"/>
        </a:p>
      </dgm:t>
    </dgm:pt>
    <dgm:pt modelId="{59DFA66F-BDAF-4201-BB52-6657351FA95C}">
      <dgm:prSet custT="1"/>
      <dgm:spPr/>
      <dgm:t>
        <a:bodyPr/>
        <a:lstStyle/>
        <a:p>
          <a:r>
            <a:rPr lang="ru-RU" sz="1800"/>
            <a:t>Устанавливает </a:t>
          </a:r>
          <a:r>
            <a:rPr lang="ru-RU" sz="1800" dirty="0"/>
            <a:t>зависимость рассматриваемого показателя от других переменных.</a:t>
          </a:r>
        </a:p>
      </dgm:t>
    </dgm:pt>
    <dgm:pt modelId="{E61D3C06-FB4C-4F13-B91B-62A4E37A802F}" type="parTrans" cxnId="{5F55CA6D-630C-45EF-8323-BCD5ECC13A54}">
      <dgm:prSet/>
      <dgm:spPr/>
      <dgm:t>
        <a:bodyPr/>
        <a:lstStyle/>
        <a:p>
          <a:endParaRPr lang="ru-RU"/>
        </a:p>
      </dgm:t>
    </dgm:pt>
    <dgm:pt modelId="{D30E631D-71A1-4BAF-B515-A651B6AFC23E}" type="sibTrans" cxnId="{5F55CA6D-630C-45EF-8323-BCD5ECC13A54}">
      <dgm:prSet/>
      <dgm:spPr/>
      <dgm:t>
        <a:bodyPr/>
        <a:lstStyle/>
        <a:p>
          <a:endParaRPr lang="ru-RU"/>
        </a:p>
      </dgm:t>
    </dgm:pt>
    <dgm:pt modelId="{41B279C7-A9D9-4A8B-BC3A-71C3AFCE1224}" type="pres">
      <dgm:prSet presAssocID="{BB3C9CFD-1BDB-4CAC-B1CA-417020CC6C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38A73A-CCFA-45B1-9E29-6DBBDB0BE968}" type="pres">
      <dgm:prSet presAssocID="{81825CFA-863D-41A6-8F25-A61D5C0CD311}" presName="linNode" presStyleCnt="0"/>
      <dgm:spPr/>
    </dgm:pt>
    <dgm:pt modelId="{E1D3DF12-471C-4B76-8B5E-D2B7BA78F81E}" type="pres">
      <dgm:prSet presAssocID="{81825CFA-863D-41A6-8F25-A61D5C0CD311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7D311B-6C60-4DFC-B34B-E75018E8C9CA}" type="pres">
      <dgm:prSet presAssocID="{81825CFA-863D-41A6-8F25-A61D5C0CD311}" presName="descendantText" presStyleLbl="alignAccFollowNode1" presStyleIdx="0" presStyleCnt="3" custScaleY="1733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0E8C27-3685-41AB-AEF1-EC7FD417A51F}" type="pres">
      <dgm:prSet presAssocID="{0C40434E-341A-46CE-84DE-02303B5368A7}" presName="sp" presStyleCnt="0"/>
      <dgm:spPr/>
    </dgm:pt>
    <dgm:pt modelId="{F6311428-3EEF-4EC0-82AD-5E781DE52ED3}" type="pres">
      <dgm:prSet presAssocID="{ED9E562A-09BA-42D1-B286-FE33E9CEBCE2}" presName="linNode" presStyleCnt="0"/>
      <dgm:spPr/>
    </dgm:pt>
    <dgm:pt modelId="{256064FA-3A86-46DC-B281-432CAE4184E0}" type="pres">
      <dgm:prSet presAssocID="{ED9E562A-09BA-42D1-B286-FE33E9CEBCE2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519704-A33D-4666-A0CC-8D1A47EFCF48}" type="pres">
      <dgm:prSet presAssocID="{ED9E562A-09BA-42D1-B286-FE33E9CEBCE2}" presName="descendantText" presStyleLbl="alignAccFollowNode1" presStyleIdx="1" presStyleCnt="3" custLinFactNeighborY="109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F6484E-89FC-41A3-ACAB-D7D36B46DC86}" type="pres">
      <dgm:prSet presAssocID="{4C1113CF-A322-49D7-AA71-7276056B152E}" presName="sp" presStyleCnt="0"/>
      <dgm:spPr/>
    </dgm:pt>
    <dgm:pt modelId="{3BF0232D-C8B5-42E3-92CD-1A14943463FA}" type="pres">
      <dgm:prSet presAssocID="{B5A6EC5E-E44A-4B6B-B05A-A35BE1101738}" presName="linNode" presStyleCnt="0"/>
      <dgm:spPr/>
    </dgm:pt>
    <dgm:pt modelId="{1D3088AD-3007-4062-B7DD-AC247AB9B349}" type="pres">
      <dgm:prSet presAssocID="{B5A6EC5E-E44A-4B6B-B05A-A35BE1101738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AA6C92-F120-4322-83CD-856515486899}" type="pres">
      <dgm:prSet presAssocID="{B5A6EC5E-E44A-4B6B-B05A-A35BE1101738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5048F5F-8A4C-4240-913F-CD357438A6F7}" srcId="{81825CFA-863D-41A6-8F25-A61D5C0CD311}" destId="{0003313D-63F0-4F30-973E-F6630C4AE4DA}" srcOrd="0" destOrd="0" parTransId="{C4A537C6-3D39-4B18-A7A3-4B5B1AB53E58}" sibTransId="{A000B1C3-AA6B-4A30-9F79-B0C7F74B7C8B}"/>
    <dgm:cxn modelId="{2564CFE3-55D2-4F5E-8370-45BBFC89DAB1}" type="presOf" srcId="{C1DC3478-6983-4046-B6FC-960DE55C55C6}" destId="{AE7D311B-6C60-4DFC-B34B-E75018E8C9CA}" srcOrd="0" destOrd="1" presId="urn:microsoft.com/office/officeart/2005/8/layout/vList5"/>
    <dgm:cxn modelId="{1D96A8E8-7760-47FC-A2F2-64E48E978513}" type="presOf" srcId="{0003313D-63F0-4F30-973E-F6630C4AE4DA}" destId="{AE7D311B-6C60-4DFC-B34B-E75018E8C9CA}" srcOrd="0" destOrd="0" presId="urn:microsoft.com/office/officeart/2005/8/layout/vList5"/>
    <dgm:cxn modelId="{B80C5AEA-3347-4335-A65D-DD43098BB41E}" srcId="{BB3C9CFD-1BDB-4CAC-B1CA-417020CC6C35}" destId="{B5A6EC5E-E44A-4B6B-B05A-A35BE1101738}" srcOrd="2" destOrd="0" parTransId="{5FDDF3C2-1B95-4D69-BEAA-3B382A92A63B}" sibTransId="{1F2AD79D-58BE-40B4-B6F9-72DEC193A578}"/>
    <dgm:cxn modelId="{835E1426-DDBE-4749-9DF9-83E8A31925C8}" type="presOf" srcId="{59DFA66F-BDAF-4201-BB52-6657351FA95C}" destId="{31AA6C92-F120-4322-83CD-856515486899}" srcOrd="0" destOrd="0" presId="urn:microsoft.com/office/officeart/2005/8/layout/vList5"/>
    <dgm:cxn modelId="{5F55CA6D-630C-45EF-8323-BCD5ECC13A54}" srcId="{B5A6EC5E-E44A-4B6B-B05A-A35BE1101738}" destId="{59DFA66F-BDAF-4201-BB52-6657351FA95C}" srcOrd="0" destOrd="0" parTransId="{E61D3C06-FB4C-4F13-B91B-62A4E37A802F}" sibTransId="{D30E631D-71A1-4BAF-B515-A651B6AFC23E}"/>
    <dgm:cxn modelId="{2ECA69B1-A1C6-4CA8-8820-53F9DDA09DA1}" type="presOf" srcId="{BB3C9CFD-1BDB-4CAC-B1CA-417020CC6C35}" destId="{41B279C7-A9D9-4A8B-BC3A-71C3AFCE1224}" srcOrd="0" destOrd="0" presId="urn:microsoft.com/office/officeart/2005/8/layout/vList5"/>
    <dgm:cxn modelId="{943DF1F4-0AFB-41D2-A8CD-F6B3556A7712}" type="presOf" srcId="{81825CFA-863D-41A6-8F25-A61D5C0CD311}" destId="{E1D3DF12-471C-4B76-8B5E-D2B7BA78F81E}" srcOrd="0" destOrd="0" presId="urn:microsoft.com/office/officeart/2005/8/layout/vList5"/>
    <dgm:cxn modelId="{74B464B5-52BA-4DC2-9662-98201F16DF65}" type="presOf" srcId="{ED9E562A-09BA-42D1-B286-FE33E9CEBCE2}" destId="{256064FA-3A86-46DC-B281-432CAE4184E0}" srcOrd="0" destOrd="0" presId="urn:microsoft.com/office/officeart/2005/8/layout/vList5"/>
    <dgm:cxn modelId="{DBFC5C91-F6CF-4224-8641-B31A09522D6E}" srcId="{BB3C9CFD-1BDB-4CAC-B1CA-417020CC6C35}" destId="{81825CFA-863D-41A6-8F25-A61D5C0CD311}" srcOrd="0" destOrd="0" parTransId="{E3818402-14A6-4EDA-AAF4-B1ADE392BCA8}" sibTransId="{0C40434E-341A-46CE-84DE-02303B5368A7}"/>
    <dgm:cxn modelId="{CA258938-CFAD-4F5D-A429-BA4B8176B8F8}" srcId="{ED9E562A-09BA-42D1-B286-FE33E9CEBCE2}" destId="{5B48949A-D5BE-43F2-A373-5426B0BE549A}" srcOrd="0" destOrd="0" parTransId="{723CE486-FB96-45BB-9822-C817F0B373C2}" sibTransId="{89AC070A-9884-4D9E-B5ED-E0D6F631A0C4}"/>
    <dgm:cxn modelId="{C7402E00-09C6-4EB0-A24D-2CC2522239CE}" srcId="{BB3C9CFD-1BDB-4CAC-B1CA-417020CC6C35}" destId="{ED9E562A-09BA-42D1-B286-FE33E9CEBCE2}" srcOrd="1" destOrd="0" parTransId="{4F9773F6-1DDA-4125-8678-B66710B4589A}" sibTransId="{4C1113CF-A322-49D7-AA71-7276056B152E}"/>
    <dgm:cxn modelId="{44239864-0F75-45BC-976A-F079DC97936B}" type="presOf" srcId="{B5A6EC5E-E44A-4B6B-B05A-A35BE1101738}" destId="{1D3088AD-3007-4062-B7DD-AC247AB9B349}" srcOrd="0" destOrd="0" presId="urn:microsoft.com/office/officeart/2005/8/layout/vList5"/>
    <dgm:cxn modelId="{07FCFE42-B44F-4305-B36F-B58FD54637AB}" type="presOf" srcId="{5B48949A-D5BE-43F2-A373-5426B0BE549A}" destId="{42519704-A33D-4666-A0CC-8D1A47EFCF48}" srcOrd="0" destOrd="0" presId="urn:microsoft.com/office/officeart/2005/8/layout/vList5"/>
    <dgm:cxn modelId="{0FEAFB44-16F8-4F06-8603-8AC72D12696A}" srcId="{81825CFA-863D-41A6-8F25-A61D5C0CD311}" destId="{C1DC3478-6983-4046-B6FC-960DE55C55C6}" srcOrd="1" destOrd="0" parTransId="{DECA0184-C21D-4E87-9123-DFC680A74DCE}" sibTransId="{2765D708-0551-4FC4-89E8-A94ED058399E}"/>
    <dgm:cxn modelId="{BDCD3142-742F-454F-B4B1-93179AB989F0}" type="presParOf" srcId="{41B279C7-A9D9-4A8B-BC3A-71C3AFCE1224}" destId="{D038A73A-CCFA-45B1-9E29-6DBBDB0BE968}" srcOrd="0" destOrd="0" presId="urn:microsoft.com/office/officeart/2005/8/layout/vList5"/>
    <dgm:cxn modelId="{68CF98FB-A86A-4C70-A42A-F2C9FFFF1527}" type="presParOf" srcId="{D038A73A-CCFA-45B1-9E29-6DBBDB0BE968}" destId="{E1D3DF12-471C-4B76-8B5E-D2B7BA78F81E}" srcOrd="0" destOrd="0" presId="urn:microsoft.com/office/officeart/2005/8/layout/vList5"/>
    <dgm:cxn modelId="{E6596B26-9F98-4BAA-B287-79C2BBE09BEA}" type="presParOf" srcId="{D038A73A-CCFA-45B1-9E29-6DBBDB0BE968}" destId="{AE7D311B-6C60-4DFC-B34B-E75018E8C9CA}" srcOrd="1" destOrd="0" presId="urn:microsoft.com/office/officeart/2005/8/layout/vList5"/>
    <dgm:cxn modelId="{9D9018B8-F6FF-460B-AAEA-42C4BC0A40F4}" type="presParOf" srcId="{41B279C7-A9D9-4A8B-BC3A-71C3AFCE1224}" destId="{110E8C27-3685-41AB-AEF1-EC7FD417A51F}" srcOrd="1" destOrd="0" presId="urn:microsoft.com/office/officeart/2005/8/layout/vList5"/>
    <dgm:cxn modelId="{4DCEFCAC-DBC0-4389-B26F-9B500A2D412C}" type="presParOf" srcId="{41B279C7-A9D9-4A8B-BC3A-71C3AFCE1224}" destId="{F6311428-3EEF-4EC0-82AD-5E781DE52ED3}" srcOrd="2" destOrd="0" presId="urn:microsoft.com/office/officeart/2005/8/layout/vList5"/>
    <dgm:cxn modelId="{AE571F4E-AE17-4582-9BA6-817ADB0D4673}" type="presParOf" srcId="{F6311428-3EEF-4EC0-82AD-5E781DE52ED3}" destId="{256064FA-3A86-46DC-B281-432CAE4184E0}" srcOrd="0" destOrd="0" presId="urn:microsoft.com/office/officeart/2005/8/layout/vList5"/>
    <dgm:cxn modelId="{DD9F54D6-34E0-4288-B1A8-84AED827574D}" type="presParOf" srcId="{F6311428-3EEF-4EC0-82AD-5E781DE52ED3}" destId="{42519704-A33D-4666-A0CC-8D1A47EFCF48}" srcOrd="1" destOrd="0" presId="urn:microsoft.com/office/officeart/2005/8/layout/vList5"/>
    <dgm:cxn modelId="{947A2335-9B23-4D38-A82A-548909BDFD13}" type="presParOf" srcId="{41B279C7-A9D9-4A8B-BC3A-71C3AFCE1224}" destId="{F3F6484E-89FC-41A3-ACAB-D7D36B46DC86}" srcOrd="3" destOrd="0" presId="urn:microsoft.com/office/officeart/2005/8/layout/vList5"/>
    <dgm:cxn modelId="{24294CEC-A0F9-417B-B6AE-FD97AB7C992D}" type="presParOf" srcId="{41B279C7-A9D9-4A8B-BC3A-71C3AFCE1224}" destId="{3BF0232D-C8B5-42E3-92CD-1A14943463FA}" srcOrd="4" destOrd="0" presId="urn:microsoft.com/office/officeart/2005/8/layout/vList5"/>
    <dgm:cxn modelId="{481F49C2-EA4C-4D6E-B94B-B70E2C104F47}" type="presParOf" srcId="{3BF0232D-C8B5-42E3-92CD-1A14943463FA}" destId="{1D3088AD-3007-4062-B7DD-AC247AB9B349}" srcOrd="0" destOrd="0" presId="urn:microsoft.com/office/officeart/2005/8/layout/vList5"/>
    <dgm:cxn modelId="{35C972D4-7A91-43EF-93CA-4AD016B75C71}" type="presParOf" srcId="{3BF0232D-C8B5-42E3-92CD-1A14943463FA}" destId="{31AA6C92-F120-4322-83CD-85651548689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C68DDD7E-58FB-43E8-821B-0336510ED07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1F80F2C-C2AC-4BA3-BCFA-CC5B16189431}">
      <dgm:prSet/>
      <dgm:spPr/>
      <dgm:t>
        <a:bodyPr/>
        <a:lstStyle/>
        <a:p>
          <a:r>
            <a:rPr lang="ru-RU" b="1" dirty="0"/>
            <a:t>Метод экспертной оценки</a:t>
          </a:r>
          <a:r>
            <a:rPr lang="ru-RU" dirty="0"/>
            <a:t> </a:t>
          </a:r>
        </a:p>
      </dgm:t>
    </dgm:pt>
    <dgm:pt modelId="{A9380697-CCF1-4F04-BDCB-3863BF97F145}" type="parTrans" cxnId="{0F28B2FC-C078-4A6A-9BB9-4F048285AFEB}">
      <dgm:prSet/>
      <dgm:spPr/>
      <dgm:t>
        <a:bodyPr/>
        <a:lstStyle/>
        <a:p>
          <a:endParaRPr lang="ru-RU"/>
        </a:p>
      </dgm:t>
    </dgm:pt>
    <dgm:pt modelId="{97E1D80E-6FB3-4A08-B90B-A3C651C75F77}" type="sibTrans" cxnId="{0F28B2FC-C078-4A6A-9BB9-4F048285AFEB}">
      <dgm:prSet/>
      <dgm:spPr/>
      <dgm:t>
        <a:bodyPr/>
        <a:lstStyle/>
        <a:p>
          <a:endParaRPr lang="ru-RU"/>
        </a:p>
      </dgm:t>
    </dgm:pt>
    <dgm:pt modelId="{957AAF9D-F4F9-43C8-9528-B401EF48EA1A}">
      <dgm:prSet/>
      <dgm:spPr/>
      <dgm:t>
        <a:bodyPr/>
        <a:lstStyle/>
        <a:p>
          <a:r>
            <a:rPr lang="ru-RU" b="1" dirty="0"/>
            <a:t>Метод групповых оценок</a:t>
          </a:r>
          <a:r>
            <a:rPr lang="ru-RU" dirty="0"/>
            <a:t> </a:t>
          </a:r>
        </a:p>
      </dgm:t>
    </dgm:pt>
    <dgm:pt modelId="{CDE30ACB-C8A5-424B-B2C3-76916DFF9353}" type="parTrans" cxnId="{6D60FE5C-BC76-45E0-AD5A-8B699FF4E17F}">
      <dgm:prSet/>
      <dgm:spPr/>
      <dgm:t>
        <a:bodyPr/>
        <a:lstStyle/>
        <a:p>
          <a:endParaRPr lang="ru-RU"/>
        </a:p>
      </dgm:t>
    </dgm:pt>
    <dgm:pt modelId="{27499A9A-FF21-4C91-9C29-AA0640A9BDF4}" type="sibTrans" cxnId="{6D60FE5C-BC76-45E0-AD5A-8B699FF4E17F}">
      <dgm:prSet/>
      <dgm:spPr/>
      <dgm:t>
        <a:bodyPr/>
        <a:lstStyle/>
        <a:p>
          <a:endParaRPr lang="ru-RU"/>
        </a:p>
      </dgm:t>
    </dgm:pt>
    <dgm:pt modelId="{BFF0D103-0EC8-423A-8D8A-1900FCAF0FDD}">
      <dgm:prSet/>
      <dgm:spPr/>
      <dgm:t>
        <a:bodyPr/>
        <a:lstStyle/>
        <a:p>
          <a:r>
            <a:rPr lang="ru-RU" b="1" dirty="0"/>
            <a:t>Метод </a:t>
          </a:r>
          <a:r>
            <a:rPr lang="ru-RU" b="1" dirty="0" err="1"/>
            <a:t>Дельфи</a:t>
          </a:r>
          <a:endParaRPr lang="ru-RU" dirty="0"/>
        </a:p>
      </dgm:t>
    </dgm:pt>
    <dgm:pt modelId="{30F038AF-4C0F-440B-8F70-D6D5B12EF8A5}" type="parTrans" cxnId="{93497685-4872-4BE1-BAB0-10E874A8C252}">
      <dgm:prSet/>
      <dgm:spPr/>
      <dgm:t>
        <a:bodyPr/>
        <a:lstStyle/>
        <a:p>
          <a:endParaRPr lang="ru-RU"/>
        </a:p>
      </dgm:t>
    </dgm:pt>
    <dgm:pt modelId="{E8FDFFA9-B35A-49B4-8022-A3CA9F732192}" type="sibTrans" cxnId="{93497685-4872-4BE1-BAB0-10E874A8C252}">
      <dgm:prSet/>
      <dgm:spPr/>
      <dgm:t>
        <a:bodyPr/>
        <a:lstStyle/>
        <a:p>
          <a:endParaRPr lang="ru-RU"/>
        </a:p>
      </dgm:t>
    </dgm:pt>
    <dgm:pt modelId="{B5985914-6DA2-4385-9935-F6A7238A92A0}">
      <dgm:prSet/>
      <dgm:spPr/>
      <dgm:t>
        <a:bodyPr/>
        <a:lstStyle/>
        <a:p>
          <a:r>
            <a:rPr lang="ru-RU" dirty="0"/>
            <a:t>Для этого привлекается эксперт, который анализирует проблемы планирования и производит соединение имеющихся переменных планирования и величин, влияющих на данные переменные. </a:t>
          </a:r>
        </a:p>
      </dgm:t>
    </dgm:pt>
    <dgm:pt modelId="{BE923FCE-176A-42CB-8674-AFEF912CBC9F}" type="parTrans" cxnId="{F511982D-349C-496A-A191-99BA94041C66}">
      <dgm:prSet/>
      <dgm:spPr/>
      <dgm:t>
        <a:bodyPr/>
        <a:lstStyle/>
        <a:p>
          <a:endParaRPr lang="ru-RU"/>
        </a:p>
      </dgm:t>
    </dgm:pt>
    <dgm:pt modelId="{59E89536-7076-42D5-A57F-027113BAA9F2}" type="sibTrans" cxnId="{F511982D-349C-496A-A191-99BA94041C66}">
      <dgm:prSet/>
      <dgm:spPr/>
      <dgm:t>
        <a:bodyPr/>
        <a:lstStyle/>
        <a:p>
          <a:endParaRPr lang="ru-RU"/>
        </a:p>
      </dgm:t>
    </dgm:pt>
    <dgm:pt modelId="{0D14AC30-2614-4C0E-A4C1-31FA2212AD68}">
      <dgm:prSet/>
      <dgm:spPr/>
      <dgm:t>
        <a:bodyPr/>
        <a:lstStyle/>
        <a:p>
          <a:r>
            <a:rPr lang="ru-RU" dirty="0"/>
            <a:t>Исходя из рекомендаций эксперта, формируются цели планирования, экспертами могут быть либо специалисты в области планирования персонала либо руководители.</a:t>
          </a:r>
        </a:p>
      </dgm:t>
    </dgm:pt>
    <dgm:pt modelId="{9586F7C3-9F1E-4456-820A-04E3732D8908}" type="parTrans" cxnId="{B7F9AD56-465B-4546-B41C-10D078ABCDC0}">
      <dgm:prSet/>
      <dgm:spPr/>
      <dgm:t>
        <a:bodyPr/>
        <a:lstStyle/>
        <a:p>
          <a:endParaRPr lang="ru-RU"/>
        </a:p>
      </dgm:t>
    </dgm:pt>
    <dgm:pt modelId="{44332630-C7D5-4857-90FC-A3AEF96EFD13}" type="sibTrans" cxnId="{B7F9AD56-465B-4546-B41C-10D078ABCDC0}">
      <dgm:prSet/>
      <dgm:spPr/>
      <dgm:t>
        <a:bodyPr/>
        <a:lstStyle/>
        <a:p>
          <a:endParaRPr lang="ru-RU"/>
        </a:p>
      </dgm:t>
    </dgm:pt>
    <dgm:pt modelId="{93A1D03A-1FFB-4E41-B4E9-9D529C2BF56F}">
      <dgm:prSet/>
      <dgm:spPr/>
      <dgm:t>
        <a:bodyPr/>
        <a:lstStyle/>
        <a:p>
          <a:r>
            <a:rPr lang="ru-RU" dirty="0"/>
            <a:t>В этом случае образуются группы, которые совместно разрабатывают планы мероприятий, направленных на решение поставленных задач. </a:t>
          </a:r>
        </a:p>
      </dgm:t>
    </dgm:pt>
    <dgm:pt modelId="{3999D4BD-5923-4DB2-846B-638604509BCB}" type="parTrans" cxnId="{0B190E87-0A72-4DC3-A0B3-59EFD8E04F6F}">
      <dgm:prSet/>
      <dgm:spPr/>
      <dgm:t>
        <a:bodyPr/>
        <a:lstStyle/>
        <a:p>
          <a:endParaRPr lang="ru-RU"/>
        </a:p>
      </dgm:t>
    </dgm:pt>
    <dgm:pt modelId="{68B7A6DF-187C-429F-B75A-AAD59748C697}" type="sibTrans" cxnId="{0B190E87-0A72-4DC3-A0B3-59EFD8E04F6F}">
      <dgm:prSet/>
      <dgm:spPr/>
      <dgm:t>
        <a:bodyPr/>
        <a:lstStyle/>
        <a:p>
          <a:endParaRPr lang="ru-RU"/>
        </a:p>
      </dgm:t>
    </dgm:pt>
    <dgm:pt modelId="{32394DFB-EC5B-4ED9-8B66-B4D2D98C241F}">
      <dgm:prSet/>
      <dgm:spPr/>
      <dgm:t>
        <a:bodyPr/>
        <a:lstStyle/>
        <a:p>
          <a:r>
            <a:rPr lang="ru-RU" dirty="0"/>
            <a:t>К таким методам можно отнести, например, мозговой штурм.</a:t>
          </a:r>
        </a:p>
      </dgm:t>
    </dgm:pt>
    <dgm:pt modelId="{27267A3D-AC12-44CF-B70C-5790AC3E2AE0}" type="parTrans" cxnId="{78B259A5-D088-43C9-B9B6-6A4015833406}">
      <dgm:prSet/>
      <dgm:spPr/>
      <dgm:t>
        <a:bodyPr/>
        <a:lstStyle/>
        <a:p>
          <a:endParaRPr lang="ru-RU"/>
        </a:p>
      </dgm:t>
    </dgm:pt>
    <dgm:pt modelId="{C5E3C69E-87F9-4A6B-8F93-D10C1CA0D2D5}" type="sibTrans" cxnId="{78B259A5-D088-43C9-B9B6-6A4015833406}">
      <dgm:prSet/>
      <dgm:spPr/>
      <dgm:t>
        <a:bodyPr/>
        <a:lstStyle/>
        <a:p>
          <a:endParaRPr lang="ru-RU"/>
        </a:p>
      </dgm:t>
    </dgm:pt>
    <dgm:pt modelId="{784428FC-C308-4A94-9257-8425E1A9F1F3}">
      <dgm:prSet/>
      <dgm:spPr/>
      <dgm:t>
        <a:bodyPr/>
        <a:lstStyle/>
        <a:p>
          <a:r>
            <a:rPr lang="ru-RU" dirty="0"/>
            <a:t> Включает в себя экспертные и групповые методы. </a:t>
          </a:r>
        </a:p>
      </dgm:t>
    </dgm:pt>
    <dgm:pt modelId="{E61FD5DD-237B-4BD1-8180-695BB5408291}" type="parTrans" cxnId="{83CD2274-AC96-432D-884A-40C7529BCA03}">
      <dgm:prSet/>
      <dgm:spPr/>
      <dgm:t>
        <a:bodyPr/>
        <a:lstStyle/>
        <a:p>
          <a:endParaRPr lang="ru-RU"/>
        </a:p>
      </dgm:t>
    </dgm:pt>
    <dgm:pt modelId="{45C83E14-CFBE-4644-9D81-C5A9C739EE8A}" type="sibTrans" cxnId="{83CD2274-AC96-432D-884A-40C7529BCA03}">
      <dgm:prSet/>
      <dgm:spPr/>
      <dgm:t>
        <a:bodyPr/>
        <a:lstStyle/>
        <a:p>
          <a:endParaRPr lang="ru-RU"/>
        </a:p>
      </dgm:t>
    </dgm:pt>
    <dgm:pt modelId="{66181ECE-5CEC-428C-BCD7-CBDFC1006FD7}">
      <dgm:prSet/>
      <dgm:spPr/>
      <dgm:t>
        <a:bodyPr/>
        <a:lstStyle/>
        <a:p>
          <a:r>
            <a:rPr lang="ru-RU" dirty="0"/>
            <a:t>Сначала опрашивается множество независимых друг от друга экспертов, а затем результаты опроса анализируются в групповых дискуссиях и принимаются соответствующие решения.</a:t>
          </a:r>
        </a:p>
      </dgm:t>
    </dgm:pt>
    <dgm:pt modelId="{F9047A28-285B-48C3-A392-07F624C2856D}" type="parTrans" cxnId="{6ABEFCAC-8690-417B-A419-094A5BE628C5}">
      <dgm:prSet/>
      <dgm:spPr/>
      <dgm:t>
        <a:bodyPr/>
        <a:lstStyle/>
        <a:p>
          <a:endParaRPr lang="ru-RU"/>
        </a:p>
      </dgm:t>
    </dgm:pt>
    <dgm:pt modelId="{93673AFB-CD30-4CFA-B219-DB824B358C7F}" type="sibTrans" cxnId="{6ABEFCAC-8690-417B-A419-094A5BE628C5}">
      <dgm:prSet/>
      <dgm:spPr/>
      <dgm:t>
        <a:bodyPr/>
        <a:lstStyle/>
        <a:p>
          <a:endParaRPr lang="ru-RU"/>
        </a:p>
      </dgm:t>
    </dgm:pt>
    <dgm:pt modelId="{0C1F2CCF-7929-4D81-8055-912E6110609D}" type="pres">
      <dgm:prSet presAssocID="{C68DDD7E-58FB-43E8-821B-0336510ED07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AFC715-4A66-4B44-8CA2-5C98EFC1D61A}" type="pres">
      <dgm:prSet presAssocID="{B1F80F2C-C2AC-4BA3-BCFA-CC5B16189431}" presName="linNode" presStyleCnt="0"/>
      <dgm:spPr/>
    </dgm:pt>
    <dgm:pt modelId="{D957AEF1-0FF6-4806-A021-CC71A16B2FD1}" type="pres">
      <dgm:prSet presAssocID="{B1F80F2C-C2AC-4BA3-BCFA-CC5B16189431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082BD9-04F5-477A-AA8E-FD62401DC31F}" type="pres">
      <dgm:prSet presAssocID="{B1F80F2C-C2AC-4BA3-BCFA-CC5B16189431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2BB625-BAA3-4BDE-89CA-0B142C8630B4}" type="pres">
      <dgm:prSet presAssocID="{97E1D80E-6FB3-4A08-B90B-A3C651C75F77}" presName="sp" presStyleCnt="0"/>
      <dgm:spPr/>
    </dgm:pt>
    <dgm:pt modelId="{424A083D-85B8-43F2-BC62-348EA7A21219}" type="pres">
      <dgm:prSet presAssocID="{957AAF9D-F4F9-43C8-9528-B401EF48EA1A}" presName="linNode" presStyleCnt="0"/>
      <dgm:spPr/>
    </dgm:pt>
    <dgm:pt modelId="{6926BCCA-7E03-4981-8EED-53CD2B952578}" type="pres">
      <dgm:prSet presAssocID="{957AAF9D-F4F9-43C8-9528-B401EF48EA1A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7DAE0C-E4BF-4818-AC62-49CF22364209}" type="pres">
      <dgm:prSet presAssocID="{957AAF9D-F4F9-43C8-9528-B401EF48EA1A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A64515-37F1-48B2-933A-7453E6802A12}" type="pres">
      <dgm:prSet presAssocID="{27499A9A-FF21-4C91-9C29-AA0640A9BDF4}" presName="sp" presStyleCnt="0"/>
      <dgm:spPr/>
    </dgm:pt>
    <dgm:pt modelId="{E52465FB-FE6F-41CF-A9D6-2207C7AF74D5}" type="pres">
      <dgm:prSet presAssocID="{BFF0D103-0EC8-423A-8D8A-1900FCAF0FDD}" presName="linNode" presStyleCnt="0"/>
      <dgm:spPr/>
    </dgm:pt>
    <dgm:pt modelId="{C07A63A8-EF59-48D5-8542-BBB7738BC552}" type="pres">
      <dgm:prSet presAssocID="{BFF0D103-0EC8-423A-8D8A-1900FCAF0FDD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32E333-0A57-4E4C-AC84-DA0BE5A73EC4}" type="pres">
      <dgm:prSet presAssocID="{BFF0D103-0EC8-423A-8D8A-1900FCAF0FDD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3497685-4872-4BE1-BAB0-10E874A8C252}" srcId="{C68DDD7E-58FB-43E8-821B-0336510ED07F}" destId="{BFF0D103-0EC8-423A-8D8A-1900FCAF0FDD}" srcOrd="2" destOrd="0" parTransId="{30F038AF-4C0F-440B-8F70-D6D5B12EF8A5}" sibTransId="{E8FDFFA9-B35A-49B4-8022-A3CA9F732192}"/>
    <dgm:cxn modelId="{B7F9AD56-465B-4546-B41C-10D078ABCDC0}" srcId="{B1F80F2C-C2AC-4BA3-BCFA-CC5B16189431}" destId="{0D14AC30-2614-4C0E-A4C1-31FA2212AD68}" srcOrd="1" destOrd="0" parTransId="{9586F7C3-9F1E-4456-820A-04E3732D8908}" sibTransId="{44332630-C7D5-4857-90FC-A3AEF96EFD13}"/>
    <dgm:cxn modelId="{96331084-BB2A-4625-ACC8-98A26C2F74BD}" type="presOf" srcId="{784428FC-C308-4A94-9257-8425E1A9F1F3}" destId="{9132E333-0A57-4E4C-AC84-DA0BE5A73EC4}" srcOrd="0" destOrd="0" presId="urn:microsoft.com/office/officeart/2005/8/layout/vList5"/>
    <dgm:cxn modelId="{3232279F-E08C-42F9-AA69-A4DC5EC9659D}" type="presOf" srcId="{32394DFB-EC5B-4ED9-8B66-B4D2D98C241F}" destId="{F47DAE0C-E4BF-4818-AC62-49CF22364209}" srcOrd="0" destOrd="1" presId="urn:microsoft.com/office/officeart/2005/8/layout/vList5"/>
    <dgm:cxn modelId="{6ABEFCAC-8690-417B-A419-094A5BE628C5}" srcId="{BFF0D103-0EC8-423A-8D8A-1900FCAF0FDD}" destId="{66181ECE-5CEC-428C-BCD7-CBDFC1006FD7}" srcOrd="1" destOrd="0" parTransId="{F9047A28-285B-48C3-A392-07F624C2856D}" sibTransId="{93673AFB-CD30-4CFA-B219-DB824B358C7F}"/>
    <dgm:cxn modelId="{C4B4B76B-7F44-4E10-AABD-207556FB9800}" type="presOf" srcId="{957AAF9D-F4F9-43C8-9528-B401EF48EA1A}" destId="{6926BCCA-7E03-4981-8EED-53CD2B952578}" srcOrd="0" destOrd="0" presId="urn:microsoft.com/office/officeart/2005/8/layout/vList5"/>
    <dgm:cxn modelId="{556E694C-B9E8-4B02-A21E-8C339AC8AE0D}" type="presOf" srcId="{C68DDD7E-58FB-43E8-821B-0336510ED07F}" destId="{0C1F2CCF-7929-4D81-8055-912E6110609D}" srcOrd="0" destOrd="0" presId="urn:microsoft.com/office/officeart/2005/8/layout/vList5"/>
    <dgm:cxn modelId="{2C8EEAE0-3B97-40A6-B19C-9A30857EC570}" type="presOf" srcId="{93A1D03A-1FFB-4E41-B4E9-9D529C2BF56F}" destId="{F47DAE0C-E4BF-4818-AC62-49CF22364209}" srcOrd="0" destOrd="0" presId="urn:microsoft.com/office/officeart/2005/8/layout/vList5"/>
    <dgm:cxn modelId="{0F28B2FC-C078-4A6A-9BB9-4F048285AFEB}" srcId="{C68DDD7E-58FB-43E8-821B-0336510ED07F}" destId="{B1F80F2C-C2AC-4BA3-BCFA-CC5B16189431}" srcOrd="0" destOrd="0" parTransId="{A9380697-CCF1-4F04-BDCB-3863BF97F145}" sibTransId="{97E1D80E-6FB3-4A08-B90B-A3C651C75F77}"/>
    <dgm:cxn modelId="{9784084B-454B-45F9-9543-92FD3A85C4F0}" type="presOf" srcId="{B5985914-6DA2-4385-9935-F6A7238A92A0}" destId="{1F082BD9-04F5-477A-AA8E-FD62401DC31F}" srcOrd="0" destOrd="0" presId="urn:microsoft.com/office/officeart/2005/8/layout/vList5"/>
    <dgm:cxn modelId="{F5967AFF-8340-4600-8484-D37AC400C1EB}" type="presOf" srcId="{66181ECE-5CEC-428C-BCD7-CBDFC1006FD7}" destId="{9132E333-0A57-4E4C-AC84-DA0BE5A73EC4}" srcOrd="0" destOrd="1" presId="urn:microsoft.com/office/officeart/2005/8/layout/vList5"/>
    <dgm:cxn modelId="{9EAA6B8E-B283-4378-8DD5-B70B08FFD918}" type="presOf" srcId="{0D14AC30-2614-4C0E-A4C1-31FA2212AD68}" destId="{1F082BD9-04F5-477A-AA8E-FD62401DC31F}" srcOrd="0" destOrd="1" presId="urn:microsoft.com/office/officeart/2005/8/layout/vList5"/>
    <dgm:cxn modelId="{0B190E87-0A72-4DC3-A0B3-59EFD8E04F6F}" srcId="{957AAF9D-F4F9-43C8-9528-B401EF48EA1A}" destId="{93A1D03A-1FFB-4E41-B4E9-9D529C2BF56F}" srcOrd="0" destOrd="0" parTransId="{3999D4BD-5923-4DB2-846B-638604509BCB}" sibTransId="{68B7A6DF-187C-429F-B75A-AAD59748C697}"/>
    <dgm:cxn modelId="{8F821BEE-F3BE-4D6F-B62F-4EA1B38C7EFD}" type="presOf" srcId="{B1F80F2C-C2AC-4BA3-BCFA-CC5B16189431}" destId="{D957AEF1-0FF6-4806-A021-CC71A16B2FD1}" srcOrd="0" destOrd="0" presId="urn:microsoft.com/office/officeart/2005/8/layout/vList5"/>
    <dgm:cxn modelId="{83CD2274-AC96-432D-884A-40C7529BCA03}" srcId="{BFF0D103-0EC8-423A-8D8A-1900FCAF0FDD}" destId="{784428FC-C308-4A94-9257-8425E1A9F1F3}" srcOrd="0" destOrd="0" parTransId="{E61FD5DD-237B-4BD1-8180-695BB5408291}" sibTransId="{45C83E14-CFBE-4644-9D81-C5A9C739EE8A}"/>
    <dgm:cxn modelId="{78B259A5-D088-43C9-B9B6-6A4015833406}" srcId="{957AAF9D-F4F9-43C8-9528-B401EF48EA1A}" destId="{32394DFB-EC5B-4ED9-8B66-B4D2D98C241F}" srcOrd="1" destOrd="0" parTransId="{27267A3D-AC12-44CF-B70C-5790AC3E2AE0}" sibTransId="{C5E3C69E-87F9-4A6B-8F93-D10C1CA0D2D5}"/>
    <dgm:cxn modelId="{6D60FE5C-BC76-45E0-AD5A-8B699FF4E17F}" srcId="{C68DDD7E-58FB-43E8-821B-0336510ED07F}" destId="{957AAF9D-F4F9-43C8-9528-B401EF48EA1A}" srcOrd="1" destOrd="0" parTransId="{CDE30ACB-C8A5-424B-B2C3-76916DFF9353}" sibTransId="{27499A9A-FF21-4C91-9C29-AA0640A9BDF4}"/>
    <dgm:cxn modelId="{5E0E71E9-A263-47C4-8ECF-E8D789F4AB78}" type="presOf" srcId="{BFF0D103-0EC8-423A-8D8A-1900FCAF0FDD}" destId="{C07A63A8-EF59-48D5-8542-BBB7738BC552}" srcOrd="0" destOrd="0" presId="urn:microsoft.com/office/officeart/2005/8/layout/vList5"/>
    <dgm:cxn modelId="{F511982D-349C-496A-A191-99BA94041C66}" srcId="{B1F80F2C-C2AC-4BA3-BCFA-CC5B16189431}" destId="{B5985914-6DA2-4385-9935-F6A7238A92A0}" srcOrd="0" destOrd="0" parTransId="{BE923FCE-176A-42CB-8674-AFEF912CBC9F}" sibTransId="{59E89536-7076-42D5-A57F-027113BAA9F2}"/>
    <dgm:cxn modelId="{8782F87C-0E77-4A18-9017-661B47A3583D}" type="presParOf" srcId="{0C1F2CCF-7929-4D81-8055-912E6110609D}" destId="{31AFC715-4A66-4B44-8CA2-5C98EFC1D61A}" srcOrd="0" destOrd="0" presId="urn:microsoft.com/office/officeart/2005/8/layout/vList5"/>
    <dgm:cxn modelId="{FD5DCEB5-BABA-4F39-8D13-27488295B5AC}" type="presParOf" srcId="{31AFC715-4A66-4B44-8CA2-5C98EFC1D61A}" destId="{D957AEF1-0FF6-4806-A021-CC71A16B2FD1}" srcOrd="0" destOrd="0" presId="urn:microsoft.com/office/officeart/2005/8/layout/vList5"/>
    <dgm:cxn modelId="{4402C8F5-BA10-453E-83E4-53B7F92971CE}" type="presParOf" srcId="{31AFC715-4A66-4B44-8CA2-5C98EFC1D61A}" destId="{1F082BD9-04F5-477A-AA8E-FD62401DC31F}" srcOrd="1" destOrd="0" presId="urn:microsoft.com/office/officeart/2005/8/layout/vList5"/>
    <dgm:cxn modelId="{FBE73E32-0C56-42BD-85A6-19C04C57EBC5}" type="presParOf" srcId="{0C1F2CCF-7929-4D81-8055-912E6110609D}" destId="{802BB625-BAA3-4BDE-89CA-0B142C8630B4}" srcOrd="1" destOrd="0" presId="urn:microsoft.com/office/officeart/2005/8/layout/vList5"/>
    <dgm:cxn modelId="{B5ECC8D2-E3C0-4A8E-A0FC-71C4CFC734D9}" type="presParOf" srcId="{0C1F2CCF-7929-4D81-8055-912E6110609D}" destId="{424A083D-85B8-43F2-BC62-348EA7A21219}" srcOrd="2" destOrd="0" presId="urn:microsoft.com/office/officeart/2005/8/layout/vList5"/>
    <dgm:cxn modelId="{C67CB984-0EAF-4ABD-9C66-3FAFFD205628}" type="presParOf" srcId="{424A083D-85B8-43F2-BC62-348EA7A21219}" destId="{6926BCCA-7E03-4981-8EED-53CD2B952578}" srcOrd="0" destOrd="0" presId="urn:microsoft.com/office/officeart/2005/8/layout/vList5"/>
    <dgm:cxn modelId="{028E3096-A051-4451-B6F8-B2E14FFBB147}" type="presParOf" srcId="{424A083D-85B8-43F2-BC62-348EA7A21219}" destId="{F47DAE0C-E4BF-4818-AC62-49CF22364209}" srcOrd="1" destOrd="0" presId="urn:microsoft.com/office/officeart/2005/8/layout/vList5"/>
    <dgm:cxn modelId="{728EDD46-1085-479F-9567-AC03E5978EAE}" type="presParOf" srcId="{0C1F2CCF-7929-4D81-8055-912E6110609D}" destId="{3BA64515-37F1-48B2-933A-7453E6802A12}" srcOrd="3" destOrd="0" presId="urn:microsoft.com/office/officeart/2005/8/layout/vList5"/>
    <dgm:cxn modelId="{25D3DD78-A8E8-4030-806B-DD0E0A44B4B6}" type="presParOf" srcId="{0C1F2CCF-7929-4D81-8055-912E6110609D}" destId="{E52465FB-FE6F-41CF-A9D6-2207C7AF74D5}" srcOrd="4" destOrd="0" presId="urn:microsoft.com/office/officeart/2005/8/layout/vList5"/>
    <dgm:cxn modelId="{B899B001-11D5-4009-96D8-6D780F95B515}" type="presParOf" srcId="{E52465FB-FE6F-41CF-A9D6-2207C7AF74D5}" destId="{C07A63A8-EF59-48D5-8542-BBB7738BC552}" srcOrd="0" destOrd="0" presId="urn:microsoft.com/office/officeart/2005/8/layout/vList5"/>
    <dgm:cxn modelId="{35BDA66A-8446-48B7-86B6-1413742D42F3}" type="presParOf" srcId="{E52465FB-FE6F-41CF-A9D6-2207C7AF74D5}" destId="{9132E333-0A57-4E4C-AC84-DA0BE5A73EC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B858993F-38A8-499D-A0BA-D05EB895064F}" type="doc">
      <dgm:prSet loTypeId="urn:microsoft.com/office/officeart/2005/8/layout/vList5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BF2BF3E1-C5F3-45BA-9EFD-D3E599E36BBE}">
      <dgm:prSet/>
      <dgm:spPr/>
      <dgm:t>
        <a:bodyPr/>
        <a:lstStyle/>
        <a:p>
          <a:r>
            <a:rPr lang="ru-RU" dirty="0"/>
            <a:t>КС</a:t>
          </a:r>
        </a:p>
      </dgm:t>
    </dgm:pt>
    <dgm:pt modelId="{823ACF23-C679-41C9-8CDE-D23D8087CA9B}" type="parTrans" cxnId="{0563E6CD-58BC-47B9-BDE6-F92AF425FD84}">
      <dgm:prSet/>
      <dgm:spPr/>
      <dgm:t>
        <a:bodyPr/>
        <a:lstStyle/>
        <a:p>
          <a:endParaRPr lang="ru-RU"/>
        </a:p>
      </dgm:t>
    </dgm:pt>
    <dgm:pt modelId="{84701FCB-3F58-40CD-969D-52EAC4993031}" type="sibTrans" cxnId="{0563E6CD-58BC-47B9-BDE6-F92AF425FD84}">
      <dgm:prSet/>
      <dgm:spPr/>
      <dgm:t>
        <a:bodyPr/>
        <a:lstStyle/>
        <a:p>
          <a:endParaRPr lang="ru-RU"/>
        </a:p>
      </dgm:t>
    </dgm:pt>
    <dgm:pt modelId="{6F4C478F-F0E1-4AF2-9A92-5359BFBA5CDD}">
      <dgm:prSet/>
      <dgm:spPr/>
      <dgm:t>
        <a:bodyPr/>
        <a:lstStyle/>
        <a:p>
          <a:r>
            <a:rPr lang="ru-RU" dirty="0"/>
            <a:t>Структура КС</a:t>
          </a:r>
        </a:p>
      </dgm:t>
    </dgm:pt>
    <dgm:pt modelId="{A8758EBD-CECE-4C73-BACD-9BE799136924}" type="parTrans" cxnId="{9879275D-776C-4794-A474-665F00498F27}">
      <dgm:prSet/>
      <dgm:spPr/>
      <dgm:t>
        <a:bodyPr/>
        <a:lstStyle/>
        <a:p>
          <a:endParaRPr lang="ru-RU"/>
        </a:p>
      </dgm:t>
    </dgm:pt>
    <dgm:pt modelId="{5C265DD8-E54F-495D-8365-3C3F2376359B}" type="sibTrans" cxnId="{9879275D-776C-4794-A474-665F00498F27}">
      <dgm:prSet/>
      <dgm:spPr/>
      <dgm:t>
        <a:bodyPr/>
        <a:lstStyle/>
        <a:p>
          <a:endParaRPr lang="ru-RU"/>
        </a:p>
      </dgm:t>
    </dgm:pt>
    <dgm:pt modelId="{B1198842-3D75-481F-875F-138F60878E17}">
      <dgm:prSet/>
      <dgm:spPr/>
      <dgm:t>
        <a:bodyPr/>
        <a:lstStyle/>
        <a:p>
          <a:r>
            <a:rPr lang="ru-RU" dirty="0"/>
            <a:t>Типовая структура КС включает</a:t>
          </a:r>
        </a:p>
      </dgm:t>
    </dgm:pt>
    <dgm:pt modelId="{6D1D7DBE-7986-4148-A7F4-4D36CE3B741B}" type="parTrans" cxnId="{1E99C93F-99ED-4684-88B5-9FB4E646D52D}">
      <dgm:prSet/>
      <dgm:spPr/>
      <dgm:t>
        <a:bodyPr/>
        <a:lstStyle/>
        <a:p>
          <a:endParaRPr lang="ru-RU"/>
        </a:p>
      </dgm:t>
    </dgm:pt>
    <dgm:pt modelId="{9B464E1F-EDF2-4521-AF94-DDACAD61E96E}" type="sibTrans" cxnId="{1E99C93F-99ED-4684-88B5-9FB4E646D52D}">
      <dgm:prSet/>
      <dgm:spPr/>
      <dgm:t>
        <a:bodyPr/>
        <a:lstStyle/>
        <a:p>
          <a:endParaRPr lang="ru-RU"/>
        </a:p>
      </dgm:t>
    </dgm:pt>
    <dgm:pt modelId="{3AF5DBE7-5541-4FF5-BD9C-682DF6105F66}">
      <dgm:prSet/>
      <dgm:spPr/>
      <dgm:t>
        <a:bodyPr/>
        <a:lstStyle/>
        <a:p>
          <a:r>
            <a:rPr lang="ru-RU" dirty="0"/>
            <a:t>Должности КС и лица, их занимающие</a:t>
          </a:r>
        </a:p>
      </dgm:t>
    </dgm:pt>
    <dgm:pt modelId="{82B2AE39-0280-4A14-9380-509328A38A83}" type="parTrans" cxnId="{4A1CD186-B76E-44E4-A4E3-55E457EF3435}">
      <dgm:prSet/>
      <dgm:spPr/>
      <dgm:t>
        <a:bodyPr/>
        <a:lstStyle/>
        <a:p>
          <a:endParaRPr lang="ru-RU"/>
        </a:p>
      </dgm:t>
    </dgm:pt>
    <dgm:pt modelId="{48B0A5FA-BCAA-4AA4-9B1F-8B23FCA223F6}" type="sibTrans" cxnId="{4A1CD186-B76E-44E4-A4E3-55E457EF3435}">
      <dgm:prSet/>
      <dgm:spPr/>
      <dgm:t>
        <a:bodyPr/>
        <a:lstStyle/>
        <a:p>
          <a:endParaRPr lang="ru-RU"/>
        </a:p>
      </dgm:t>
    </dgm:pt>
    <dgm:pt modelId="{30B14D8E-E241-4777-8F84-99A7AD45664B}">
      <dgm:prSet/>
      <dgm:spPr/>
      <dgm:t>
        <a:bodyPr/>
        <a:lstStyle/>
        <a:p>
          <a:r>
            <a:rPr lang="ru-RU" dirty="0"/>
            <a:t> совокупность специализированных подразделений в структуре предприятия, цель которых – реализация процесса управления персоналом предприятия</a:t>
          </a:r>
        </a:p>
      </dgm:t>
    </dgm:pt>
    <dgm:pt modelId="{A508D277-2464-4034-BB6C-2A2C15DE5F84}" type="parTrans" cxnId="{7062157F-D9C3-4481-A0DE-A48DC569D4BC}">
      <dgm:prSet/>
      <dgm:spPr/>
      <dgm:t>
        <a:bodyPr/>
        <a:lstStyle/>
        <a:p>
          <a:endParaRPr lang="ru-RU"/>
        </a:p>
      </dgm:t>
    </dgm:pt>
    <dgm:pt modelId="{CD9F203B-0369-4C5A-93FD-E5B1FC6EEAC2}" type="sibTrans" cxnId="{7062157F-D9C3-4481-A0DE-A48DC569D4BC}">
      <dgm:prSet/>
      <dgm:spPr/>
      <dgm:t>
        <a:bodyPr/>
        <a:lstStyle/>
        <a:p>
          <a:endParaRPr lang="ru-RU"/>
        </a:p>
      </dgm:t>
    </dgm:pt>
    <dgm:pt modelId="{63CA46B2-F715-44D2-B6D1-22140548D05D}">
      <dgm:prSet/>
      <dgm:spPr/>
      <dgm:t>
        <a:bodyPr/>
        <a:lstStyle/>
        <a:p>
          <a:r>
            <a:rPr lang="ru-RU" dirty="0"/>
            <a:t>зависит от специфики деятельности организации</a:t>
          </a:r>
        </a:p>
      </dgm:t>
    </dgm:pt>
    <dgm:pt modelId="{BAB6FD59-24CA-46D5-A310-85CD3DEF8281}" type="parTrans" cxnId="{5C7E876F-43E8-45C8-9C48-A65F5EF4AE01}">
      <dgm:prSet/>
      <dgm:spPr/>
      <dgm:t>
        <a:bodyPr/>
        <a:lstStyle/>
        <a:p>
          <a:endParaRPr lang="ru-RU"/>
        </a:p>
      </dgm:t>
    </dgm:pt>
    <dgm:pt modelId="{4C5C0083-68E1-4F15-A021-807C5CA72C45}" type="sibTrans" cxnId="{5C7E876F-43E8-45C8-9C48-A65F5EF4AE01}">
      <dgm:prSet/>
      <dgm:spPr/>
      <dgm:t>
        <a:bodyPr/>
        <a:lstStyle/>
        <a:p>
          <a:endParaRPr lang="ru-RU"/>
        </a:p>
      </dgm:t>
    </dgm:pt>
    <dgm:pt modelId="{F9DB32D0-C31F-4B47-96FA-4366C9C356D2}">
      <dgm:prSet/>
      <dgm:spPr/>
      <dgm:t>
        <a:bodyPr/>
        <a:lstStyle/>
        <a:p>
          <a:r>
            <a:rPr lang="ru-RU"/>
            <a:t>группы </a:t>
          </a:r>
          <a:r>
            <a:rPr lang="ru-RU" dirty="0"/>
            <a:t>должностных лиц — руководители, специалисты, технический персонал</a:t>
          </a:r>
        </a:p>
      </dgm:t>
    </dgm:pt>
    <dgm:pt modelId="{BBFA5664-64BC-4D49-BB5F-EB586E5A3502}" type="parTrans" cxnId="{C30E2762-E71B-4D78-9429-35767369DE45}">
      <dgm:prSet/>
      <dgm:spPr/>
      <dgm:t>
        <a:bodyPr/>
        <a:lstStyle/>
        <a:p>
          <a:endParaRPr lang="ru-RU"/>
        </a:p>
      </dgm:t>
    </dgm:pt>
    <dgm:pt modelId="{CD58FE1C-55CB-46A0-8F12-AAD09027A38E}" type="sibTrans" cxnId="{C30E2762-E71B-4D78-9429-35767369DE45}">
      <dgm:prSet/>
      <dgm:spPr/>
      <dgm:t>
        <a:bodyPr/>
        <a:lstStyle/>
        <a:p>
          <a:endParaRPr lang="ru-RU"/>
        </a:p>
      </dgm:t>
    </dgm:pt>
    <dgm:pt modelId="{CC43FC32-DFDA-4AB0-9C01-F7F47A32B22F}">
      <dgm:prSet/>
      <dgm:spPr/>
      <dgm:t>
        <a:bodyPr/>
        <a:lstStyle/>
        <a:p>
          <a:r>
            <a:rPr lang="ru-RU" dirty="0"/>
            <a:t>должны соответствовать требованиям профессионального стандарта «Специалист по управлению персоналом» (Приказ Минтруда России от 06.10.2015 N 691н)</a:t>
          </a:r>
        </a:p>
      </dgm:t>
    </dgm:pt>
    <dgm:pt modelId="{218F08F7-C1C6-4302-B18F-C6BB8596C460}" type="parTrans" cxnId="{C6C0E8AB-3526-423F-B5D2-13F4A3E5DDD2}">
      <dgm:prSet/>
      <dgm:spPr/>
      <dgm:t>
        <a:bodyPr/>
        <a:lstStyle/>
        <a:p>
          <a:endParaRPr lang="ru-RU"/>
        </a:p>
      </dgm:t>
    </dgm:pt>
    <dgm:pt modelId="{869B9E33-B7B1-4858-BC72-17A7D59FB815}" type="sibTrans" cxnId="{C6C0E8AB-3526-423F-B5D2-13F4A3E5DDD2}">
      <dgm:prSet/>
      <dgm:spPr/>
      <dgm:t>
        <a:bodyPr/>
        <a:lstStyle/>
        <a:p>
          <a:endParaRPr lang="ru-RU"/>
        </a:p>
      </dgm:t>
    </dgm:pt>
    <dgm:pt modelId="{B7016E94-A174-42A1-9E59-4D846295535C}" type="pres">
      <dgm:prSet presAssocID="{B858993F-38A8-499D-A0BA-D05EB895064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23B3FAD-68AE-4B84-B451-387826823A34}" type="pres">
      <dgm:prSet presAssocID="{BF2BF3E1-C5F3-45BA-9EFD-D3E599E36BBE}" presName="linNode" presStyleCnt="0"/>
      <dgm:spPr/>
    </dgm:pt>
    <dgm:pt modelId="{D3E95966-9832-46E0-95BE-33F2E797B481}" type="pres">
      <dgm:prSet presAssocID="{BF2BF3E1-C5F3-45BA-9EFD-D3E599E36BBE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5270E7-593B-47D8-8FFC-CB563845E056}" type="pres">
      <dgm:prSet presAssocID="{BF2BF3E1-C5F3-45BA-9EFD-D3E599E36BBE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20C2D1-C254-478B-9BBD-85C93269A012}" type="pres">
      <dgm:prSet presAssocID="{84701FCB-3F58-40CD-969D-52EAC4993031}" presName="sp" presStyleCnt="0"/>
      <dgm:spPr/>
    </dgm:pt>
    <dgm:pt modelId="{0C098A64-6842-4C85-9B03-7992D92E5B37}" type="pres">
      <dgm:prSet presAssocID="{6F4C478F-F0E1-4AF2-9A92-5359BFBA5CDD}" presName="linNode" presStyleCnt="0"/>
      <dgm:spPr/>
    </dgm:pt>
    <dgm:pt modelId="{70A15C89-0674-4C67-887A-2FB9D9E63B5C}" type="pres">
      <dgm:prSet presAssocID="{6F4C478F-F0E1-4AF2-9A92-5359BFBA5CDD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2257F8-870A-41E9-8032-5A0EA6A2765F}" type="pres">
      <dgm:prSet presAssocID="{6F4C478F-F0E1-4AF2-9A92-5359BFBA5CDD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889822-8357-4241-BA2C-DBD4151DDBFE}" type="pres">
      <dgm:prSet presAssocID="{5C265DD8-E54F-495D-8365-3C3F2376359B}" presName="sp" presStyleCnt="0"/>
      <dgm:spPr/>
    </dgm:pt>
    <dgm:pt modelId="{A38914BB-86B9-48D2-815E-0655B413A741}" type="pres">
      <dgm:prSet presAssocID="{B1198842-3D75-481F-875F-138F60878E17}" presName="linNode" presStyleCnt="0"/>
      <dgm:spPr/>
    </dgm:pt>
    <dgm:pt modelId="{E46982F0-4FF3-48C5-B1E9-37EEE1B6E540}" type="pres">
      <dgm:prSet presAssocID="{B1198842-3D75-481F-875F-138F60878E17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DD29D6-05F9-45D0-87F5-653FAFFE1B19}" type="pres">
      <dgm:prSet presAssocID="{B1198842-3D75-481F-875F-138F60878E17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C90DB5-90FC-498B-9D6B-553F0485A9ED}" type="pres">
      <dgm:prSet presAssocID="{9B464E1F-EDF2-4521-AF94-DDACAD61E96E}" presName="sp" presStyleCnt="0"/>
      <dgm:spPr/>
    </dgm:pt>
    <dgm:pt modelId="{1581A4A2-F0AF-4AB8-B13B-10B69F61F92F}" type="pres">
      <dgm:prSet presAssocID="{3AF5DBE7-5541-4FF5-BD9C-682DF6105F66}" presName="linNode" presStyleCnt="0"/>
      <dgm:spPr/>
    </dgm:pt>
    <dgm:pt modelId="{9581BB16-FE51-4194-B600-01E5A0F8D718}" type="pres">
      <dgm:prSet presAssocID="{3AF5DBE7-5541-4FF5-BD9C-682DF6105F66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B64A07-BA13-4D7E-B5A6-F979261234F5}" type="pres">
      <dgm:prSet presAssocID="{3AF5DBE7-5541-4FF5-BD9C-682DF6105F66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A9AE31-50D0-4630-BCEA-A9B42561EA05}" type="presOf" srcId="{B858993F-38A8-499D-A0BA-D05EB895064F}" destId="{B7016E94-A174-42A1-9E59-4D846295535C}" srcOrd="0" destOrd="0" presId="urn:microsoft.com/office/officeart/2005/8/layout/vList5"/>
    <dgm:cxn modelId="{2A3A5212-061E-4BD5-BF9E-3BF13413A76A}" type="presOf" srcId="{63CA46B2-F715-44D2-B6D1-22140548D05D}" destId="{3D2257F8-870A-41E9-8032-5A0EA6A2765F}" srcOrd="0" destOrd="0" presId="urn:microsoft.com/office/officeart/2005/8/layout/vList5"/>
    <dgm:cxn modelId="{C6C0E8AB-3526-423F-B5D2-13F4A3E5DDD2}" srcId="{3AF5DBE7-5541-4FF5-BD9C-682DF6105F66}" destId="{CC43FC32-DFDA-4AB0-9C01-F7F47A32B22F}" srcOrd="0" destOrd="0" parTransId="{218F08F7-C1C6-4302-B18F-C6BB8596C460}" sibTransId="{869B9E33-B7B1-4858-BC72-17A7D59FB815}"/>
    <dgm:cxn modelId="{4A1CD186-B76E-44E4-A4E3-55E457EF3435}" srcId="{B858993F-38A8-499D-A0BA-D05EB895064F}" destId="{3AF5DBE7-5541-4FF5-BD9C-682DF6105F66}" srcOrd="3" destOrd="0" parTransId="{82B2AE39-0280-4A14-9380-509328A38A83}" sibTransId="{48B0A5FA-BCAA-4AA4-9B1F-8B23FCA223F6}"/>
    <dgm:cxn modelId="{3B1CA15B-008A-4C4A-824B-45B82ED5F28A}" type="presOf" srcId="{CC43FC32-DFDA-4AB0-9C01-F7F47A32B22F}" destId="{C1B64A07-BA13-4D7E-B5A6-F979261234F5}" srcOrd="0" destOrd="0" presId="urn:microsoft.com/office/officeart/2005/8/layout/vList5"/>
    <dgm:cxn modelId="{7062157F-D9C3-4481-A0DE-A48DC569D4BC}" srcId="{BF2BF3E1-C5F3-45BA-9EFD-D3E599E36BBE}" destId="{30B14D8E-E241-4777-8F84-99A7AD45664B}" srcOrd="0" destOrd="0" parTransId="{A508D277-2464-4034-BB6C-2A2C15DE5F84}" sibTransId="{CD9F203B-0369-4C5A-93FD-E5B1FC6EEAC2}"/>
    <dgm:cxn modelId="{9879275D-776C-4794-A474-665F00498F27}" srcId="{B858993F-38A8-499D-A0BA-D05EB895064F}" destId="{6F4C478F-F0E1-4AF2-9A92-5359BFBA5CDD}" srcOrd="1" destOrd="0" parTransId="{A8758EBD-CECE-4C73-BACD-9BE799136924}" sibTransId="{5C265DD8-E54F-495D-8365-3C3F2376359B}"/>
    <dgm:cxn modelId="{0563E6CD-58BC-47B9-BDE6-F92AF425FD84}" srcId="{B858993F-38A8-499D-A0BA-D05EB895064F}" destId="{BF2BF3E1-C5F3-45BA-9EFD-D3E599E36BBE}" srcOrd="0" destOrd="0" parTransId="{823ACF23-C679-41C9-8CDE-D23D8087CA9B}" sibTransId="{84701FCB-3F58-40CD-969D-52EAC4993031}"/>
    <dgm:cxn modelId="{C30E2762-E71B-4D78-9429-35767369DE45}" srcId="{B1198842-3D75-481F-875F-138F60878E17}" destId="{F9DB32D0-C31F-4B47-96FA-4366C9C356D2}" srcOrd="0" destOrd="0" parTransId="{BBFA5664-64BC-4D49-BB5F-EB586E5A3502}" sibTransId="{CD58FE1C-55CB-46A0-8F12-AAD09027A38E}"/>
    <dgm:cxn modelId="{8D4E7B0A-3D88-4991-B1E1-B159727EBAA7}" type="presOf" srcId="{BF2BF3E1-C5F3-45BA-9EFD-D3E599E36BBE}" destId="{D3E95966-9832-46E0-95BE-33F2E797B481}" srcOrd="0" destOrd="0" presId="urn:microsoft.com/office/officeart/2005/8/layout/vList5"/>
    <dgm:cxn modelId="{3A30DC07-B0FA-465C-ACC3-DC09221DF876}" type="presOf" srcId="{6F4C478F-F0E1-4AF2-9A92-5359BFBA5CDD}" destId="{70A15C89-0674-4C67-887A-2FB9D9E63B5C}" srcOrd="0" destOrd="0" presId="urn:microsoft.com/office/officeart/2005/8/layout/vList5"/>
    <dgm:cxn modelId="{F66D0949-750F-412A-86E8-98D1023EF433}" type="presOf" srcId="{F9DB32D0-C31F-4B47-96FA-4366C9C356D2}" destId="{41DD29D6-05F9-45D0-87F5-653FAFFE1B19}" srcOrd="0" destOrd="0" presId="urn:microsoft.com/office/officeart/2005/8/layout/vList5"/>
    <dgm:cxn modelId="{C08A2F76-2CA5-4447-9DCE-ACA0F4874049}" type="presOf" srcId="{3AF5DBE7-5541-4FF5-BD9C-682DF6105F66}" destId="{9581BB16-FE51-4194-B600-01E5A0F8D718}" srcOrd="0" destOrd="0" presId="urn:microsoft.com/office/officeart/2005/8/layout/vList5"/>
    <dgm:cxn modelId="{1E99C93F-99ED-4684-88B5-9FB4E646D52D}" srcId="{B858993F-38A8-499D-A0BA-D05EB895064F}" destId="{B1198842-3D75-481F-875F-138F60878E17}" srcOrd="2" destOrd="0" parTransId="{6D1D7DBE-7986-4148-A7F4-4D36CE3B741B}" sibTransId="{9B464E1F-EDF2-4521-AF94-DDACAD61E96E}"/>
    <dgm:cxn modelId="{C2216C4F-0A2A-477E-89A4-546CEC7A196B}" type="presOf" srcId="{B1198842-3D75-481F-875F-138F60878E17}" destId="{E46982F0-4FF3-48C5-B1E9-37EEE1B6E540}" srcOrd="0" destOrd="0" presId="urn:microsoft.com/office/officeart/2005/8/layout/vList5"/>
    <dgm:cxn modelId="{5C7E876F-43E8-45C8-9C48-A65F5EF4AE01}" srcId="{6F4C478F-F0E1-4AF2-9A92-5359BFBA5CDD}" destId="{63CA46B2-F715-44D2-B6D1-22140548D05D}" srcOrd="0" destOrd="0" parTransId="{BAB6FD59-24CA-46D5-A310-85CD3DEF8281}" sibTransId="{4C5C0083-68E1-4F15-A021-807C5CA72C45}"/>
    <dgm:cxn modelId="{DBD238F8-E757-4A2C-8269-C16059E0508D}" type="presOf" srcId="{30B14D8E-E241-4777-8F84-99A7AD45664B}" destId="{4D5270E7-593B-47D8-8FFC-CB563845E056}" srcOrd="0" destOrd="0" presId="urn:microsoft.com/office/officeart/2005/8/layout/vList5"/>
    <dgm:cxn modelId="{7A9A34CB-904F-43EF-B0BE-B0772806B768}" type="presParOf" srcId="{B7016E94-A174-42A1-9E59-4D846295535C}" destId="{623B3FAD-68AE-4B84-B451-387826823A34}" srcOrd="0" destOrd="0" presId="urn:microsoft.com/office/officeart/2005/8/layout/vList5"/>
    <dgm:cxn modelId="{FF3065B6-0F37-486E-B9CF-13348D8CCF7D}" type="presParOf" srcId="{623B3FAD-68AE-4B84-B451-387826823A34}" destId="{D3E95966-9832-46E0-95BE-33F2E797B481}" srcOrd="0" destOrd="0" presId="urn:microsoft.com/office/officeart/2005/8/layout/vList5"/>
    <dgm:cxn modelId="{EAC5BD0B-09C6-426B-98CA-561CF378777C}" type="presParOf" srcId="{623B3FAD-68AE-4B84-B451-387826823A34}" destId="{4D5270E7-593B-47D8-8FFC-CB563845E056}" srcOrd="1" destOrd="0" presId="urn:microsoft.com/office/officeart/2005/8/layout/vList5"/>
    <dgm:cxn modelId="{6EEBFEEA-386D-4204-95E7-4D5B664A5C15}" type="presParOf" srcId="{B7016E94-A174-42A1-9E59-4D846295535C}" destId="{8920C2D1-C254-478B-9BBD-85C93269A012}" srcOrd="1" destOrd="0" presId="urn:microsoft.com/office/officeart/2005/8/layout/vList5"/>
    <dgm:cxn modelId="{36F2796D-B503-457C-B5CA-6A84D6DAAD6A}" type="presParOf" srcId="{B7016E94-A174-42A1-9E59-4D846295535C}" destId="{0C098A64-6842-4C85-9B03-7992D92E5B37}" srcOrd="2" destOrd="0" presId="urn:microsoft.com/office/officeart/2005/8/layout/vList5"/>
    <dgm:cxn modelId="{931BBF95-75A3-46AB-B2F4-275A41945660}" type="presParOf" srcId="{0C098A64-6842-4C85-9B03-7992D92E5B37}" destId="{70A15C89-0674-4C67-887A-2FB9D9E63B5C}" srcOrd="0" destOrd="0" presId="urn:microsoft.com/office/officeart/2005/8/layout/vList5"/>
    <dgm:cxn modelId="{CC1F526A-9F1E-4139-A187-2F36143CF803}" type="presParOf" srcId="{0C098A64-6842-4C85-9B03-7992D92E5B37}" destId="{3D2257F8-870A-41E9-8032-5A0EA6A2765F}" srcOrd="1" destOrd="0" presId="urn:microsoft.com/office/officeart/2005/8/layout/vList5"/>
    <dgm:cxn modelId="{D6C0B6FF-F2DF-412A-BE9D-5E6552FFC1AB}" type="presParOf" srcId="{B7016E94-A174-42A1-9E59-4D846295535C}" destId="{F3889822-8357-4241-BA2C-DBD4151DDBFE}" srcOrd="3" destOrd="0" presId="urn:microsoft.com/office/officeart/2005/8/layout/vList5"/>
    <dgm:cxn modelId="{9C780ADF-8689-4ACD-A7F1-3C3CA77EF3FA}" type="presParOf" srcId="{B7016E94-A174-42A1-9E59-4D846295535C}" destId="{A38914BB-86B9-48D2-815E-0655B413A741}" srcOrd="4" destOrd="0" presId="urn:microsoft.com/office/officeart/2005/8/layout/vList5"/>
    <dgm:cxn modelId="{C5CAF679-DC1B-41A1-8C92-4B6FA78078E8}" type="presParOf" srcId="{A38914BB-86B9-48D2-815E-0655B413A741}" destId="{E46982F0-4FF3-48C5-B1E9-37EEE1B6E540}" srcOrd="0" destOrd="0" presId="urn:microsoft.com/office/officeart/2005/8/layout/vList5"/>
    <dgm:cxn modelId="{78333073-27DE-45A6-A046-48C31D3E9E30}" type="presParOf" srcId="{A38914BB-86B9-48D2-815E-0655B413A741}" destId="{41DD29D6-05F9-45D0-87F5-653FAFFE1B19}" srcOrd="1" destOrd="0" presId="urn:microsoft.com/office/officeart/2005/8/layout/vList5"/>
    <dgm:cxn modelId="{E340CD38-E4BC-401E-BDB1-948CD1C9A44B}" type="presParOf" srcId="{B7016E94-A174-42A1-9E59-4D846295535C}" destId="{CFC90DB5-90FC-498B-9D6B-553F0485A9ED}" srcOrd="5" destOrd="0" presId="urn:microsoft.com/office/officeart/2005/8/layout/vList5"/>
    <dgm:cxn modelId="{C17ADBC6-48B1-4E89-80F8-F7339AF8F96E}" type="presParOf" srcId="{B7016E94-A174-42A1-9E59-4D846295535C}" destId="{1581A4A2-F0AF-4AB8-B13B-10B69F61F92F}" srcOrd="6" destOrd="0" presId="urn:microsoft.com/office/officeart/2005/8/layout/vList5"/>
    <dgm:cxn modelId="{FC5DC66B-FCA2-469B-9C7A-4348CCB65A7C}" type="presParOf" srcId="{1581A4A2-F0AF-4AB8-B13B-10B69F61F92F}" destId="{9581BB16-FE51-4194-B600-01E5A0F8D718}" srcOrd="0" destOrd="0" presId="urn:microsoft.com/office/officeart/2005/8/layout/vList5"/>
    <dgm:cxn modelId="{6CFB3823-27E6-40FF-94D4-74366244F505}" type="presParOf" srcId="{1581A4A2-F0AF-4AB8-B13B-10B69F61F92F}" destId="{C1B64A07-BA13-4D7E-B5A6-F979261234F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138B5944-2EF5-443E-896F-2D5E830E1FC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2ECE006-7E1E-4DE0-B987-9259574D0754}">
      <dgm:prSet/>
      <dgm:spPr/>
      <dgm:t>
        <a:bodyPr/>
        <a:lstStyle/>
        <a:p>
          <a:r>
            <a:rPr lang="ru-RU" dirty="0"/>
            <a:t>ДИ</a:t>
          </a:r>
        </a:p>
      </dgm:t>
    </dgm:pt>
    <dgm:pt modelId="{3252A7BE-7924-4D4F-9A6A-2C3055EA0B6C}" type="parTrans" cxnId="{9499A73A-4D49-40A2-8970-2163F70E0443}">
      <dgm:prSet/>
      <dgm:spPr/>
      <dgm:t>
        <a:bodyPr/>
        <a:lstStyle/>
        <a:p>
          <a:endParaRPr lang="ru-RU"/>
        </a:p>
      </dgm:t>
    </dgm:pt>
    <dgm:pt modelId="{A059CDDA-7A91-443B-8B06-3CEC3BDEED21}" type="sibTrans" cxnId="{9499A73A-4D49-40A2-8970-2163F70E0443}">
      <dgm:prSet/>
      <dgm:spPr/>
      <dgm:t>
        <a:bodyPr/>
        <a:lstStyle/>
        <a:p>
          <a:endParaRPr lang="ru-RU"/>
        </a:p>
      </dgm:t>
    </dgm:pt>
    <dgm:pt modelId="{AF48E2A9-C67A-4EC3-A93E-8D6F6F4C7527}">
      <dgm:prSet/>
      <dgm:spPr/>
      <dgm:t>
        <a:bodyPr/>
        <a:lstStyle/>
        <a:p>
          <a:r>
            <a:rPr lang="ru-RU" dirty="0"/>
            <a:t>Структура и содержание ДИ</a:t>
          </a:r>
        </a:p>
      </dgm:t>
    </dgm:pt>
    <dgm:pt modelId="{40BEB3EE-08F1-4147-9FC0-3AC268D15B90}" type="parTrans" cxnId="{F2F079EB-33B4-4474-978E-456553AEB25A}">
      <dgm:prSet/>
      <dgm:spPr/>
      <dgm:t>
        <a:bodyPr/>
        <a:lstStyle/>
        <a:p>
          <a:endParaRPr lang="ru-RU"/>
        </a:p>
      </dgm:t>
    </dgm:pt>
    <dgm:pt modelId="{1294A72D-642A-46CC-996D-EFD9869B8138}" type="sibTrans" cxnId="{F2F079EB-33B4-4474-978E-456553AEB25A}">
      <dgm:prSet/>
      <dgm:spPr/>
      <dgm:t>
        <a:bodyPr/>
        <a:lstStyle/>
        <a:p>
          <a:endParaRPr lang="ru-RU"/>
        </a:p>
      </dgm:t>
    </dgm:pt>
    <dgm:pt modelId="{0CB09439-2ED8-4BA6-9F3A-25B505C1D109}">
      <dgm:prSet/>
      <dgm:spPr/>
      <dgm:t>
        <a:bodyPr/>
        <a:lstStyle/>
        <a:p>
          <a:r>
            <a:rPr lang="ru-RU" dirty="0"/>
            <a:t>Состав реквизитов ДИ</a:t>
          </a:r>
        </a:p>
      </dgm:t>
    </dgm:pt>
    <dgm:pt modelId="{53919E3E-1788-4155-AEC8-56FB483D511B}" type="parTrans" cxnId="{B52FC6E0-A709-4713-9381-282C3A6C2FC0}">
      <dgm:prSet/>
      <dgm:spPr/>
      <dgm:t>
        <a:bodyPr/>
        <a:lstStyle/>
        <a:p>
          <a:endParaRPr lang="ru-RU"/>
        </a:p>
      </dgm:t>
    </dgm:pt>
    <dgm:pt modelId="{19667799-99B3-46B7-A081-6668DD88487D}" type="sibTrans" cxnId="{B52FC6E0-A709-4713-9381-282C3A6C2FC0}">
      <dgm:prSet/>
      <dgm:spPr/>
      <dgm:t>
        <a:bodyPr/>
        <a:lstStyle/>
        <a:p>
          <a:endParaRPr lang="ru-RU"/>
        </a:p>
      </dgm:t>
    </dgm:pt>
    <dgm:pt modelId="{83ED2A66-093E-4A00-B177-27B493413A55}">
      <dgm:prSet/>
      <dgm:spPr/>
      <dgm:t>
        <a:bodyPr/>
        <a:lstStyle/>
        <a:p>
          <a:r>
            <a:rPr lang="ru-RU"/>
            <a:t>организационно-правовой документ, в котором определяются основные функции, обязанности, права и ответственность сотрудника организации при осуществлении им деятельности в определенной должности</a:t>
          </a:r>
        </a:p>
      </dgm:t>
    </dgm:pt>
    <dgm:pt modelId="{414FB609-682C-4C7D-8F50-5B4E15B70853}" type="parTrans" cxnId="{C2650DC0-87E1-40F8-8761-0FB571AE7C1C}">
      <dgm:prSet/>
      <dgm:spPr/>
      <dgm:t>
        <a:bodyPr/>
        <a:lstStyle/>
        <a:p>
          <a:endParaRPr lang="ru-RU"/>
        </a:p>
      </dgm:t>
    </dgm:pt>
    <dgm:pt modelId="{BCEFCAE1-931C-4522-BD9D-D7783551816F}" type="sibTrans" cxnId="{C2650DC0-87E1-40F8-8761-0FB571AE7C1C}">
      <dgm:prSet/>
      <dgm:spPr/>
      <dgm:t>
        <a:bodyPr/>
        <a:lstStyle/>
        <a:p>
          <a:endParaRPr lang="ru-RU"/>
        </a:p>
      </dgm:t>
    </dgm:pt>
    <dgm:pt modelId="{B02D30B3-400C-4138-842D-1F841495124E}">
      <dgm:prSet/>
      <dgm:spPr/>
      <dgm:t>
        <a:bodyPr/>
        <a:lstStyle/>
        <a:p>
          <a:r>
            <a:rPr lang="ru-RU"/>
            <a:t>определяется </a:t>
          </a:r>
          <a:r>
            <a:rPr lang="ru-RU" dirty="0"/>
            <a:t>требованиями профессиональных стандартов и квалификационных справочников</a:t>
          </a:r>
        </a:p>
      </dgm:t>
    </dgm:pt>
    <dgm:pt modelId="{689DB54A-AA8A-4104-AD4B-95ADA218A8F0}" type="parTrans" cxnId="{EA5B9C52-0666-4BBD-83B8-E071C5FEAA4F}">
      <dgm:prSet/>
      <dgm:spPr/>
      <dgm:t>
        <a:bodyPr/>
        <a:lstStyle/>
        <a:p>
          <a:endParaRPr lang="ru-RU"/>
        </a:p>
      </dgm:t>
    </dgm:pt>
    <dgm:pt modelId="{71D2F783-7CBC-42D4-87AF-2AF26508D2EA}" type="sibTrans" cxnId="{EA5B9C52-0666-4BBD-83B8-E071C5FEAA4F}">
      <dgm:prSet/>
      <dgm:spPr/>
      <dgm:t>
        <a:bodyPr/>
        <a:lstStyle/>
        <a:p>
          <a:endParaRPr lang="ru-RU"/>
        </a:p>
      </dgm:t>
    </dgm:pt>
    <dgm:pt modelId="{97D1384F-DDA8-48A4-9A56-2A649DE26952}">
      <dgm:prSet/>
      <dgm:spPr/>
      <dgm:t>
        <a:bodyPr/>
        <a:lstStyle/>
        <a:p>
          <a:r>
            <a:rPr lang="ru-RU"/>
            <a:t>нормативно </a:t>
          </a:r>
          <a:r>
            <a:rPr lang="ru-RU" dirty="0"/>
            <a:t>закреплен</a:t>
          </a:r>
        </a:p>
      </dgm:t>
    </dgm:pt>
    <dgm:pt modelId="{3137C692-6CCC-4459-A3A8-C5738726D0BD}" type="parTrans" cxnId="{5A7EC3D5-4700-40A4-A90A-9CE9CD8F0228}">
      <dgm:prSet/>
      <dgm:spPr/>
      <dgm:t>
        <a:bodyPr/>
        <a:lstStyle/>
        <a:p>
          <a:endParaRPr lang="ru-RU"/>
        </a:p>
      </dgm:t>
    </dgm:pt>
    <dgm:pt modelId="{60892089-4E99-44AF-885C-DB06FC591C5A}" type="sibTrans" cxnId="{5A7EC3D5-4700-40A4-A90A-9CE9CD8F0228}">
      <dgm:prSet/>
      <dgm:spPr/>
      <dgm:t>
        <a:bodyPr/>
        <a:lstStyle/>
        <a:p>
          <a:endParaRPr lang="ru-RU"/>
        </a:p>
      </dgm:t>
    </dgm:pt>
    <dgm:pt modelId="{51B6A965-9131-45F5-8B65-B2D2786EE8A3}" type="pres">
      <dgm:prSet presAssocID="{138B5944-2EF5-443E-896F-2D5E830E1FC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5F916EB-BF30-4A7C-811D-9F5AB7E97A1F}" type="pres">
      <dgm:prSet presAssocID="{52ECE006-7E1E-4DE0-B987-9259574D0754}" presName="linNode" presStyleCnt="0"/>
      <dgm:spPr/>
    </dgm:pt>
    <dgm:pt modelId="{30CA6151-DD6B-4BCE-A245-745192BE4009}" type="pres">
      <dgm:prSet presAssocID="{52ECE006-7E1E-4DE0-B987-9259574D0754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AC38F1-AC42-4D53-A904-5BDBE90FF667}" type="pres">
      <dgm:prSet presAssocID="{52ECE006-7E1E-4DE0-B987-9259574D0754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A541EA-1CCF-4939-8F94-50B46CB9467F}" type="pres">
      <dgm:prSet presAssocID="{A059CDDA-7A91-443B-8B06-3CEC3BDEED21}" presName="sp" presStyleCnt="0"/>
      <dgm:spPr/>
    </dgm:pt>
    <dgm:pt modelId="{7F548ACE-4428-48E7-AACD-9B3CE20003BD}" type="pres">
      <dgm:prSet presAssocID="{AF48E2A9-C67A-4EC3-A93E-8D6F6F4C7527}" presName="linNode" presStyleCnt="0"/>
      <dgm:spPr/>
    </dgm:pt>
    <dgm:pt modelId="{14D6FF66-4382-437E-A22B-3926845032CF}" type="pres">
      <dgm:prSet presAssocID="{AF48E2A9-C67A-4EC3-A93E-8D6F6F4C7527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9CDF55-461D-43C5-A960-CEEC30EE40A4}" type="pres">
      <dgm:prSet presAssocID="{AF48E2A9-C67A-4EC3-A93E-8D6F6F4C7527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09F0AE-07E1-41A0-84B2-111BD2256AD5}" type="pres">
      <dgm:prSet presAssocID="{1294A72D-642A-46CC-996D-EFD9869B8138}" presName="sp" presStyleCnt="0"/>
      <dgm:spPr/>
    </dgm:pt>
    <dgm:pt modelId="{D36352AB-ACF1-4719-93B6-0545028E2170}" type="pres">
      <dgm:prSet presAssocID="{0CB09439-2ED8-4BA6-9F3A-25B505C1D109}" presName="linNode" presStyleCnt="0"/>
      <dgm:spPr/>
    </dgm:pt>
    <dgm:pt modelId="{8F5D1555-B443-4BA5-8E2C-5F3C76944162}" type="pres">
      <dgm:prSet presAssocID="{0CB09439-2ED8-4BA6-9F3A-25B505C1D10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8168EB-203D-4CB8-AAA5-8230111ED679}" type="pres">
      <dgm:prSet presAssocID="{0CB09439-2ED8-4BA6-9F3A-25B505C1D109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72373BC-DE0C-4729-B85D-68B69750830C}" type="presOf" srcId="{AF48E2A9-C67A-4EC3-A93E-8D6F6F4C7527}" destId="{14D6FF66-4382-437E-A22B-3926845032CF}" srcOrd="0" destOrd="0" presId="urn:microsoft.com/office/officeart/2005/8/layout/vList5"/>
    <dgm:cxn modelId="{83E59806-BC3F-40C3-A089-A1795040A08E}" type="presOf" srcId="{B02D30B3-400C-4138-842D-1F841495124E}" destId="{539CDF55-461D-43C5-A960-CEEC30EE40A4}" srcOrd="0" destOrd="0" presId="urn:microsoft.com/office/officeart/2005/8/layout/vList5"/>
    <dgm:cxn modelId="{2EECB98B-82AE-4EB7-BF3D-B619D60CA293}" type="presOf" srcId="{52ECE006-7E1E-4DE0-B987-9259574D0754}" destId="{30CA6151-DD6B-4BCE-A245-745192BE4009}" srcOrd="0" destOrd="0" presId="urn:microsoft.com/office/officeart/2005/8/layout/vList5"/>
    <dgm:cxn modelId="{F2F079EB-33B4-4474-978E-456553AEB25A}" srcId="{138B5944-2EF5-443E-896F-2D5E830E1FCB}" destId="{AF48E2A9-C67A-4EC3-A93E-8D6F6F4C7527}" srcOrd="1" destOrd="0" parTransId="{40BEB3EE-08F1-4147-9FC0-3AC268D15B90}" sibTransId="{1294A72D-642A-46CC-996D-EFD9869B8138}"/>
    <dgm:cxn modelId="{C2650DC0-87E1-40F8-8761-0FB571AE7C1C}" srcId="{52ECE006-7E1E-4DE0-B987-9259574D0754}" destId="{83ED2A66-093E-4A00-B177-27B493413A55}" srcOrd="0" destOrd="0" parTransId="{414FB609-682C-4C7D-8F50-5B4E15B70853}" sibTransId="{BCEFCAE1-931C-4522-BD9D-D7783551816F}"/>
    <dgm:cxn modelId="{91DBE266-79F6-4EAE-9FF1-9BCC10687F49}" type="presOf" srcId="{138B5944-2EF5-443E-896F-2D5E830E1FCB}" destId="{51B6A965-9131-45F5-8B65-B2D2786EE8A3}" srcOrd="0" destOrd="0" presId="urn:microsoft.com/office/officeart/2005/8/layout/vList5"/>
    <dgm:cxn modelId="{9499A73A-4D49-40A2-8970-2163F70E0443}" srcId="{138B5944-2EF5-443E-896F-2D5E830E1FCB}" destId="{52ECE006-7E1E-4DE0-B987-9259574D0754}" srcOrd="0" destOrd="0" parTransId="{3252A7BE-7924-4D4F-9A6A-2C3055EA0B6C}" sibTransId="{A059CDDA-7A91-443B-8B06-3CEC3BDEED21}"/>
    <dgm:cxn modelId="{22306903-9E9C-4091-9A22-458BA87565AD}" type="presOf" srcId="{0CB09439-2ED8-4BA6-9F3A-25B505C1D109}" destId="{8F5D1555-B443-4BA5-8E2C-5F3C76944162}" srcOrd="0" destOrd="0" presId="urn:microsoft.com/office/officeart/2005/8/layout/vList5"/>
    <dgm:cxn modelId="{A9C08FC9-C9C0-4369-B854-B1D6E0E76810}" type="presOf" srcId="{97D1384F-DDA8-48A4-9A56-2A649DE26952}" destId="{228168EB-203D-4CB8-AAA5-8230111ED679}" srcOrd="0" destOrd="0" presId="urn:microsoft.com/office/officeart/2005/8/layout/vList5"/>
    <dgm:cxn modelId="{EA5B9C52-0666-4BBD-83B8-E071C5FEAA4F}" srcId="{AF48E2A9-C67A-4EC3-A93E-8D6F6F4C7527}" destId="{B02D30B3-400C-4138-842D-1F841495124E}" srcOrd="0" destOrd="0" parTransId="{689DB54A-AA8A-4104-AD4B-95ADA218A8F0}" sibTransId="{71D2F783-7CBC-42D4-87AF-2AF26508D2EA}"/>
    <dgm:cxn modelId="{B52FC6E0-A709-4713-9381-282C3A6C2FC0}" srcId="{138B5944-2EF5-443E-896F-2D5E830E1FCB}" destId="{0CB09439-2ED8-4BA6-9F3A-25B505C1D109}" srcOrd="2" destOrd="0" parTransId="{53919E3E-1788-4155-AEC8-56FB483D511B}" sibTransId="{19667799-99B3-46B7-A081-6668DD88487D}"/>
    <dgm:cxn modelId="{43EFA1EB-57F7-4B35-BD16-11A78C89DC02}" type="presOf" srcId="{83ED2A66-093E-4A00-B177-27B493413A55}" destId="{3AAC38F1-AC42-4D53-A904-5BDBE90FF667}" srcOrd="0" destOrd="0" presId="urn:microsoft.com/office/officeart/2005/8/layout/vList5"/>
    <dgm:cxn modelId="{5A7EC3D5-4700-40A4-A90A-9CE9CD8F0228}" srcId="{0CB09439-2ED8-4BA6-9F3A-25B505C1D109}" destId="{97D1384F-DDA8-48A4-9A56-2A649DE26952}" srcOrd="0" destOrd="0" parTransId="{3137C692-6CCC-4459-A3A8-C5738726D0BD}" sibTransId="{60892089-4E99-44AF-885C-DB06FC591C5A}"/>
    <dgm:cxn modelId="{48442978-313F-477A-A045-E7DDFB384AD8}" type="presParOf" srcId="{51B6A965-9131-45F5-8B65-B2D2786EE8A3}" destId="{35F916EB-BF30-4A7C-811D-9F5AB7E97A1F}" srcOrd="0" destOrd="0" presId="urn:microsoft.com/office/officeart/2005/8/layout/vList5"/>
    <dgm:cxn modelId="{061834E0-3D6F-4062-B719-C0DC49D8CB44}" type="presParOf" srcId="{35F916EB-BF30-4A7C-811D-9F5AB7E97A1F}" destId="{30CA6151-DD6B-4BCE-A245-745192BE4009}" srcOrd="0" destOrd="0" presId="urn:microsoft.com/office/officeart/2005/8/layout/vList5"/>
    <dgm:cxn modelId="{F6E003EC-F6C5-4B32-94A8-4454DE4E8894}" type="presParOf" srcId="{35F916EB-BF30-4A7C-811D-9F5AB7E97A1F}" destId="{3AAC38F1-AC42-4D53-A904-5BDBE90FF667}" srcOrd="1" destOrd="0" presId="urn:microsoft.com/office/officeart/2005/8/layout/vList5"/>
    <dgm:cxn modelId="{1F135EF6-9984-434B-9E24-7F4AC2558F54}" type="presParOf" srcId="{51B6A965-9131-45F5-8B65-B2D2786EE8A3}" destId="{A4A541EA-1CCF-4939-8F94-50B46CB9467F}" srcOrd="1" destOrd="0" presId="urn:microsoft.com/office/officeart/2005/8/layout/vList5"/>
    <dgm:cxn modelId="{1125EF47-14DB-45C4-8691-D47906D01FC9}" type="presParOf" srcId="{51B6A965-9131-45F5-8B65-B2D2786EE8A3}" destId="{7F548ACE-4428-48E7-AACD-9B3CE20003BD}" srcOrd="2" destOrd="0" presId="urn:microsoft.com/office/officeart/2005/8/layout/vList5"/>
    <dgm:cxn modelId="{379F6269-AB0B-46C6-967C-E4CDC5C7A440}" type="presParOf" srcId="{7F548ACE-4428-48E7-AACD-9B3CE20003BD}" destId="{14D6FF66-4382-437E-A22B-3926845032CF}" srcOrd="0" destOrd="0" presId="urn:microsoft.com/office/officeart/2005/8/layout/vList5"/>
    <dgm:cxn modelId="{F19D4883-D946-493C-A55C-1E8B1D55725C}" type="presParOf" srcId="{7F548ACE-4428-48E7-AACD-9B3CE20003BD}" destId="{539CDF55-461D-43C5-A960-CEEC30EE40A4}" srcOrd="1" destOrd="0" presId="urn:microsoft.com/office/officeart/2005/8/layout/vList5"/>
    <dgm:cxn modelId="{AFDE531F-513C-482E-B40B-3B9816CC30F4}" type="presParOf" srcId="{51B6A965-9131-45F5-8B65-B2D2786EE8A3}" destId="{A409F0AE-07E1-41A0-84B2-111BD2256AD5}" srcOrd="3" destOrd="0" presId="urn:microsoft.com/office/officeart/2005/8/layout/vList5"/>
    <dgm:cxn modelId="{632CAFAB-1B04-449C-A252-76E647825F3A}" type="presParOf" srcId="{51B6A965-9131-45F5-8B65-B2D2786EE8A3}" destId="{D36352AB-ACF1-4719-93B6-0545028E2170}" srcOrd="4" destOrd="0" presId="urn:microsoft.com/office/officeart/2005/8/layout/vList5"/>
    <dgm:cxn modelId="{96298ED3-6F51-451B-9B2E-1F4044859E01}" type="presParOf" srcId="{D36352AB-ACF1-4719-93B6-0545028E2170}" destId="{8F5D1555-B443-4BA5-8E2C-5F3C76944162}" srcOrd="0" destOrd="0" presId="urn:microsoft.com/office/officeart/2005/8/layout/vList5"/>
    <dgm:cxn modelId="{A8E7ACC9-FFAD-417E-B1E6-7ED90B4D50EA}" type="presParOf" srcId="{D36352AB-ACF1-4719-93B6-0545028E2170}" destId="{228168EB-203D-4CB8-AAA5-8230111ED67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40ADE81D-2D1D-409B-9313-C78472C7A19E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C49587FA-05F1-4A4B-B1EF-1C5AEA433BFC}">
      <dgm:prSet/>
      <dgm:spPr/>
      <dgm:t>
        <a:bodyPr/>
        <a:lstStyle/>
        <a:p>
          <a:r>
            <a:rPr lang="ru-RU" i="1" dirty="0"/>
            <a:t>Принцип плановости </a:t>
          </a:r>
          <a:endParaRPr lang="ru-RU" dirty="0"/>
        </a:p>
      </dgm:t>
    </dgm:pt>
    <dgm:pt modelId="{C975B954-654B-4515-9310-CA3723156FE4}" type="parTrans" cxnId="{1650D445-2D8F-47C0-8523-4C03B0B4AC44}">
      <dgm:prSet/>
      <dgm:spPr/>
      <dgm:t>
        <a:bodyPr/>
        <a:lstStyle/>
        <a:p>
          <a:endParaRPr lang="ru-RU"/>
        </a:p>
      </dgm:t>
    </dgm:pt>
    <dgm:pt modelId="{338BE66A-A75C-4786-B3F3-7FB79ADEBAB9}" type="sibTrans" cxnId="{1650D445-2D8F-47C0-8523-4C03B0B4AC44}">
      <dgm:prSet/>
      <dgm:spPr/>
      <dgm:t>
        <a:bodyPr/>
        <a:lstStyle/>
        <a:p>
          <a:endParaRPr lang="ru-RU"/>
        </a:p>
      </dgm:t>
    </dgm:pt>
    <dgm:pt modelId="{C8673B87-D585-4A31-B97E-473A0508CD30}">
      <dgm:prSet/>
      <dgm:spPr/>
      <dgm:t>
        <a:bodyPr/>
        <a:lstStyle/>
        <a:p>
          <a:r>
            <a:rPr lang="ru-RU" i="1" dirty="0"/>
            <a:t>Принцип альтернативности </a:t>
          </a:r>
          <a:endParaRPr lang="ru-RU" dirty="0"/>
        </a:p>
      </dgm:t>
    </dgm:pt>
    <dgm:pt modelId="{E94344C1-8683-4F12-AC95-1A11AB990215}" type="parTrans" cxnId="{77A1588F-C449-4DF8-BEEB-105288BF0E50}">
      <dgm:prSet/>
      <dgm:spPr/>
      <dgm:t>
        <a:bodyPr/>
        <a:lstStyle/>
        <a:p>
          <a:endParaRPr lang="ru-RU"/>
        </a:p>
      </dgm:t>
    </dgm:pt>
    <dgm:pt modelId="{EA658860-EEB4-4362-A451-7EF362680353}" type="sibTrans" cxnId="{77A1588F-C449-4DF8-BEEB-105288BF0E50}">
      <dgm:prSet/>
      <dgm:spPr/>
      <dgm:t>
        <a:bodyPr/>
        <a:lstStyle/>
        <a:p>
          <a:endParaRPr lang="ru-RU"/>
        </a:p>
      </dgm:t>
    </dgm:pt>
    <dgm:pt modelId="{0414AE21-01FC-43EE-B4EC-D1E2B022FB63}">
      <dgm:prSet/>
      <dgm:spPr/>
      <dgm:t>
        <a:bodyPr/>
        <a:lstStyle/>
        <a:p>
          <a:r>
            <a:rPr lang="ru-RU" i="1" dirty="0"/>
            <a:t>Принцип активного подбора </a:t>
          </a:r>
          <a:endParaRPr lang="ru-RU" dirty="0"/>
        </a:p>
      </dgm:t>
    </dgm:pt>
    <dgm:pt modelId="{94EFB5CC-FB33-41A3-9402-5CE079368B4A}" type="parTrans" cxnId="{0CFD24D1-8A2C-478C-A4E8-E965239DF96A}">
      <dgm:prSet/>
      <dgm:spPr/>
      <dgm:t>
        <a:bodyPr/>
        <a:lstStyle/>
        <a:p>
          <a:endParaRPr lang="ru-RU"/>
        </a:p>
      </dgm:t>
    </dgm:pt>
    <dgm:pt modelId="{FF0167E0-9D3D-4A8A-8222-2F47BE224193}" type="sibTrans" cxnId="{0CFD24D1-8A2C-478C-A4E8-E965239DF96A}">
      <dgm:prSet/>
      <dgm:spPr/>
      <dgm:t>
        <a:bodyPr/>
        <a:lstStyle/>
        <a:p>
          <a:endParaRPr lang="ru-RU"/>
        </a:p>
      </dgm:t>
    </dgm:pt>
    <dgm:pt modelId="{67057547-823E-4EF5-8152-C5A80775B741}">
      <dgm:prSet/>
      <dgm:spPr/>
      <dgm:t>
        <a:bodyPr/>
        <a:lstStyle/>
        <a:p>
          <a:r>
            <a:rPr lang="ru-RU"/>
            <a:t> </a:t>
          </a:r>
          <a:r>
            <a:rPr lang="ru-RU" dirty="0"/>
            <a:t>направленные на совершенствование кадрового состава, проводятся планомерно, исходя из плановой потребности в работниках и с учетом перспектив развития персонала и организации в целом.</a:t>
          </a:r>
        </a:p>
      </dgm:t>
    </dgm:pt>
    <dgm:pt modelId="{412EE128-0058-4A06-899E-D9DD0750F948}" type="parTrans" cxnId="{D804BE84-7611-4F4C-BEC1-5781CB1B4BD8}">
      <dgm:prSet/>
      <dgm:spPr/>
      <dgm:t>
        <a:bodyPr/>
        <a:lstStyle/>
        <a:p>
          <a:endParaRPr lang="ru-RU"/>
        </a:p>
      </dgm:t>
    </dgm:pt>
    <dgm:pt modelId="{A10A8F0D-DDEF-4895-996A-8A42FD4165ED}" type="sibTrans" cxnId="{D804BE84-7611-4F4C-BEC1-5781CB1B4BD8}">
      <dgm:prSet/>
      <dgm:spPr/>
      <dgm:t>
        <a:bodyPr/>
        <a:lstStyle/>
        <a:p>
          <a:endParaRPr lang="ru-RU"/>
        </a:p>
      </dgm:t>
    </dgm:pt>
    <dgm:pt modelId="{85333B7B-C472-459F-801D-4BDB2985B37B}">
      <dgm:prSet/>
      <dgm:spPr/>
      <dgm:t>
        <a:bodyPr/>
        <a:lstStyle/>
        <a:p>
          <a:r>
            <a:rPr lang="ru-RU" dirty="0"/>
            <a:t>реализуется через привлечение в организации как можно большего числа соискателей. </a:t>
          </a:r>
        </a:p>
      </dgm:t>
    </dgm:pt>
    <dgm:pt modelId="{63CF6D91-A1B9-4CD3-AD65-6B1A44F75A47}" type="parTrans" cxnId="{7072D09B-61B3-49B7-A112-6299FDD18E06}">
      <dgm:prSet/>
      <dgm:spPr/>
      <dgm:t>
        <a:bodyPr/>
        <a:lstStyle/>
        <a:p>
          <a:endParaRPr lang="ru-RU"/>
        </a:p>
      </dgm:t>
    </dgm:pt>
    <dgm:pt modelId="{1EAE5734-5BFE-4350-BF95-7DA590A39C8F}" type="sibTrans" cxnId="{7072D09B-61B3-49B7-A112-6299FDD18E06}">
      <dgm:prSet/>
      <dgm:spPr/>
      <dgm:t>
        <a:bodyPr/>
        <a:lstStyle/>
        <a:p>
          <a:endParaRPr lang="ru-RU"/>
        </a:p>
      </dgm:t>
    </dgm:pt>
    <dgm:pt modelId="{FC22BDA7-07A2-4390-9EBB-FEB21CEBAA0D}">
      <dgm:prSet/>
      <dgm:spPr/>
      <dgm:t>
        <a:bodyPr/>
        <a:lstStyle/>
        <a:p>
          <a:r>
            <a:rPr lang="ru-RU" dirty="0"/>
            <a:t>Поэтому проведение в жизнь принципа альтернативности находится в сфере ответственности кадрового менеджмента.</a:t>
          </a:r>
        </a:p>
      </dgm:t>
    </dgm:pt>
    <dgm:pt modelId="{5EE74F38-A0A4-49A6-B292-B81E81C899CC}" type="parTrans" cxnId="{26184E11-DEC2-46FE-B954-BF0FA3A659EE}">
      <dgm:prSet/>
      <dgm:spPr/>
      <dgm:t>
        <a:bodyPr/>
        <a:lstStyle/>
        <a:p>
          <a:endParaRPr lang="ru-RU"/>
        </a:p>
      </dgm:t>
    </dgm:pt>
    <dgm:pt modelId="{55B3F651-7FE5-4698-9ABB-948C3FE89E60}" type="sibTrans" cxnId="{26184E11-DEC2-46FE-B954-BF0FA3A659EE}">
      <dgm:prSet/>
      <dgm:spPr/>
      <dgm:t>
        <a:bodyPr/>
        <a:lstStyle/>
        <a:p>
          <a:endParaRPr lang="ru-RU"/>
        </a:p>
      </dgm:t>
    </dgm:pt>
    <dgm:pt modelId="{3335B4E9-3294-417C-9C83-FF4771B9BFAE}">
      <dgm:prSet/>
      <dgm:spPr/>
      <dgm:t>
        <a:bodyPr/>
        <a:lstStyle/>
        <a:p>
          <a:r>
            <a:rPr lang="ru-RU" dirty="0"/>
            <a:t>заключается в постоянной работе с потенциальными кандидатами на вакантные места в организации, применении активных методов поиска и вербовки персонала. </a:t>
          </a:r>
        </a:p>
      </dgm:t>
    </dgm:pt>
    <dgm:pt modelId="{2F0DDDBA-80AC-4287-91B4-E3C681EF57CD}" type="parTrans" cxnId="{00015476-799F-4DA2-A5B4-71F69E586D76}">
      <dgm:prSet/>
      <dgm:spPr/>
      <dgm:t>
        <a:bodyPr/>
        <a:lstStyle/>
        <a:p>
          <a:endParaRPr lang="ru-RU"/>
        </a:p>
      </dgm:t>
    </dgm:pt>
    <dgm:pt modelId="{00601211-DC7A-4B3B-8201-CB98438A5085}" type="sibTrans" cxnId="{00015476-799F-4DA2-A5B4-71F69E586D76}">
      <dgm:prSet/>
      <dgm:spPr/>
      <dgm:t>
        <a:bodyPr/>
        <a:lstStyle/>
        <a:p>
          <a:endParaRPr lang="ru-RU"/>
        </a:p>
      </dgm:t>
    </dgm:pt>
    <dgm:pt modelId="{A66225D3-5200-47ED-A442-6641757860EF}">
      <dgm:prSet/>
      <dgm:spPr/>
      <dgm:t>
        <a:bodyPr/>
        <a:lstStyle/>
        <a:p>
          <a:r>
            <a:rPr lang="ru-RU" dirty="0"/>
            <a:t>Во многих странах реализацию целого ряда процедур подбора персонала и предварительный анализ кандидатов на вакантные места осуществляют кадровые службы. </a:t>
          </a:r>
        </a:p>
      </dgm:t>
    </dgm:pt>
    <dgm:pt modelId="{12C2E0E3-1B8D-4CAE-8EEB-4E8751910F5B}" type="parTrans" cxnId="{61438CEA-0829-44CB-95E4-354BE9B3B997}">
      <dgm:prSet/>
      <dgm:spPr/>
      <dgm:t>
        <a:bodyPr/>
        <a:lstStyle/>
        <a:p>
          <a:endParaRPr lang="ru-RU"/>
        </a:p>
      </dgm:t>
    </dgm:pt>
    <dgm:pt modelId="{748E4CB4-F327-4657-8DD6-E769152A33C9}" type="sibTrans" cxnId="{61438CEA-0829-44CB-95E4-354BE9B3B997}">
      <dgm:prSet/>
      <dgm:spPr/>
      <dgm:t>
        <a:bodyPr/>
        <a:lstStyle/>
        <a:p>
          <a:endParaRPr lang="ru-RU"/>
        </a:p>
      </dgm:t>
    </dgm:pt>
    <dgm:pt modelId="{1B18F301-5250-44ED-BC8C-5E1FCBEC13E6}" type="pres">
      <dgm:prSet presAssocID="{40ADE81D-2D1D-409B-9313-C78472C7A19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918CBCB-7A63-4E3D-A5C3-C6915FC74953}" type="pres">
      <dgm:prSet presAssocID="{C49587FA-05F1-4A4B-B1EF-1C5AEA433BFC}" presName="linNode" presStyleCnt="0"/>
      <dgm:spPr/>
    </dgm:pt>
    <dgm:pt modelId="{8B1D8AED-5032-4096-8923-6190E6DE3F1E}" type="pres">
      <dgm:prSet presAssocID="{C49587FA-05F1-4A4B-B1EF-1C5AEA433BFC}" presName="parentText" presStyleLbl="node1" presStyleIdx="0" presStyleCnt="3" custLinFactNeighborX="497" custLinFactNeighborY="874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931833-2D75-46BB-8C16-37226A4840B9}" type="pres">
      <dgm:prSet presAssocID="{C49587FA-05F1-4A4B-B1EF-1C5AEA433BF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77C2AD-B7AD-49D0-8E84-251236888FD3}" type="pres">
      <dgm:prSet presAssocID="{338BE66A-A75C-4786-B3F3-7FB79ADEBAB9}" presName="sp" presStyleCnt="0"/>
      <dgm:spPr/>
    </dgm:pt>
    <dgm:pt modelId="{9F2EB869-DFA4-419F-8B24-9587EC032D36}" type="pres">
      <dgm:prSet presAssocID="{C8673B87-D585-4A31-B97E-473A0508CD30}" presName="linNode" presStyleCnt="0"/>
      <dgm:spPr/>
    </dgm:pt>
    <dgm:pt modelId="{88C39BC2-146E-419E-A97D-BBD83A4C5E95}" type="pres">
      <dgm:prSet presAssocID="{C8673B87-D585-4A31-B97E-473A0508CD30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4E9CD8-6C39-4FF6-B3E9-8231436B97F7}" type="pres">
      <dgm:prSet presAssocID="{C8673B87-D585-4A31-B97E-473A0508CD30}" presName="descendantText" presStyleLbl="alignAccFollowNode1" presStyleIdx="1" presStyleCnt="3" custScaleY="1431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264FD4-B612-4534-9446-3057D84DFB0A}" type="pres">
      <dgm:prSet presAssocID="{EA658860-EEB4-4362-A451-7EF362680353}" presName="sp" presStyleCnt="0"/>
      <dgm:spPr/>
    </dgm:pt>
    <dgm:pt modelId="{2B02B58A-1E6B-43E2-9BF7-A67799F7F12C}" type="pres">
      <dgm:prSet presAssocID="{0414AE21-01FC-43EE-B4EC-D1E2B022FB63}" presName="linNode" presStyleCnt="0"/>
      <dgm:spPr/>
    </dgm:pt>
    <dgm:pt modelId="{B046ACD0-0D98-499A-9E2E-C51745695449}" type="pres">
      <dgm:prSet presAssocID="{0414AE21-01FC-43EE-B4EC-D1E2B022FB63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CA7D0C-02A9-4D10-B196-D3CC13251C7F}" type="pres">
      <dgm:prSet presAssocID="{0414AE21-01FC-43EE-B4EC-D1E2B022FB63}" presName="descendantText" presStyleLbl="alignAccFollowNode1" presStyleIdx="2" presStyleCnt="3" custScaleY="1112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A1588F-C449-4DF8-BEEB-105288BF0E50}" srcId="{40ADE81D-2D1D-409B-9313-C78472C7A19E}" destId="{C8673B87-D585-4A31-B97E-473A0508CD30}" srcOrd="1" destOrd="0" parTransId="{E94344C1-8683-4F12-AC95-1A11AB990215}" sibTransId="{EA658860-EEB4-4362-A451-7EF362680353}"/>
    <dgm:cxn modelId="{1650D445-2D8F-47C0-8523-4C03B0B4AC44}" srcId="{40ADE81D-2D1D-409B-9313-C78472C7A19E}" destId="{C49587FA-05F1-4A4B-B1EF-1C5AEA433BFC}" srcOrd="0" destOrd="0" parTransId="{C975B954-654B-4515-9310-CA3723156FE4}" sibTransId="{338BE66A-A75C-4786-B3F3-7FB79ADEBAB9}"/>
    <dgm:cxn modelId="{61438CEA-0829-44CB-95E4-354BE9B3B997}" srcId="{C8673B87-D585-4A31-B97E-473A0508CD30}" destId="{A66225D3-5200-47ED-A442-6641757860EF}" srcOrd="1" destOrd="0" parTransId="{12C2E0E3-1B8D-4CAE-8EEB-4E8751910F5B}" sibTransId="{748E4CB4-F327-4657-8DD6-E769152A33C9}"/>
    <dgm:cxn modelId="{E738621D-A00E-400E-8345-761BB7F24EF5}" type="presOf" srcId="{67057547-823E-4EF5-8152-C5A80775B741}" destId="{29931833-2D75-46BB-8C16-37226A4840B9}" srcOrd="0" destOrd="0" presId="urn:microsoft.com/office/officeart/2005/8/layout/vList5"/>
    <dgm:cxn modelId="{26401DD1-84C9-4C43-BB94-ED1B5D658A70}" type="presOf" srcId="{85333B7B-C472-459F-801D-4BDB2985B37B}" destId="{F44E9CD8-6C39-4FF6-B3E9-8231436B97F7}" srcOrd="0" destOrd="0" presId="urn:microsoft.com/office/officeart/2005/8/layout/vList5"/>
    <dgm:cxn modelId="{2EF2F0C6-665D-4E8B-BF13-2FFE33D159D1}" type="presOf" srcId="{3335B4E9-3294-417C-9C83-FF4771B9BFAE}" destId="{9CCA7D0C-02A9-4D10-B196-D3CC13251C7F}" srcOrd="0" destOrd="0" presId="urn:microsoft.com/office/officeart/2005/8/layout/vList5"/>
    <dgm:cxn modelId="{D804BE84-7611-4F4C-BEC1-5781CB1B4BD8}" srcId="{C49587FA-05F1-4A4B-B1EF-1C5AEA433BFC}" destId="{67057547-823E-4EF5-8152-C5A80775B741}" srcOrd="0" destOrd="0" parTransId="{412EE128-0058-4A06-899E-D9DD0750F948}" sibTransId="{A10A8F0D-DDEF-4895-996A-8A42FD4165ED}"/>
    <dgm:cxn modelId="{14BDE1DA-330A-44FB-9EE0-AC841D9464B6}" type="presOf" srcId="{0414AE21-01FC-43EE-B4EC-D1E2B022FB63}" destId="{B046ACD0-0D98-499A-9E2E-C51745695449}" srcOrd="0" destOrd="0" presId="urn:microsoft.com/office/officeart/2005/8/layout/vList5"/>
    <dgm:cxn modelId="{5945F72F-D30C-4117-AA1A-C8985F6A8C1A}" type="presOf" srcId="{40ADE81D-2D1D-409B-9313-C78472C7A19E}" destId="{1B18F301-5250-44ED-BC8C-5E1FCBEC13E6}" srcOrd="0" destOrd="0" presId="urn:microsoft.com/office/officeart/2005/8/layout/vList5"/>
    <dgm:cxn modelId="{0CFD24D1-8A2C-478C-A4E8-E965239DF96A}" srcId="{40ADE81D-2D1D-409B-9313-C78472C7A19E}" destId="{0414AE21-01FC-43EE-B4EC-D1E2B022FB63}" srcOrd="2" destOrd="0" parTransId="{94EFB5CC-FB33-41A3-9402-5CE079368B4A}" sibTransId="{FF0167E0-9D3D-4A8A-8222-2F47BE224193}"/>
    <dgm:cxn modelId="{A49CABEE-5237-4EC5-84CB-321D62BB717D}" type="presOf" srcId="{C49587FA-05F1-4A4B-B1EF-1C5AEA433BFC}" destId="{8B1D8AED-5032-4096-8923-6190E6DE3F1E}" srcOrd="0" destOrd="0" presId="urn:microsoft.com/office/officeart/2005/8/layout/vList5"/>
    <dgm:cxn modelId="{7072D09B-61B3-49B7-A112-6299FDD18E06}" srcId="{C8673B87-D585-4A31-B97E-473A0508CD30}" destId="{85333B7B-C472-459F-801D-4BDB2985B37B}" srcOrd="0" destOrd="0" parTransId="{63CF6D91-A1B9-4CD3-AD65-6B1A44F75A47}" sibTransId="{1EAE5734-5BFE-4350-BF95-7DA590A39C8F}"/>
    <dgm:cxn modelId="{2F1DF8BE-16C6-423D-8A2D-9D3B9AB1E4FD}" type="presOf" srcId="{C8673B87-D585-4A31-B97E-473A0508CD30}" destId="{88C39BC2-146E-419E-A97D-BBD83A4C5E95}" srcOrd="0" destOrd="0" presId="urn:microsoft.com/office/officeart/2005/8/layout/vList5"/>
    <dgm:cxn modelId="{26184E11-DEC2-46FE-B954-BF0FA3A659EE}" srcId="{A66225D3-5200-47ED-A442-6641757860EF}" destId="{FC22BDA7-07A2-4390-9EBB-FEB21CEBAA0D}" srcOrd="0" destOrd="0" parTransId="{5EE74F38-A0A4-49A6-B292-B81E81C899CC}" sibTransId="{55B3F651-7FE5-4698-9ABB-948C3FE89E60}"/>
    <dgm:cxn modelId="{00015476-799F-4DA2-A5B4-71F69E586D76}" srcId="{0414AE21-01FC-43EE-B4EC-D1E2B022FB63}" destId="{3335B4E9-3294-417C-9C83-FF4771B9BFAE}" srcOrd="0" destOrd="0" parTransId="{2F0DDDBA-80AC-4287-91B4-E3C681EF57CD}" sibTransId="{00601211-DC7A-4B3B-8201-CB98438A5085}"/>
    <dgm:cxn modelId="{EB4EB248-525C-4A7B-AA4C-7FD26B50BD9B}" type="presOf" srcId="{A66225D3-5200-47ED-A442-6641757860EF}" destId="{F44E9CD8-6C39-4FF6-B3E9-8231436B97F7}" srcOrd="0" destOrd="1" presId="urn:microsoft.com/office/officeart/2005/8/layout/vList5"/>
    <dgm:cxn modelId="{DB157865-A71C-41B6-9E4E-A43D1AA54788}" type="presOf" srcId="{FC22BDA7-07A2-4390-9EBB-FEB21CEBAA0D}" destId="{F44E9CD8-6C39-4FF6-B3E9-8231436B97F7}" srcOrd="0" destOrd="2" presId="urn:microsoft.com/office/officeart/2005/8/layout/vList5"/>
    <dgm:cxn modelId="{79F0C51F-DFBA-4C64-9778-948B3FF5825D}" type="presParOf" srcId="{1B18F301-5250-44ED-BC8C-5E1FCBEC13E6}" destId="{8918CBCB-7A63-4E3D-A5C3-C6915FC74953}" srcOrd="0" destOrd="0" presId="urn:microsoft.com/office/officeart/2005/8/layout/vList5"/>
    <dgm:cxn modelId="{73272A3E-9988-43F1-8E5C-538DB4F09A45}" type="presParOf" srcId="{8918CBCB-7A63-4E3D-A5C3-C6915FC74953}" destId="{8B1D8AED-5032-4096-8923-6190E6DE3F1E}" srcOrd="0" destOrd="0" presId="urn:microsoft.com/office/officeart/2005/8/layout/vList5"/>
    <dgm:cxn modelId="{34FE1474-E1BB-4B3E-8ED1-9501D4F74E3B}" type="presParOf" srcId="{8918CBCB-7A63-4E3D-A5C3-C6915FC74953}" destId="{29931833-2D75-46BB-8C16-37226A4840B9}" srcOrd="1" destOrd="0" presId="urn:microsoft.com/office/officeart/2005/8/layout/vList5"/>
    <dgm:cxn modelId="{D232D867-0AF9-4B0C-AA4D-E4CD74EDB6E9}" type="presParOf" srcId="{1B18F301-5250-44ED-BC8C-5E1FCBEC13E6}" destId="{DC77C2AD-B7AD-49D0-8E84-251236888FD3}" srcOrd="1" destOrd="0" presId="urn:microsoft.com/office/officeart/2005/8/layout/vList5"/>
    <dgm:cxn modelId="{B8FF9E94-7D91-4B16-8106-BBC77B885F37}" type="presParOf" srcId="{1B18F301-5250-44ED-BC8C-5E1FCBEC13E6}" destId="{9F2EB869-DFA4-419F-8B24-9587EC032D36}" srcOrd="2" destOrd="0" presId="urn:microsoft.com/office/officeart/2005/8/layout/vList5"/>
    <dgm:cxn modelId="{7D0BE524-C91A-4FE8-85CB-CC9520DA0271}" type="presParOf" srcId="{9F2EB869-DFA4-419F-8B24-9587EC032D36}" destId="{88C39BC2-146E-419E-A97D-BBD83A4C5E95}" srcOrd="0" destOrd="0" presId="urn:microsoft.com/office/officeart/2005/8/layout/vList5"/>
    <dgm:cxn modelId="{182396A6-A19D-4375-B5FF-1C36C965CB23}" type="presParOf" srcId="{9F2EB869-DFA4-419F-8B24-9587EC032D36}" destId="{F44E9CD8-6C39-4FF6-B3E9-8231436B97F7}" srcOrd="1" destOrd="0" presId="urn:microsoft.com/office/officeart/2005/8/layout/vList5"/>
    <dgm:cxn modelId="{A825312D-62A7-4AFD-99E7-93FBA8A25660}" type="presParOf" srcId="{1B18F301-5250-44ED-BC8C-5E1FCBEC13E6}" destId="{EF264FD4-B612-4534-9446-3057D84DFB0A}" srcOrd="3" destOrd="0" presId="urn:microsoft.com/office/officeart/2005/8/layout/vList5"/>
    <dgm:cxn modelId="{48D44851-861C-4AC3-A67B-CD0394821E0F}" type="presParOf" srcId="{1B18F301-5250-44ED-BC8C-5E1FCBEC13E6}" destId="{2B02B58A-1E6B-43E2-9BF7-A67799F7F12C}" srcOrd="4" destOrd="0" presId="urn:microsoft.com/office/officeart/2005/8/layout/vList5"/>
    <dgm:cxn modelId="{54F10B29-3471-4C4B-9CF2-B087B288ED88}" type="presParOf" srcId="{2B02B58A-1E6B-43E2-9BF7-A67799F7F12C}" destId="{B046ACD0-0D98-499A-9E2E-C51745695449}" srcOrd="0" destOrd="0" presId="urn:microsoft.com/office/officeart/2005/8/layout/vList5"/>
    <dgm:cxn modelId="{9FA5DF69-869C-457A-971C-6C1088A717E1}" type="presParOf" srcId="{2B02B58A-1E6B-43E2-9BF7-A67799F7F12C}" destId="{9CCA7D0C-02A9-4D10-B196-D3CC13251C7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BDA9FBBD-266D-44F3-9B97-2AD02615932D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311F1F-777E-42C5-893E-FA48F8620DF5}">
      <dgm:prSet/>
      <dgm:spPr/>
      <dgm:t>
        <a:bodyPr/>
        <a:lstStyle/>
        <a:p>
          <a:r>
            <a:rPr lang="ru-RU"/>
            <a:t>1.Выявление потребности компании в сотрудниках.</a:t>
          </a:r>
        </a:p>
      </dgm:t>
    </dgm:pt>
    <dgm:pt modelId="{C5A64CA8-2A97-46E5-B716-45306AC21E95}" type="parTrans" cxnId="{4B46FE6E-2ED7-46B5-9DC7-2AE92E0B7A59}">
      <dgm:prSet/>
      <dgm:spPr/>
      <dgm:t>
        <a:bodyPr/>
        <a:lstStyle/>
        <a:p>
          <a:endParaRPr lang="ru-RU"/>
        </a:p>
      </dgm:t>
    </dgm:pt>
    <dgm:pt modelId="{B241F2CD-B143-445E-82AA-E53E101CF613}" type="sibTrans" cxnId="{4B46FE6E-2ED7-46B5-9DC7-2AE92E0B7A59}">
      <dgm:prSet/>
      <dgm:spPr/>
      <dgm:t>
        <a:bodyPr/>
        <a:lstStyle/>
        <a:p>
          <a:endParaRPr lang="ru-RU"/>
        </a:p>
      </dgm:t>
    </dgm:pt>
    <dgm:pt modelId="{96EBC408-F6DC-485C-9385-73171F17B7F7}">
      <dgm:prSet/>
      <dgm:spPr/>
      <dgm:t>
        <a:bodyPr/>
        <a:lstStyle/>
        <a:p>
          <a:r>
            <a:rPr lang="ru-RU" dirty="0"/>
            <a:t>кадровая политика</a:t>
          </a:r>
        </a:p>
      </dgm:t>
    </dgm:pt>
    <dgm:pt modelId="{DB52F806-132C-4FDA-AC11-A576FF069B9B}" type="parTrans" cxnId="{2A0BAF2B-A1DE-44C4-AA98-21D735374BC8}">
      <dgm:prSet/>
      <dgm:spPr/>
      <dgm:t>
        <a:bodyPr/>
        <a:lstStyle/>
        <a:p>
          <a:endParaRPr lang="ru-RU"/>
        </a:p>
      </dgm:t>
    </dgm:pt>
    <dgm:pt modelId="{24D828A0-131A-499E-90F0-F66F9022F886}" type="sibTrans" cxnId="{2A0BAF2B-A1DE-44C4-AA98-21D735374BC8}">
      <dgm:prSet/>
      <dgm:spPr/>
      <dgm:t>
        <a:bodyPr/>
        <a:lstStyle/>
        <a:p>
          <a:endParaRPr lang="ru-RU"/>
        </a:p>
      </dgm:t>
    </dgm:pt>
    <dgm:pt modelId="{49F07E19-274B-4756-A350-68AE6FBD7B2F}">
      <dgm:prSet/>
      <dgm:spPr/>
      <dgm:t>
        <a:bodyPr/>
        <a:lstStyle/>
        <a:p>
          <a:r>
            <a:rPr lang="ru-RU" dirty="0"/>
            <a:t>организационная структура</a:t>
          </a:r>
        </a:p>
      </dgm:t>
    </dgm:pt>
    <dgm:pt modelId="{F9212610-2241-45D9-A309-7E43365CBD51}" type="parTrans" cxnId="{398F73D4-55FF-4306-8FCA-B18F57827D78}">
      <dgm:prSet/>
      <dgm:spPr/>
      <dgm:t>
        <a:bodyPr/>
        <a:lstStyle/>
        <a:p>
          <a:endParaRPr lang="ru-RU"/>
        </a:p>
      </dgm:t>
    </dgm:pt>
    <dgm:pt modelId="{79D1EAF3-49CB-4DF3-8134-6F6B40D82BB3}" type="sibTrans" cxnId="{398F73D4-55FF-4306-8FCA-B18F57827D78}">
      <dgm:prSet/>
      <dgm:spPr/>
      <dgm:t>
        <a:bodyPr/>
        <a:lstStyle/>
        <a:p>
          <a:endParaRPr lang="ru-RU"/>
        </a:p>
      </dgm:t>
    </dgm:pt>
    <dgm:pt modelId="{C033AA84-6C54-4868-B85F-818E37B933E7}">
      <dgm:prSet/>
      <dgm:spPr/>
      <dgm:t>
        <a:bodyPr/>
        <a:lstStyle/>
        <a:p>
          <a:r>
            <a:rPr lang="ru-RU" dirty="0"/>
            <a:t>планирование численности персонала</a:t>
          </a:r>
        </a:p>
      </dgm:t>
    </dgm:pt>
    <dgm:pt modelId="{F95EB651-5C2B-422A-AA35-B82517A4894A}" type="parTrans" cxnId="{5CFC2043-4024-4C53-82CE-15B7047056C4}">
      <dgm:prSet/>
      <dgm:spPr/>
      <dgm:t>
        <a:bodyPr/>
        <a:lstStyle/>
        <a:p>
          <a:endParaRPr lang="ru-RU"/>
        </a:p>
      </dgm:t>
    </dgm:pt>
    <dgm:pt modelId="{B7943A36-E8D7-4FE0-9225-F1A65996003F}" type="sibTrans" cxnId="{5CFC2043-4024-4C53-82CE-15B7047056C4}">
      <dgm:prSet/>
      <dgm:spPr/>
      <dgm:t>
        <a:bodyPr/>
        <a:lstStyle/>
        <a:p>
          <a:endParaRPr lang="ru-RU"/>
        </a:p>
      </dgm:t>
    </dgm:pt>
    <dgm:pt modelId="{F861ED23-2396-42F8-8C79-DD471DFF7508}">
      <dgm:prSet/>
      <dgm:spPr/>
      <dgm:t>
        <a:bodyPr/>
        <a:lstStyle/>
        <a:p>
          <a:r>
            <a:rPr lang="ru-RU" dirty="0"/>
            <a:t>2. Подбор персонала</a:t>
          </a:r>
        </a:p>
      </dgm:t>
    </dgm:pt>
    <dgm:pt modelId="{28EB881F-4B23-4E96-99ED-C74FD532A944}" type="parTrans" cxnId="{DF115D98-0279-49C0-944D-18E6E4BD77B0}">
      <dgm:prSet/>
      <dgm:spPr/>
      <dgm:t>
        <a:bodyPr/>
        <a:lstStyle/>
        <a:p>
          <a:endParaRPr lang="ru-RU"/>
        </a:p>
      </dgm:t>
    </dgm:pt>
    <dgm:pt modelId="{BA685EDB-1FEA-4E9A-B200-D8343F456298}" type="sibTrans" cxnId="{DF115D98-0279-49C0-944D-18E6E4BD77B0}">
      <dgm:prSet/>
      <dgm:spPr/>
      <dgm:t>
        <a:bodyPr/>
        <a:lstStyle/>
        <a:p>
          <a:endParaRPr lang="ru-RU"/>
        </a:p>
      </dgm:t>
    </dgm:pt>
    <dgm:pt modelId="{05CDA646-6218-4CFE-93EF-0589C2D4729A}">
      <dgm:prSet/>
      <dgm:spPr/>
      <dgm:t>
        <a:bodyPr/>
        <a:lstStyle/>
        <a:p>
          <a:r>
            <a:rPr lang="ru-RU" dirty="0"/>
            <a:t>составление профессионального портрета (описание вакансии)</a:t>
          </a:r>
        </a:p>
      </dgm:t>
    </dgm:pt>
    <dgm:pt modelId="{8074D327-FA22-4ECB-B071-E389E93917D7}" type="parTrans" cxnId="{BFCF6E12-CFAA-4CB3-AFF9-F1121E7EF9D3}">
      <dgm:prSet/>
      <dgm:spPr/>
      <dgm:t>
        <a:bodyPr/>
        <a:lstStyle/>
        <a:p>
          <a:endParaRPr lang="ru-RU"/>
        </a:p>
      </dgm:t>
    </dgm:pt>
    <dgm:pt modelId="{5182C94A-BDE8-4F7A-B522-38FF5D2DD5ED}" type="sibTrans" cxnId="{BFCF6E12-CFAA-4CB3-AFF9-F1121E7EF9D3}">
      <dgm:prSet/>
      <dgm:spPr/>
      <dgm:t>
        <a:bodyPr/>
        <a:lstStyle/>
        <a:p>
          <a:endParaRPr lang="ru-RU"/>
        </a:p>
      </dgm:t>
    </dgm:pt>
    <dgm:pt modelId="{9B5CFBB2-27DD-4BB1-AB5B-DD97209891C1}">
      <dgm:prSet/>
      <dgm:spPr/>
      <dgm:t>
        <a:bodyPr/>
        <a:lstStyle/>
        <a:p>
          <a:r>
            <a:rPr lang="ru-RU" dirty="0"/>
            <a:t>определение каналов привлечения</a:t>
          </a:r>
        </a:p>
      </dgm:t>
    </dgm:pt>
    <dgm:pt modelId="{B41E6907-0B9C-4DA9-9345-D0D7597A6EB9}" type="parTrans" cxnId="{01FB7076-88AB-4DFD-A0CD-B1B05047C95D}">
      <dgm:prSet/>
      <dgm:spPr/>
      <dgm:t>
        <a:bodyPr/>
        <a:lstStyle/>
        <a:p>
          <a:endParaRPr lang="ru-RU"/>
        </a:p>
      </dgm:t>
    </dgm:pt>
    <dgm:pt modelId="{EC939131-0DBB-4E64-9838-5C28822E63A1}" type="sibTrans" cxnId="{01FB7076-88AB-4DFD-A0CD-B1B05047C95D}">
      <dgm:prSet/>
      <dgm:spPr/>
      <dgm:t>
        <a:bodyPr/>
        <a:lstStyle/>
        <a:p>
          <a:endParaRPr lang="ru-RU"/>
        </a:p>
      </dgm:t>
    </dgm:pt>
    <dgm:pt modelId="{06A2AA5E-A047-4116-95A7-32C43EBF921F}">
      <dgm:prSet/>
      <dgm:spPr/>
      <dgm:t>
        <a:bodyPr/>
        <a:lstStyle/>
        <a:p>
          <a:r>
            <a:rPr lang="ru-RU" dirty="0"/>
            <a:t> привлечение (подбор)</a:t>
          </a:r>
        </a:p>
      </dgm:t>
    </dgm:pt>
    <dgm:pt modelId="{91C14EE1-4D6B-4CF1-8BDC-56559C25E973}" type="parTrans" cxnId="{BDBDC4C1-E817-4BEE-8F04-285ABA1C0115}">
      <dgm:prSet/>
      <dgm:spPr/>
      <dgm:t>
        <a:bodyPr/>
        <a:lstStyle/>
        <a:p>
          <a:endParaRPr lang="ru-RU"/>
        </a:p>
      </dgm:t>
    </dgm:pt>
    <dgm:pt modelId="{5FEFC423-FD61-46EF-A2FC-AE71079FD355}" type="sibTrans" cxnId="{BDBDC4C1-E817-4BEE-8F04-285ABA1C0115}">
      <dgm:prSet/>
      <dgm:spPr/>
      <dgm:t>
        <a:bodyPr/>
        <a:lstStyle/>
        <a:p>
          <a:endParaRPr lang="ru-RU"/>
        </a:p>
      </dgm:t>
    </dgm:pt>
    <dgm:pt modelId="{83539C2F-4036-4D14-8E81-62040444EF36}">
      <dgm:prSet/>
      <dgm:spPr/>
      <dgm:t>
        <a:bodyPr/>
        <a:lstStyle/>
        <a:p>
          <a:r>
            <a:rPr lang="ru-RU" dirty="0"/>
            <a:t>определение эффективности подбора.</a:t>
          </a:r>
        </a:p>
      </dgm:t>
    </dgm:pt>
    <dgm:pt modelId="{B5606380-C53C-4265-8E73-C6EEBDED2456}" type="parTrans" cxnId="{C976DE6C-E21F-4749-B931-3501C8161909}">
      <dgm:prSet/>
      <dgm:spPr/>
      <dgm:t>
        <a:bodyPr/>
        <a:lstStyle/>
        <a:p>
          <a:endParaRPr lang="ru-RU"/>
        </a:p>
      </dgm:t>
    </dgm:pt>
    <dgm:pt modelId="{0719B130-D4EA-4FE9-86F5-1FC5D5E1A80F}" type="sibTrans" cxnId="{C976DE6C-E21F-4749-B931-3501C8161909}">
      <dgm:prSet/>
      <dgm:spPr/>
      <dgm:t>
        <a:bodyPr/>
        <a:lstStyle/>
        <a:p>
          <a:endParaRPr lang="ru-RU"/>
        </a:p>
      </dgm:t>
    </dgm:pt>
    <dgm:pt modelId="{108B8810-A016-46CE-8D27-30FA59E31F29}">
      <dgm:prSet/>
      <dgm:spPr/>
      <dgm:t>
        <a:bodyPr/>
        <a:lstStyle/>
        <a:p>
          <a:r>
            <a:rPr lang="ru-RU" dirty="0"/>
            <a:t>3. Отбор (оценка) соискателей</a:t>
          </a:r>
        </a:p>
      </dgm:t>
    </dgm:pt>
    <dgm:pt modelId="{3E92653B-D389-422C-99F1-5789A613C6BD}" type="parTrans" cxnId="{6B62D27A-9CDF-4A3C-AB19-E9A7C429A6A7}">
      <dgm:prSet/>
      <dgm:spPr/>
      <dgm:t>
        <a:bodyPr/>
        <a:lstStyle/>
        <a:p>
          <a:endParaRPr lang="ru-RU"/>
        </a:p>
      </dgm:t>
    </dgm:pt>
    <dgm:pt modelId="{D9FDEB82-DB14-4534-AC0E-9C5AC7816F90}" type="sibTrans" cxnId="{6B62D27A-9CDF-4A3C-AB19-E9A7C429A6A7}">
      <dgm:prSet/>
      <dgm:spPr/>
      <dgm:t>
        <a:bodyPr/>
        <a:lstStyle/>
        <a:p>
          <a:endParaRPr lang="ru-RU"/>
        </a:p>
      </dgm:t>
    </dgm:pt>
    <dgm:pt modelId="{660CAD05-6032-4327-84B6-B06F9645B596}">
      <dgm:prSet/>
      <dgm:spPr/>
      <dgm:t>
        <a:bodyPr/>
        <a:lstStyle/>
        <a:p>
          <a:r>
            <a:rPr lang="ru-RU" dirty="0"/>
            <a:t>тестирование</a:t>
          </a:r>
        </a:p>
      </dgm:t>
    </dgm:pt>
    <dgm:pt modelId="{94269412-FC0A-430D-98A8-B0747A1D93D4}" type="parTrans" cxnId="{129328B4-6CE8-4023-A2E7-A7DF3118A0FA}">
      <dgm:prSet/>
      <dgm:spPr/>
      <dgm:t>
        <a:bodyPr/>
        <a:lstStyle/>
        <a:p>
          <a:endParaRPr lang="ru-RU"/>
        </a:p>
      </dgm:t>
    </dgm:pt>
    <dgm:pt modelId="{6BC54F37-6D41-429D-98AD-1D907DB70839}" type="sibTrans" cxnId="{129328B4-6CE8-4023-A2E7-A7DF3118A0FA}">
      <dgm:prSet/>
      <dgm:spPr/>
      <dgm:t>
        <a:bodyPr/>
        <a:lstStyle/>
        <a:p>
          <a:endParaRPr lang="ru-RU"/>
        </a:p>
      </dgm:t>
    </dgm:pt>
    <dgm:pt modelId="{24DD63A8-FEF3-4B7D-9BB6-2F70A283748E}">
      <dgm:prSet/>
      <dgm:spPr/>
      <dgm:t>
        <a:bodyPr/>
        <a:lstStyle/>
        <a:p>
          <a:r>
            <a:rPr lang="ru-RU" dirty="0"/>
            <a:t>4. Приём на работу</a:t>
          </a:r>
        </a:p>
      </dgm:t>
    </dgm:pt>
    <dgm:pt modelId="{B21CD445-1FB4-442C-8159-4BE1FED249AB}" type="parTrans" cxnId="{1FA2E91F-4297-42CC-BAB2-46A5543DEF05}">
      <dgm:prSet/>
      <dgm:spPr/>
      <dgm:t>
        <a:bodyPr/>
        <a:lstStyle/>
        <a:p>
          <a:endParaRPr lang="ru-RU"/>
        </a:p>
      </dgm:t>
    </dgm:pt>
    <dgm:pt modelId="{1406EC19-7FFA-4CFE-89AE-29EEEEFEAA48}" type="sibTrans" cxnId="{1FA2E91F-4297-42CC-BAB2-46A5543DEF05}">
      <dgm:prSet/>
      <dgm:spPr/>
      <dgm:t>
        <a:bodyPr/>
        <a:lstStyle/>
        <a:p>
          <a:endParaRPr lang="ru-RU"/>
        </a:p>
      </dgm:t>
    </dgm:pt>
    <dgm:pt modelId="{18427F44-111B-4C36-9975-E206DD337B22}">
      <dgm:prSet/>
      <dgm:spPr/>
      <dgm:t>
        <a:bodyPr/>
        <a:lstStyle/>
        <a:p>
          <a:r>
            <a:rPr lang="ru-RU" dirty="0"/>
            <a:t>подготовка трудового договора</a:t>
          </a:r>
        </a:p>
      </dgm:t>
    </dgm:pt>
    <dgm:pt modelId="{CA3F9831-813A-4DC1-9927-B9119C19B7D9}" type="parTrans" cxnId="{68507B4E-F24C-4AD5-B872-82C5A4F29B7C}">
      <dgm:prSet/>
      <dgm:spPr/>
      <dgm:t>
        <a:bodyPr/>
        <a:lstStyle/>
        <a:p>
          <a:endParaRPr lang="ru-RU"/>
        </a:p>
      </dgm:t>
    </dgm:pt>
    <dgm:pt modelId="{5A1B3357-16EB-4D5E-A8BF-47308FB2DFD5}" type="sibTrans" cxnId="{68507B4E-F24C-4AD5-B872-82C5A4F29B7C}">
      <dgm:prSet/>
      <dgm:spPr/>
      <dgm:t>
        <a:bodyPr/>
        <a:lstStyle/>
        <a:p>
          <a:endParaRPr lang="ru-RU"/>
        </a:p>
      </dgm:t>
    </dgm:pt>
    <dgm:pt modelId="{F73F94FB-53FF-4965-AD1F-C2CD6FC0C9D4}">
      <dgm:prSet/>
      <dgm:spPr/>
      <dgm:t>
        <a:bodyPr/>
        <a:lstStyle/>
        <a:p>
          <a:r>
            <a:rPr lang="ru-RU" dirty="0"/>
            <a:t> постановка задач на испытательный срок</a:t>
          </a:r>
        </a:p>
      </dgm:t>
    </dgm:pt>
    <dgm:pt modelId="{298E4A61-B88B-4AF2-A204-D420F1D064A7}" type="parTrans" cxnId="{3D128849-5C21-4600-BAE8-CFBCB64E0CE6}">
      <dgm:prSet/>
      <dgm:spPr/>
      <dgm:t>
        <a:bodyPr/>
        <a:lstStyle/>
        <a:p>
          <a:endParaRPr lang="ru-RU"/>
        </a:p>
      </dgm:t>
    </dgm:pt>
    <dgm:pt modelId="{69572287-83EB-40C1-B0DF-DF9FF4C5AC6B}" type="sibTrans" cxnId="{3D128849-5C21-4600-BAE8-CFBCB64E0CE6}">
      <dgm:prSet/>
      <dgm:spPr/>
      <dgm:t>
        <a:bodyPr/>
        <a:lstStyle/>
        <a:p>
          <a:endParaRPr lang="ru-RU"/>
        </a:p>
      </dgm:t>
    </dgm:pt>
    <dgm:pt modelId="{5DBD9930-7A6B-4CD9-BCAA-8E007B74A6F2}">
      <dgm:prSet/>
      <dgm:spPr/>
      <dgm:t>
        <a:bodyPr/>
        <a:lstStyle/>
        <a:p>
          <a:r>
            <a:rPr lang="ru-RU" dirty="0"/>
            <a:t>анкетирование</a:t>
          </a:r>
        </a:p>
      </dgm:t>
    </dgm:pt>
    <dgm:pt modelId="{1EB5CD96-ACEA-473F-9858-CE3926188D92}" type="parTrans" cxnId="{8CA9DB11-ECC7-402E-B7DD-2624205178C1}">
      <dgm:prSet/>
      <dgm:spPr/>
      <dgm:t>
        <a:bodyPr/>
        <a:lstStyle/>
        <a:p>
          <a:endParaRPr lang="ru-RU"/>
        </a:p>
      </dgm:t>
    </dgm:pt>
    <dgm:pt modelId="{C5BE09A8-285C-45CD-B276-1DE385CB8238}" type="sibTrans" cxnId="{8CA9DB11-ECC7-402E-B7DD-2624205178C1}">
      <dgm:prSet/>
      <dgm:spPr/>
      <dgm:t>
        <a:bodyPr/>
        <a:lstStyle/>
        <a:p>
          <a:endParaRPr lang="ru-RU"/>
        </a:p>
      </dgm:t>
    </dgm:pt>
    <dgm:pt modelId="{56D10A0D-70D1-478E-853D-D2260062ECA3}">
      <dgm:prSet/>
      <dgm:spPr/>
      <dgm:t>
        <a:bodyPr/>
        <a:lstStyle/>
        <a:p>
          <a:r>
            <a:rPr lang="ru-RU" dirty="0"/>
            <a:t>Собеседование и т.д.</a:t>
          </a:r>
        </a:p>
      </dgm:t>
    </dgm:pt>
    <dgm:pt modelId="{C6C59BEF-9874-4D47-B733-80745A23CB37}" type="parTrans" cxnId="{D91FF806-D374-48BC-9960-0EB15D2D6E89}">
      <dgm:prSet/>
      <dgm:spPr/>
      <dgm:t>
        <a:bodyPr/>
        <a:lstStyle/>
        <a:p>
          <a:endParaRPr lang="ru-RU"/>
        </a:p>
      </dgm:t>
    </dgm:pt>
    <dgm:pt modelId="{23BFDC5D-37EE-4F1C-B107-C374F8D4958F}" type="sibTrans" cxnId="{D91FF806-D374-48BC-9960-0EB15D2D6E89}">
      <dgm:prSet/>
      <dgm:spPr/>
      <dgm:t>
        <a:bodyPr/>
        <a:lstStyle/>
        <a:p>
          <a:endParaRPr lang="ru-RU"/>
        </a:p>
      </dgm:t>
    </dgm:pt>
    <dgm:pt modelId="{039D0050-9FF1-4DDE-A158-3540334C6C87}" type="pres">
      <dgm:prSet presAssocID="{BDA9FBBD-266D-44F3-9B97-2AD02615932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A24F369-3DC7-4850-B57A-866772B37EE2}" type="pres">
      <dgm:prSet presAssocID="{BC311F1F-777E-42C5-893E-FA48F8620DF5}" presName="linNode" presStyleCnt="0"/>
      <dgm:spPr/>
    </dgm:pt>
    <dgm:pt modelId="{2DFEBECB-5279-4B37-9135-63E88F17A863}" type="pres">
      <dgm:prSet presAssocID="{BC311F1F-777E-42C5-893E-FA48F8620DF5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6D62AC-4C77-457B-9F6A-BB1860462620}" type="pres">
      <dgm:prSet presAssocID="{BC311F1F-777E-42C5-893E-FA48F8620DF5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BC83B1-7899-4472-8E17-B681423C8F96}" type="pres">
      <dgm:prSet presAssocID="{B241F2CD-B143-445E-82AA-E53E101CF613}" presName="sp" presStyleCnt="0"/>
      <dgm:spPr/>
    </dgm:pt>
    <dgm:pt modelId="{3CFCAB2E-8BD7-4A39-B003-70D73C78A6CE}" type="pres">
      <dgm:prSet presAssocID="{F861ED23-2396-42F8-8C79-DD471DFF7508}" presName="linNode" presStyleCnt="0"/>
      <dgm:spPr/>
    </dgm:pt>
    <dgm:pt modelId="{F53B0E66-AE0F-40E8-B1C5-73A6B07DC47C}" type="pres">
      <dgm:prSet presAssocID="{F861ED23-2396-42F8-8C79-DD471DFF7508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99A3F2-E2E7-4CD4-9C06-06673FCC7B07}" type="pres">
      <dgm:prSet presAssocID="{F861ED23-2396-42F8-8C79-DD471DFF7508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54403C-1372-4A14-9C55-976C5F11C812}" type="pres">
      <dgm:prSet presAssocID="{BA685EDB-1FEA-4E9A-B200-D8343F456298}" presName="sp" presStyleCnt="0"/>
      <dgm:spPr/>
    </dgm:pt>
    <dgm:pt modelId="{B89EABFF-2DB5-4BF6-B564-CAF533DC8052}" type="pres">
      <dgm:prSet presAssocID="{108B8810-A016-46CE-8D27-30FA59E31F29}" presName="linNode" presStyleCnt="0"/>
      <dgm:spPr/>
    </dgm:pt>
    <dgm:pt modelId="{C10C1D75-49DA-4C02-A0C5-44BCB2D73DBD}" type="pres">
      <dgm:prSet presAssocID="{108B8810-A016-46CE-8D27-30FA59E31F29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5AF022-6515-4C41-B1D8-BE0C86EDFD93}" type="pres">
      <dgm:prSet presAssocID="{108B8810-A016-46CE-8D27-30FA59E31F29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E7050F-9B60-4FA1-97E8-DE024811F8CB}" type="pres">
      <dgm:prSet presAssocID="{D9FDEB82-DB14-4534-AC0E-9C5AC7816F90}" presName="sp" presStyleCnt="0"/>
      <dgm:spPr/>
    </dgm:pt>
    <dgm:pt modelId="{062E611C-A181-4FE6-A5C5-1AF56DF53E8A}" type="pres">
      <dgm:prSet presAssocID="{24DD63A8-FEF3-4B7D-9BB6-2F70A283748E}" presName="linNode" presStyleCnt="0"/>
      <dgm:spPr/>
    </dgm:pt>
    <dgm:pt modelId="{75C79CF3-04E2-4451-A061-11DFEB4F67FF}" type="pres">
      <dgm:prSet presAssocID="{24DD63A8-FEF3-4B7D-9BB6-2F70A283748E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5DFCD9-2C14-4B20-BF9F-455AE625F0A0}" type="pres">
      <dgm:prSet presAssocID="{24DD63A8-FEF3-4B7D-9BB6-2F70A283748E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213C677-76B0-48A1-99B6-5319BBEB9622}" type="presOf" srcId="{06A2AA5E-A047-4116-95A7-32C43EBF921F}" destId="{6799A3F2-E2E7-4CD4-9C06-06673FCC7B07}" srcOrd="0" destOrd="2" presId="urn:microsoft.com/office/officeart/2005/8/layout/vList5"/>
    <dgm:cxn modelId="{5CFC2043-4024-4C53-82CE-15B7047056C4}" srcId="{BC311F1F-777E-42C5-893E-FA48F8620DF5}" destId="{C033AA84-6C54-4868-B85F-818E37B933E7}" srcOrd="2" destOrd="0" parTransId="{F95EB651-5C2B-422A-AA35-B82517A4894A}" sibTransId="{B7943A36-E8D7-4FE0-9225-F1A65996003F}"/>
    <dgm:cxn modelId="{5850D1E9-EDB8-4B17-AEF6-82DF441A6A4B}" type="presOf" srcId="{660CAD05-6032-4327-84B6-B06F9645B596}" destId="{125AF022-6515-4C41-B1D8-BE0C86EDFD93}" srcOrd="0" destOrd="0" presId="urn:microsoft.com/office/officeart/2005/8/layout/vList5"/>
    <dgm:cxn modelId="{C976DE6C-E21F-4749-B931-3501C8161909}" srcId="{F861ED23-2396-42F8-8C79-DD471DFF7508}" destId="{83539C2F-4036-4D14-8E81-62040444EF36}" srcOrd="3" destOrd="0" parTransId="{B5606380-C53C-4265-8E73-C6EEBDED2456}" sibTransId="{0719B130-D4EA-4FE9-86F5-1FC5D5E1A80F}"/>
    <dgm:cxn modelId="{398F73D4-55FF-4306-8FCA-B18F57827D78}" srcId="{BC311F1F-777E-42C5-893E-FA48F8620DF5}" destId="{49F07E19-274B-4756-A350-68AE6FBD7B2F}" srcOrd="1" destOrd="0" parTransId="{F9212610-2241-45D9-A309-7E43365CBD51}" sibTransId="{79D1EAF3-49CB-4DF3-8134-6F6B40D82BB3}"/>
    <dgm:cxn modelId="{07665842-77A6-4A2E-9E98-5526865B7C18}" type="presOf" srcId="{83539C2F-4036-4D14-8E81-62040444EF36}" destId="{6799A3F2-E2E7-4CD4-9C06-06673FCC7B07}" srcOrd="0" destOrd="3" presId="urn:microsoft.com/office/officeart/2005/8/layout/vList5"/>
    <dgm:cxn modelId="{30C59452-B385-4F77-A754-2977BA59D40F}" type="presOf" srcId="{C033AA84-6C54-4868-B85F-818E37B933E7}" destId="{706D62AC-4C77-457B-9F6A-BB1860462620}" srcOrd="0" destOrd="2" presId="urn:microsoft.com/office/officeart/2005/8/layout/vList5"/>
    <dgm:cxn modelId="{DF115D98-0279-49C0-944D-18E6E4BD77B0}" srcId="{BDA9FBBD-266D-44F3-9B97-2AD02615932D}" destId="{F861ED23-2396-42F8-8C79-DD471DFF7508}" srcOrd="1" destOrd="0" parTransId="{28EB881F-4B23-4E96-99ED-C74FD532A944}" sibTransId="{BA685EDB-1FEA-4E9A-B200-D8343F456298}"/>
    <dgm:cxn modelId="{2A0BAF2B-A1DE-44C4-AA98-21D735374BC8}" srcId="{BC311F1F-777E-42C5-893E-FA48F8620DF5}" destId="{96EBC408-F6DC-485C-9385-73171F17B7F7}" srcOrd="0" destOrd="0" parTransId="{DB52F806-132C-4FDA-AC11-A576FF069B9B}" sibTransId="{24D828A0-131A-499E-90F0-F66F9022F886}"/>
    <dgm:cxn modelId="{8CA9DB11-ECC7-402E-B7DD-2624205178C1}" srcId="{108B8810-A016-46CE-8D27-30FA59E31F29}" destId="{5DBD9930-7A6B-4CD9-BCAA-8E007B74A6F2}" srcOrd="1" destOrd="0" parTransId="{1EB5CD96-ACEA-473F-9858-CE3926188D92}" sibTransId="{C5BE09A8-285C-45CD-B276-1DE385CB8238}"/>
    <dgm:cxn modelId="{C8B5A3BF-40DD-41E3-9BB2-431A2C31186E}" type="presOf" srcId="{9B5CFBB2-27DD-4BB1-AB5B-DD97209891C1}" destId="{6799A3F2-E2E7-4CD4-9C06-06673FCC7B07}" srcOrd="0" destOrd="1" presId="urn:microsoft.com/office/officeart/2005/8/layout/vList5"/>
    <dgm:cxn modelId="{6B62D27A-9CDF-4A3C-AB19-E9A7C429A6A7}" srcId="{BDA9FBBD-266D-44F3-9B97-2AD02615932D}" destId="{108B8810-A016-46CE-8D27-30FA59E31F29}" srcOrd="2" destOrd="0" parTransId="{3E92653B-D389-422C-99F1-5789A613C6BD}" sibTransId="{D9FDEB82-DB14-4534-AC0E-9C5AC7816F90}"/>
    <dgm:cxn modelId="{0055A169-CC78-4180-8C9D-565C702F43E0}" type="presOf" srcId="{F73F94FB-53FF-4965-AD1F-C2CD6FC0C9D4}" destId="{F55DFCD9-2C14-4B20-BF9F-455AE625F0A0}" srcOrd="0" destOrd="1" presId="urn:microsoft.com/office/officeart/2005/8/layout/vList5"/>
    <dgm:cxn modelId="{75645DF5-2E6B-451B-B79D-9FF981857745}" type="presOf" srcId="{108B8810-A016-46CE-8D27-30FA59E31F29}" destId="{C10C1D75-49DA-4C02-A0C5-44BCB2D73DBD}" srcOrd="0" destOrd="0" presId="urn:microsoft.com/office/officeart/2005/8/layout/vList5"/>
    <dgm:cxn modelId="{4B46FE6E-2ED7-46B5-9DC7-2AE92E0B7A59}" srcId="{BDA9FBBD-266D-44F3-9B97-2AD02615932D}" destId="{BC311F1F-777E-42C5-893E-FA48F8620DF5}" srcOrd="0" destOrd="0" parTransId="{C5A64CA8-2A97-46E5-B716-45306AC21E95}" sibTransId="{B241F2CD-B143-445E-82AA-E53E101CF613}"/>
    <dgm:cxn modelId="{F521226A-BE2A-4DFC-99F2-6DC1DC451491}" type="presOf" srcId="{F861ED23-2396-42F8-8C79-DD471DFF7508}" destId="{F53B0E66-AE0F-40E8-B1C5-73A6B07DC47C}" srcOrd="0" destOrd="0" presId="urn:microsoft.com/office/officeart/2005/8/layout/vList5"/>
    <dgm:cxn modelId="{DF6A32BF-DDBA-4B65-BA3A-CCFC09C66B43}" type="presOf" srcId="{05CDA646-6218-4CFE-93EF-0589C2D4729A}" destId="{6799A3F2-E2E7-4CD4-9C06-06673FCC7B07}" srcOrd="0" destOrd="0" presId="urn:microsoft.com/office/officeart/2005/8/layout/vList5"/>
    <dgm:cxn modelId="{BFCF6E12-CFAA-4CB3-AFF9-F1121E7EF9D3}" srcId="{F861ED23-2396-42F8-8C79-DD471DFF7508}" destId="{05CDA646-6218-4CFE-93EF-0589C2D4729A}" srcOrd="0" destOrd="0" parTransId="{8074D327-FA22-4ECB-B071-E389E93917D7}" sibTransId="{5182C94A-BDE8-4F7A-B522-38FF5D2DD5ED}"/>
    <dgm:cxn modelId="{129328B4-6CE8-4023-A2E7-A7DF3118A0FA}" srcId="{108B8810-A016-46CE-8D27-30FA59E31F29}" destId="{660CAD05-6032-4327-84B6-B06F9645B596}" srcOrd="0" destOrd="0" parTransId="{94269412-FC0A-430D-98A8-B0747A1D93D4}" sibTransId="{6BC54F37-6D41-429D-98AD-1D907DB70839}"/>
    <dgm:cxn modelId="{CA1D702B-A6B8-46B6-8875-3BDA9B949CEA}" type="presOf" srcId="{18427F44-111B-4C36-9975-E206DD337B22}" destId="{F55DFCD9-2C14-4B20-BF9F-455AE625F0A0}" srcOrd="0" destOrd="0" presId="urn:microsoft.com/office/officeart/2005/8/layout/vList5"/>
    <dgm:cxn modelId="{A92F02F5-EFF3-4797-B2FF-5B995A710122}" type="presOf" srcId="{56D10A0D-70D1-478E-853D-D2260062ECA3}" destId="{125AF022-6515-4C41-B1D8-BE0C86EDFD93}" srcOrd="0" destOrd="2" presId="urn:microsoft.com/office/officeart/2005/8/layout/vList5"/>
    <dgm:cxn modelId="{E4B2D08B-C9CC-4E80-8E68-6A1AE4E805C4}" type="presOf" srcId="{49F07E19-274B-4756-A350-68AE6FBD7B2F}" destId="{706D62AC-4C77-457B-9F6A-BB1860462620}" srcOrd="0" destOrd="1" presId="urn:microsoft.com/office/officeart/2005/8/layout/vList5"/>
    <dgm:cxn modelId="{1FA2E91F-4297-42CC-BAB2-46A5543DEF05}" srcId="{BDA9FBBD-266D-44F3-9B97-2AD02615932D}" destId="{24DD63A8-FEF3-4B7D-9BB6-2F70A283748E}" srcOrd="3" destOrd="0" parTransId="{B21CD445-1FB4-442C-8159-4BE1FED249AB}" sibTransId="{1406EC19-7FFA-4CFE-89AE-29EEEEFEAA48}"/>
    <dgm:cxn modelId="{243DADD4-8490-48F3-9BED-0004A11F54D4}" type="presOf" srcId="{BDA9FBBD-266D-44F3-9B97-2AD02615932D}" destId="{039D0050-9FF1-4DDE-A158-3540334C6C87}" srcOrd="0" destOrd="0" presId="urn:microsoft.com/office/officeart/2005/8/layout/vList5"/>
    <dgm:cxn modelId="{BDBDC4C1-E817-4BEE-8F04-285ABA1C0115}" srcId="{F861ED23-2396-42F8-8C79-DD471DFF7508}" destId="{06A2AA5E-A047-4116-95A7-32C43EBF921F}" srcOrd="2" destOrd="0" parTransId="{91C14EE1-4D6B-4CF1-8BDC-56559C25E973}" sibTransId="{5FEFC423-FD61-46EF-A2FC-AE71079FD355}"/>
    <dgm:cxn modelId="{D91FF806-D374-48BC-9960-0EB15D2D6E89}" srcId="{108B8810-A016-46CE-8D27-30FA59E31F29}" destId="{56D10A0D-70D1-478E-853D-D2260062ECA3}" srcOrd="2" destOrd="0" parTransId="{C6C59BEF-9874-4D47-B733-80745A23CB37}" sibTransId="{23BFDC5D-37EE-4F1C-B107-C374F8D4958F}"/>
    <dgm:cxn modelId="{6F873D6D-8723-498E-9DFB-0A483FA7DF76}" type="presOf" srcId="{24DD63A8-FEF3-4B7D-9BB6-2F70A283748E}" destId="{75C79CF3-04E2-4451-A061-11DFEB4F67FF}" srcOrd="0" destOrd="0" presId="urn:microsoft.com/office/officeart/2005/8/layout/vList5"/>
    <dgm:cxn modelId="{1F8E09DB-1396-446E-B902-5313FD0B36C7}" type="presOf" srcId="{96EBC408-F6DC-485C-9385-73171F17B7F7}" destId="{706D62AC-4C77-457B-9F6A-BB1860462620}" srcOrd="0" destOrd="0" presId="urn:microsoft.com/office/officeart/2005/8/layout/vList5"/>
    <dgm:cxn modelId="{C70FFE85-5FFB-4566-B1B7-BF89246984F3}" type="presOf" srcId="{BC311F1F-777E-42C5-893E-FA48F8620DF5}" destId="{2DFEBECB-5279-4B37-9135-63E88F17A863}" srcOrd="0" destOrd="0" presId="urn:microsoft.com/office/officeart/2005/8/layout/vList5"/>
    <dgm:cxn modelId="{01FB7076-88AB-4DFD-A0CD-B1B05047C95D}" srcId="{F861ED23-2396-42F8-8C79-DD471DFF7508}" destId="{9B5CFBB2-27DD-4BB1-AB5B-DD97209891C1}" srcOrd="1" destOrd="0" parTransId="{B41E6907-0B9C-4DA9-9345-D0D7597A6EB9}" sibTransId="{EC939131-0DBB-4E64-9838-5C28822E63A1}"/>
    <dgm:cxn modelId="{68507B4E-F24C-4AD5-B872-82C5A4F29B7C}" srcId="{24DD63A8-FEF3-4B7D-9BB6-2F70A283748E}" destId="{18427F44-111B-4C36-9975-E206DD337B22}" srcOrd="0" destOrd="0" parTransId="{CA3F9831-813A-4DC1-9927-B9119C19B7D9}" sibTransId="{5A1B3357-16EB-4D5E-A8BF-47308FB2DFD5}"/>
    <dgm:cxn modelId="{83D1D1FA-58D3-4148-8EB4-27BD94CE829F}" type="presOf" srcId="{5DBD9930-7A6B-4CD9-BCAA-8E007B74A6F2}" destId="{125AF022-6515-4C41-B1D8-BE0C86EDFD93}" srcOrd="0" destOrd="1" presId="urn:microsoft.com/office/officeart/2005/8/layout/vList5"/>
    <dgm:cxn modelId="{3D128849-5C21-4600-BAE8-CFBCB64E0CE6}" srcId="{24DD63A8-FEF3-4B7D-9BB6-2F70A283748E}" destId="{F73F94FB-53FF-4965-AD1F-C2CD6FC0C9D4}" srcOrd="1" destOrd="0" parTransId="{298E4A61-B88B-4AF2-A204-D420F1D064A7}" sibTransId="{69572287-83EB-40C1-B0DF-DF9FF4C5AC6B}"/>
    <dgm:cxn modelId="{4BAD15EB-073C-4660-AB05-103778932E14}" type="presParOf" srcId="{039D0050-9FF1-4DDE-A158-3540334C6C87}" destId="{0A24F369-3DC7-4850-B57A-866772B37EE2}" srcOrd="0" destOrd="0" presId="urn:microsoft.com/office/officeart/2005/8/layout/vList5"/>
    <dgm:cxn modelId="{2CF6B35F-18AC-4A99-A41D-EE72BC4ACE62}" type="presParOf" srcId="{0A24F369-3DC7-4850-B57A-866772B37EE2}" destId="{2DFEBECB-5279-4B37-9135-63E88F17A863}" srcOrd="0" destOrd="0" presId="urn:microsoft.com/office/officeart/2005/8/layout/vList5"/>
    <dgm:cxn modelId="{BE340DDA-3681-4BE6-B0EA-5C036D344635}" type="presParOf" srcId="{0A24F369-3DC7-4850-B57A-866772B37EE2}" destId="{706D62AC-4C77-457B-9F6A-BB1860462620}" srcOrd="1" destOrd="0" presId="urn:microsoft.com/office/officeart/2005/8/layout/vList5"/>
    <dgm:cxn modelId="{4BF0F312-FC4E-40EE-B19A-D90BA76DE3C4}" type="presParOf" srcId="{039D0050-9FF1-4DDE-A158-3540334C6C87}" destId="{2ABC83B1-7899-4472-8E17-B681423C8F96}" srcOrd="1" destOrd="0" presId="urn:microsoft.com/office/officeart/2005/8/layout/vList5"/>
    <dgm:cxn modelId="{E6A1FA96-D1A1-4E90-972E-6E1EBC753316}" type="presParOf" srcId="{039D0050-9FF1-4DDE-A158-3540334C6C87}" destId="{3CFCAB2E-8BD7-4A39-B003-70D73C78A6CE}" srcOrd="2" destOrd="0" presId="urn:microsoft.com/office/officeart/2005/8/layout/vList5"/>
    <dgm:cxn modelId="{1BCF2F11-6864-4F3E-A5F2-598BFD97D2BD}" type="presParOf" srcId="{3CFCAB2E-8BD7-4A39-B003-70D73C78A6CE}" destId="{F53B0E66-AE0F-40E8-B1C5-73A6B07DC47C}" srcOrd="0" destOrd="0" presId="urn:microsoft.com/office/officeart/2005/8/layout/vList5"/>
    <dgm:cxn modelId="{0CF51705-243D-498D-B80C-32BA59BE137C}" type="presParOf" srcId="{3CFCAB2E-8BD7-4A39-B003-70D73C78A6CE}" destId="{6799A3F2-E2E7-4CD4-9C06-06673FCC7B07}" srcOrd="1" destOrd="0" presId="urn:microsoft.com/office/officeart/2005/8/layout/vList5"/>
    <dgm:cxn modelId="{AEB8F18C-DF85-4061-BBCE-E2DD741802DB}" type="presParOf" srcId="{039D0050-9FF1-4DDE-A158-3540334C6C87}" destId="{D254403C-1372-4A14-9C55-976C5F11C812}" srcOrd="3" destOrd="0" presId="urn:microsoft.com/office/officeart/2005/8/layout/vList5"/>
    <dgm:cxn modelId="{B10FFB7E-29D0-4743-988F-AB931CD06C4E}" type="presParOf" srcId="{039D0050-9FF1-4DDE-A158-3540334C6C87}" destId="{B89EABFF-2DB5-4BF6-B564-CAF533DC8052}" srcOrd="4" destOrd="0" presId="urn:microsoft.com/office/officeart/2005/8/layout/vList5"/>
    <dgm:cxn modelId="{137DD59F-49AE-4081-8ED3-CB419A7DE8A1}" type="presParOf" srcId="{B89EABFF-2DB5-4BF6-B564-CAF533DC8052}" destId="{C10C1D75-49DA-4C02-A0C5-44BCB2D73DBD}" srcOrd="0" destOrd="0" presId="urn:microsoft.com/office/officeart/2005/8/layout/vList5"/>
    <dgm:cxn modelId="{8F048345-4F9B-455A-B5EA-0FEE8E45125C}" type="presParOf" srcId="{B89EABFF-2DB5-4BF6-B564-CAF533DC8052}" destId="{125AF022-6515-4C41-B1D8-BE0C86EDFD93}" srcOrd="1" destOrd="0" presId="urn:microsoft.com/office/officeart/2005/8/layout/vList5"/>
    <dgm:cxn modelId="{8755186A-C6D1-4AFE-BBED-913C0BD5383E}" type="presParOf" srcId="{039D0050-9FF1-4DDE-A158-3540334C6C87}" destId="{55E7050F-9B60-4FA1-97E8-DE024811F8CB}" srcOrd="5" destOrd="0" presId="urn:microsoft.com/office/officeart/2005/8/layout/vList5"/>
    <dgm:cxn modelId="{283AEDC9-A3AB-4867-8546-7BB691D147F0}" type="presParOf" srcId="{039D0050-9FF1-4DDE-A158-3540334C6C87}" destId="{062E611C-A181-4FE6-A5C5-1AF56DF53E8A}" srcOrd="6" destOrd="0" presId="urn:microsoft.com/office/officeart/2005/8/layout/vList5"/>
    <dgm:cxn modelId="{097825C5-D422-4F87-8336-9870436477D4}" type="presParOf" srcId="{062E611C-A181-4FE6-A5C5-1AF56DF53E8A}" destId="{75C79CF3-04E2-4451-A061-11DFEB4F67FF}" srcOrd="0" destOrd="0" presId="urn:microsoft.com/office/officeart/2005/8/layout/vList5"/>
    <dgm:cxn modelId="{994352AB-36CD-4FD6-A870-23F30D3C5661}" type="presParOf" srcId="{062E611C-A181-4FE6-A5C5-1AF56DF53E8A}" destId="{F55DFCD9-2C14-4B20-BF9F-455AE625F0A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762F1468-6943-4C51-ADDC-85579496444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00C912-8C9F-484A-BC07-E897C2F28536}">
      <dgm:prSet/>
      <dgm:spPr/>
      <dgm:t>
        <a:bodyPr/>
        <a:lstStyle/>
        <a:p>
          <a:r>
            <a:rPr lang="ru-RU" i="1" dirty="0"/>
            <a:t>Отбор персонала</a:t>
          </a:r>
          <a:endParaRPr lang="ru-RU" dirty="0"/>
        </a:p>
      </dgm:t>
    </dgm:pt>
    <dgm:pt modelId="{1C650FE6-32C6-4C30-B529-A664D9718922}" type="parTrans" cxnId="{D2C8934D-EA0A-4322-A646-8418E3FC8EB4}">
      <dgm:prSet/>
      <dgm:spPr/>
      <dgm:t>
        <a:bodyPr/>
        <a:lstStyle/>
        <a:p>
          <a:endParaRPr lang="ru-RU"/>
        </a:p>
      </dgm:t>
    </dgm:pt>
    <dgm:pt modelId="{DF267F09-21BD-4C68-9538-ABF86788CB84}" type="sibTrans" cxnId="{D2C8934D-EA0A-4322-A646-8418E3FC8EB4}">
      <dgm:prSet/>
      <dgm:spPr/>
      <dgm:t>
        <a:bodyPr/>
        <a:lstStyle/>
        <a:p>
          <a:endParaRPr lang="ru-RU"/>
        </a:p>
      </dgm:t>
    </dgm:pt>
    <dgm:pt modelId="{BE3824A1-E528-4C46-BA73-130D9E721714}">
      <dgm:prSet/>
      <dgm:spPr/>
      <dgm:t>
        <a:bodyPr/>
        <a:lstStyle/>
        <a:p>
          <a:r>
            <a:rPr lang="ru-RU" i="0" dirty="0"/>
            <a:t>это процесс изучения психологических и профессиональных качеств работника с целью </a:t>
          </a:r>
          <a:r>
            <a:rPr lang="ru-RU" b="1" i="0" dirty="0"/>
            <a:t>установления его пригодности </a:t>
          </a:r>
          <a:r>
            <a:rPr lang="ru-RU" i="0" dirty="0"/>
            <a:t>для выполнения обязанностей на определенном рабочем месте или должности и </a:t>
          </a:r>
          <a:r>
            <a:rPr lang="ru-RU" b="1" i="0" dirty="0"/>
            <a:t>выбора из совокупности претендентов </a:t>
          </a:r>
          <a:r>
            <a:rPr lang="ru-RU" i="0" dirty="0"/>
            <a:t>наиболее подходящего с учетом соответствия его квалификации, специальности, личных качеств и способностей характеру деятельности, интересам организации и его самого</a:t>
          </a:r>
        </a:p>
      </dgm:t>
    </dgm:pt>
    <dgm:pt modelId="{2B973516-2F24-4AE7-B90B-B73D5DE5FFCD}" type="parTrans" cxnId="{8DC68979-A0B2-4A1F-B863-DCFB5FB528F3}">
      <dgm:prSet/>
      <dgm:spPr/>
      <dgm:t>
        <a:bodyPr/>
        <a:lstStyle/>
        <a:p>
          <a:endParaRPr lang="ru-RU"/>
        </a:p>
      </dgm:t>
    </dgm:pt>
    <dgm:pt modelId="{D9905A98-9BC8-495E-B582-1227B3EFB984}" type="sibTrans" cxnId="{8DC68979-A0B2-4A1F-B863-DCFB5FB528F3}">
      <dgm:prSet/>
      <dgm:spPr/>
      <dgm:t>
        <a:bodyPr/>
        <a:lstStyle/>
        <a:p>
          <a:endParaRPr lang="ru-RU"/>
        </a:p>
      </dgm:t>
    </dgm:pt>
    <dgm:pt modelId="{E32AF6FF-1DC0-4A88-B863-4BC555F9284E}" type="pres">
      <dgm:prSet presAssocID="{762F1468-6943-4C51-ADDC-85579496444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10E89D-58E5-4F48-A438-443D926F4F4E}" type="pres">
      <dgm:prSet presAssocID="{3B00C912-8C9F-484A-BC07-E897C2F28536}" presName="linNode" presStyleCnt="0"/>
      <dgm:spPr/>
    </dgm:pt>
    <dgm:pt modelId="{D8397006-DF9A-4F71-9AF8-0DC2F8291649}" type="pres">
      <dgm:prSet presAssocID="{3B00C912-8C9F-484A-BC07-E897C2F28536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42CFBC-D481-4430-83D0-04E3C1324C09}" type="pres">
      <dgm:prSet presAssocID="{3B00C912-8C9F-484A-BC07-E897C2F28536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548A9E-CA61-4087-9882-C09AD33BD847}" type="presOf" srcId="{762F1468-6943-4C51-ADDC-855794964441}" destId="{E32AF6FF-1DC0-4A88-B863-4BC555F9284E}" srcOrd="0" destOrd="0" presId="urn:microsoft.com/office/officeart/2005/8/layout/vList5"/>
    <dgm:cxn modelId="{D2C8934D-EA0A-4322-A646-8418E3FC8EB4}" srcId="{762F1468-6943-4C51-ADDC-855794964441}" destId="{3B00C912-8C9F-484A-BC07-E897C2F28536}" srcOrd="0" destOrd="0" parTransId="{1C650FE6-32C6-4C30-B529-A664D9718922}" sibTransId="{DF267F09-21BD-4C68-9538-ABF86788CB84}"/>
    <dgm:cxn modelId="{8DC68979-A0B2-4A1F-B863-DCFB5FB528F3}" srcId="{3B00C912-8C9F-484A-BC07-E897C2F28536}" destId="{BE3824A1-E528-4C46-BA73-130D9E721714}" srcOrd="0" destOrd="0" parTransId="{2B973516-2F24-4AE7-B90B-B73D5DE5FFCD}" sibTransId="{D9905A98-9BC8-495E-B582-1227B3EFB984}"/>
    <dgm:cxn modelId="{4E038C3C-E9DE-410F-939C-0E18AE3A4A80}" type="presOf" srcId="{3B00C912-8C9F-484A-BC07-E897C2F28536}" destId="{D8397006-DF9A-4F71-9AF8-0DC2F8291649}" srcOrd="0" destOrd="0" presId="urn:microsoft.com/office/officeart/2005/8/layout/vList5"/>
    <dgm:cxn modelId="{2CC09BA7-4A66-431C-8EB4-21EF2446B025}" type="presOf" srcId="{BE3824A1-E528-4C46-BA73-130D9E721714}" destId="{CE42CFBC-D481-4430-83D0-04E3C1324C09}" srcOrd="0" destOrd="0" presId="urn:microsoft.com/office/officeart/2005/8/layout/vList5"/>
    <dgm:cxn modelId="{92F66193-1BB6-4C0B-BFCE-91E287C9FD31}" type="presParOf" srcId="{E32AF6FF-1DC0-4A88-B863-4BC555F9284E}" destId="{CE10E89D-58E5-4F48-A438-443D926F4F4E}" srcOrd="0" destOrd="0" presId="urn:microsoft.com/office/officeart/2005/8/layout/vList5"/>
    <dgm:cxn modelId="{7BF40A4F-0547-4A2C-A6F5-6EFE9816CD66}" type="presParOf" srcId="{CE10E89D-58E5-4F48-A438-443D926F4F4E}" destId="{D8397006-DF9A-4F71-9AF8-0DC2F8291649}" srcOrd="0" destOrd="0" presId="urn:microsoft.com/office/officeart/2005/8/layout/vList5"/>
    <dgm:cxn modelId="{6746F596-7FEC-4425-AC4C-B381C400BDAF}" type="presParOf" srcId="{CE10E89D-58E5-4F48-A438-443D926F4F4E}" destId="{CE42CFBC-D481-4430-83D0-04E3C1324C0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B258D66-2645-450C-BB66-49407F3F42B7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1635C35E-E7C7-444F-9077-3A06C3E54290}">
      <dgm:prSet/>
      <dgm:spPr/>
      <dgm:t>
        <a:bodyPr/>
        <a:lstStyle/>
        <a:p>
          <a:r>
            <a:rPr lang="ru-RU" i="1">
              <a:solidFill>
                <a:schemeClr val="tx1"/>
              </a:solidFill>
            </a:rPr>
            <a:t>определение необходимой компетентности персонала</a:t>
          </a:r>
          <a:endParaRPr lang="ru-RU">
            <a:solidFill>
              <a:schemeClr val="tx1"/>
            </a:solidFill>
          </a:endParaRPr>
        </a:p>
      </dgm:t>
    </dgm:pt>
    <dgm:pt modelId="{3467E10C-4F4E-4ED8-AD46-BA5800CE2CE3}" type="parTrans" cxnId="{05ED9A20-5DB4-44C7-B1BC-DC22BA26C717}">
      <dgm:prSet/>
      <dgm:spPr/>
      <dgm:t>
        <a:bodyPr/>
        <a:lstStyle/>
        <a:p>
          <a:endParaRPr lang="ru-RU"/>
        </a:p>
      </dgm:t>
    </dgm:pt>
    <dgm:pt modelId="{57FB803F-2470-4F04-B054-350663F8BC2C}" type="sibTrans" cxnId="{05ED9A20-5DB4-44C7-B1BC-DC22BA26C717}">
      <dgm:prSet/>
      <dgm:spPr/>
      <dgm:t>
        <a:bodyPr/>
        <a:lstStyle/>
        <a:p>
          <a:endParaRPr lang="ru-RU"/>
        </a:p>
      </dgm:t>
    </dgm:pt>
    <dgm:pt modelId="{366F6ECD-BA1B-4226-927E-F3F326067DDE}">
      <dgm:prSet/>
      <dgm:spPr/>
      <dgm:t>
        <a:bodyPr/>
        <a:lstStyle/>
        <a:p>
          <a:r>
            <a:rPr lang="ru-RU" i="1">
              <a:solidFill>
                <a:schemeClr val="tx1"/>
              </a:solidFill>
            </a:rPr>
            <a:t>обеспечение подготовки и обучения персонала</a:t>
          </a:r>
          <a:endParaRPr lang="ru-RU">
            <a:solidFill>
              <a:schemeClr val="tx1"/>
            </a:solidFill>
          </a:endParaRPr>
        </a:p>
      </dgm:t>
    </dgm:pt>
    <dgm:pt modelId="{E699E44F-B331-4D32-9173-A8474D892C6B}" type="parTrans" cxnId="{E252403A-F4A1-4451-847E-6A4D1EFC35AC}">
      <dgm:prSet/>
      <dgm:spPr/>
      <dgm:t>
        <a:bodyPr/>
        <a:lstStyle/>
        <a:p>
          <a:endParaRPr lang="ru-RU"/>
        </a:p>
      </dgm:t>
    </dgm:pt>
    <dgm:pt modelId="{F945CDCA-D23A-45C3-8E95-DED4B7DC8A77}" type="sibTrans" cxnId="{E252403A-F4A1-4451-847E-6A4D1EFC35AC}">
      <dgm:prSet/>
      <dgm:spPr/>
      <dgm:t>
        <a:bodyPr/>
        <a:lstStyle/>
        <a:p>
          <a:endParaRPr lang="ru-RU"/>
        </a:p>
      </dgm:t>
    </dgm:pt>
    <dgm:pt modelId="{93CA775C-6913-43A9-B043-5B4B0D31249D}">
      <dgm:prSet/>
      <dgm:spPr/>
      <dgm:t>
        <a:bodyPr/>
        <a:lstStyle/>
        <a:p>
          <a:r>
            <a:rPr lang="ru-RU" i="1">
              <a:solidFill>
                <a:schemeClr val="tx1"/>
              </a:solidFill>
            </a:rPr>
            <a:t>оценку результативности предпринятых мер по обучению и подготовке сотрудников</a:t>
          </a:r>
          <a:endParaRPr lang="ru-RU">
            <a:solidFill>
              <a:schemeClr val="tx1"/>
            </a:solidFill>
          </a:endParaRPr>
        </a:p>
      </dgm:t>
    </dgm:pt>
    <dgm:pt modelId="{369589F5-986A-42DE-86D2-E797CB84CE8A}" type="parTrans" cxnId="{C4904809-E2E7-4429-9068-8578924BD0AE}">
      <dgm:prSet/>
      <dgm:spPr/>
      <dgm:t>
        <a:bodyPr/>
        <a:lstStyle/>
        <a:p>
          <a:endParaRPr lang="ru-RU"/>
        </a:p>
      </dgm:t>
    </dgm:pt>
    <dgm:pt modelId="{9A312024-C8C1-49E5-941B-74834299728B}" type="sibTrans" cxnId="{C4904809-E2E7-4429-9068-8578924BD0AE}">
      <dgm:prSet/>
      <dgm:spPr/>
      <dgm:t>
        <a:bodyPr/>
        <a:lstStyle/>
        <a:p>
          <a:endParaRPr lang="ru-RU"/>
        </a:p>
      </dgm:t>
    </dgm:pt>
    <dgm:pt modelId="{4FF6F03C-2989-4A99-BA35-F770B64EF52F}">
      <dgm:prSet/>
      <dgm:spPr/>
      <dgm:t>
        <a:bodyPr/>
        <a:lstStyle/>
        <a:p>
          <a:r>
            <a:rPr lang="ru-RU" i="1">
              <a:solidFill>
                <a:schemeClr val="tx1"/>
              </a:solidFill>
            </a:rPr>
            <a:t>информирование и вовлечение персонала в достижение целей в области качества</a:t>
          </a:r>
          <a:endParaRPr lang="ru-RU">
            <a:solidFill>
              <a:schemeClr val="tx1"/>
            </a:solidFill>
          </a:endParaRPr>
        </a:p>
      </dgm:t>
    </dgm:pt>
    <dgm:pt modelId="{E7D3D7D0-F9DC-4378-8E46-D65776C2790C}" type="parTrans" cxnId="{87E89489-5850-440F-BCD7-BAFF5A3DD99B}">
      <dgm:prSet/>
      <dgm:spPr/>
      <dgm:t>
        <a:bodyPr/>
        <a:lstStyle/>
        <a:p>
          <a:endParaRPr lang="ru-RU"/>
        </a:p>
      </dgm:t>
    </dgm:pt>
    <dgm:pt modelId="{B02E7D37-4346-4D46-8BC0-5E4F68EBDCB4}" type="sibTrans" cxnId="{87E89489-5850-440F-BCD7-BAFF5A3DD99B}">
      <dgm:prSet/>
      <dgm:spPr/>
      <dgm:t>
        <a:bodyPr/>
        <a:lstStyle/>
        <a:p>
          <a:endParaRPr lang="ru-RU"/>
        </a:p>
      </dgm:t>
    </dgm:pt>
    <dgm:pt modelId="{2450F486-4C0B-4A83-9C01-7B3E2B161855}">
      <dgm:prSet/>
      <dgm:spPr/>
      <dgm:t>
        <a:bodyPr/>
        <a:lstStyle/>
        <a:p>
          <a:r>
            <a:rPr lang="ru-RU" i="1">
              <a:solidFill>
                <a:schemeClr val="tx1"/>
              </a:solidFill>
            </a:rPr>
            <a:t>ведение необходимых учетных записей об образовании, подготовке и опыте сотрудников</a:t>
          </a:r>
          <a:endParaRPr lang="ru-RU">
            <a:solidFill>
              <a:schemeClr val="tx1"/>
            </a:solidFill>
          </a:endParaRPr>
        </a:p>
      </dgm:t>
    </dgm:pt>
    <dgm:pt modelId="{5275FB59-EFA0-4A16-9C4D-94E91B06B49B}" type="parTrans" cxnId="{E71F60F9-E8DF-48B9-81ED-96AB047B245E}">
      <dgm:prSet/>
      <dgm:spPr/>
      <dgm:t>
        <a:bodyPr/>
        <a:lstStyle/>
        <a:p>
          <a:endParaRPr lang="ru-RU"/>
        </a:p>
      </dgm:t>
    </dgm:pt>
    <dgm:pt modelId="{6BCDF056-935D-4D5F-9F29-E1AB26632211}" type="sibTrans" cxnId="{E71F60F9-E8DF-48B9-81ED-96AB047B245E}">
      <dgm:prSet/>
      <dgm:spPr/>
      <dgm:t>
        <a:bodyPr/>
        <a:lstStyle/>
        <a:p>
          <a:endParaRPr lang="ru-RU"/>
        </a:p>
      </dgm:t>
    </dgm:pt>
    <dgm:pt modelId="{F3929FC5-A7AD-4468-B304-D5D66010C1CC}" type="pres">
      <dgm:prSet presAssocID="{3B258D66-2645-450C-BB66-49407F3F42B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70B186F-1FAA-40A7-BD71-3B41012FC497}" type="pres">
      <dgm:prSet presAssocID="{1635C35E-E7C7-444F-9077-3A06C3E5429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EAC61F-5156-4C50-86B7-8CED5B7424D0}" type="pres">
      <dgm:prSet presAssocID="{57FB803F-2470-4F04-B054-350663F8BC2C}" presName="spacer" presStyleCnt="0"/>
      <dgm:spPr/>
    </dgm:pt>
    <dgm:pt modelId="{41D41F6E-9574-4C3B-B2E5-7FDA6FCF11FD}" type="pres">
      <dgm:prSet presAssocID="{366F6ECD-BA1B-4226-927E-F3F326067DDE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5E6704-F3C4-46D8-92E9-D6AEFDD34680}" type="pres">
      <dgm:prSet presAssocID="{F945CDCA-D23A-45C3-8E95-DED4B7DC8A77}" presName="spacer" presStyleCnt="0"/>
      <dgm:spPr/>
    </dgm:pt>
    <dgm:pt modelId="{6603B85C-74B6-423F-9CB0-EF90BBDE074D}" type="pres">
      <dgm:prSet presAssocID="{93CA775C-6913-43A9-B043-5B4B0D31249D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11CB88-0A4D-4CDD-8C59-F3A09BA64E0D}" type="pres">
      <dgm:prSet presAssocID="{9A312024-C8C1-49E5-941B-74834299728B}" presName="spacer" presStyleCnt="0"/>
      <dgm:spPr/>
    </dgm:pt>
    <dgm:pt modelId="{A154A2F2-83D5-41F6-B695-12C92B61AFA6}" type="pres">
      <dgm:prSet presAssocID="{4FF6F03C-2989-4A99-BA35-F770B64EF52F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A7FF04-8934-431A-A6EF-0955B5FAB26B}" type="pres">
      <dgm:prSet presAssocID="{B02E7D37-4346-4D46-8BC0-5E4F68EBDCB4}" presName="spacer" presStyleCnt="0"/>
      <dgm:spPr/>
    </dgm:pt>
    <dgm:pt modelId="{84752227-2891-4F1B-AB65-6BED36FC1247}" type="pres">
      <dgm:prSet presAssocID="{2450F486-4C0B-4A83-9C01-7B3E2B161855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5B14D23-51D2-49DB-B89B-9BE11348DDF2}" type="presOf" srcId="{366F6ECD-BA1B-4226-927E-F3F326067DDE}" destId="{41D41F6E-9574-4C3B-B2E5-7FDA6FCF11FD}" srcOrd="0" destOrd="0" presId="urn:microsoft.com/office/officeart/2005/8/layout/vList2"/>
    <dgm:cxn modelId="{0B781A8D-4E52-41B3-90D1-CEEF5B9BA870}" type="presOf" srcId="{4FF6F03C-2989-4A99-BA35-F770B64EF52F}" destId="{A154A2F2-83D5-41F6-B695-12C92B61AFA6}" srcOrd="0" destOrd="0" presId="urn:microsoft.com/office/officeart/2005/8/layout/vList2"/>
    <dgm:cxn modelId="{E71F60F9-E8DF-48B9-81ED-96AB047B245E}" srcId="{3B258D66-2645-450C-BB66-49407F3F42B7}" destId="{2450F486-4C0B-4A83-9C01-7B3E2B161855}" srcOrd="4" destOrd="0" parTransId="{5275FB59-EFA0-4A16-9C4D-94E91B06B49B}" sibTransId="{6BCDF056-935D-4D5F-9F29-E1AB26632211}"/>
    <dgm:cxn modelId="{9A893FDE-E6E1-448E-9A1F-B3B2F97FD0EA}" type="presOf" srcId="{2450F486-4C0B-4A83-9C01-7B3E2B161855}" destId="{84752227-2891-4F1B-AB65-6BED36FC1247}" srcOrd="0" destOrd="0" presId="urn:microsoft.com/office/officeart/2005/8/layout/vList2"/>
    <dgm:cxn modelId="{7AF6C7F0-C4BA-4835-9C70-B93D6AF77B7D}" type="presOf" srcId="{3B258D66-2645-450C-BB66-49407F3F42B7}" destId="{F3929FC5-A7AD-4468-B304-D5D66010C1CC}" srcOrd="0" destOrd="0" presId="urn:microsoft.com/office/officeart/2005/8/layout/vList2"/>
    <dgm:cxn modelId="{4A0B4265-F2A9-4242-AC21-EA3FC04B658B}" type="presOf" srcId="{1635C35E-E7C7-444F-9077-3A06C3E54290}" destId="{B70B186F-1FAA-40A7-BD71-3B41012FC497}" srcOrd="0" destOrd="0" presId="urn:microsoft.com/office/officeart/2005/8/layout/vList2"/>
    <dgm:cxn modelId="{8183C518-1BE7-4151-98DB-F1EFBB9A6EFA}" type="presOf" srcId="{93CA775C-6913-43A9-B043-5B4B0D31249D}" destId="{6603B85C-74B6-423F-9CB0-EF90BBDE074D}" srcOrd="0" destOrd="0" presId="urn:microsoft.com/office/officeart/2005/8/layout/vList2"/>
    <dgm:cxn modelId="{05ED9A20-5DB4-44C7-B1BC-DC22BA26C717}" srcId="{3B258D66-2645-450C-BB66-49407F3F42B7}" destId="{1635C35E-E7C7-444F-9077-3A06C3E54290}" srcOrd="0" destOrd="0" parTransId="{3467E10C-4F4E-4ED8-AD46-BA5800CE2CE3}" sibTransId="{57FB803F-2470-4F04-B054-350663F8BC2C}"/>
    <dgm:cxn modelId="{87E89489-5850-440F-BCD7-BAFF5A3DD99B}" srcId="{3B258D66-2645-450C-BB66-49407F3F42B7}" destId="{4FF6F03C-2989-4A99-BA35-F770B64EF52F}" srcOrd="3" destOrd="0" parTransId="{E7D3D7D0-F9DC-4378-8E46-D65776C2790C}" sibTransId="{B02E7D37-4346-4D46-8BC0-5E4F68EBDCB4}"/>
    <dgm:cxn modelId="{C4904809-E2E7-4429-9068-8578924BD0AE}" srcId="{3B258D66-2645-450C-BB66-49407F3F42B7}" destId="{93CA775C-6913-43A9-B043-5B4B0D31249D}" srcOrd="2" destOrd="0" parTransId="{369589F5-986A-42DE-86D2-E797CB84CE8A}" sibTransId="{9A312024-C8C1-49E5-941B-74834299728B}"/>
    <dgm:cxn modelId="{E252403A-F4A1-4451-847E-6A4D1EFC35AC}" srcId="{3B258D66-2645-450C-BB66-49407F3F42B7}" destId="{366F6ECD-BA1B-4226-927E-F3F326067DDE}" srcOrd="1" destOrd="0" parTransId="{E699E44F-B331-4D32-9173-A8474D892C6B}" sibTransId="{F945CDCA-D23A-45C3-8E95-DED4B7DC8A77}"/>
    <dgm:cxn modelId="{086D5C94-176E-451B-98F0-55C9E2A7E9F6}" type="presParOf" srcId="{F3929FC5-A7AD-4468-B304-D5D66010C1CC}" destId="{B70B186F-1FAA-40A7-BD71-3B41012FC497}" srcOrd="0" destOrd="0" presId="urn:microsoft.com/office/officeart/2005/8/layout/vList2"/>
    <dgm:cxn modelId="{FC73F124-0DE2-4B8F-AEAE-9575FBA338DB}" type="presParOf" srcId="{F3929FC5-A7AD-4468-B304-D5D66010C1CC}" destId="{EAEAC61F-5156-4C50-86B7-8CED5B7424D0}" srcOrd="1" destOrd="0" presId="urn:microsoft.com/office/officeart/2005/8/layout/vList2"/>
    <dgm:cxn modelId="{0006D932-C608-491A-9E01-19D95990AD62}" type="presParOf" srcId="{F3929FC5-A7AD-4468-B304-D5D66010C1CC}" destId="{41D41F6E-9574-4C3B-B2E5-7FDA6FCF11FD}" srcOrd="2" destOrd="0" presId="urn:microsoft.com/office/officeart/2005/8/layout/vList2"/>
    <dgm:cxn modelId="{8091F879-346C-4E7D-A729-8FF9AA20E985}" type="presParOf" srcId="{F3929FC5-A7AD-4468-B304-D5D66010C1CC}" destId="{745E6704-F3C4-46D8-92E9-D6AEFDD34680}" srcOrd="3" destOrd="0" presId="urn:microsoft.com/office/officeart/2005/8/layout/vList2"/>
    <dgm:cxn modelId="{4C4D823A-45C4-40FB-97D0-7462E19BD928}" type="presParOf" srcId="{F3929FC5-A7AD-4468-B304-D5D66010C1CC}" destId="{6603B85C-74B6-423F-9CB0-EF90BBDE074D}" srcOrd="4" destOrd="0" presId="urn:microsoft.com/office/officeart/2005/8/layout/vList2"/>
    <dgm:cxn modelId="{D28256BB-7ADC-4CCB-B6FB-0770D98EE916}" type="presParOf" srcId="{F3929FC5-A7AD-4468-B304-D5D66010C1CC}" destId="{9011CB88-0A4D-4CDD-8C59-F3A09BA64E0D}" srcOrd="5" destOrd="0" presId="urn:microsoft.com/office/officeart/2005/8/layout/vList2"/>
    <dgm:cxn modelId="{54C07F36-4D11-4197-8EC0-F1E526FF358D}" type="presParOf" srcId="{F3929FC5-A7AD-4468-B304-D5D66010C1CC}" destId="{A154A2F2-83D5-41F6-B695-12C92B61AFA6}" srcOrd="6" destOrd="0" presId="urn:microsoft.com/office/officeart/2005/8/layout/vList2"/>
    <dgm:cxn modelId="{787E9643-EE4F-4099-B7F3-1B6C7EAD30B2}" type="presParOf" srcId="{F3929FC5-A7AD-4468-B304-D5D66010C1CC}" destId="{76A7FF04-8934-431A-A6EF-0955B5FAB26B}" srcOrd="7" destOrd="0" presId="urn:microsoft.com/office/officeart/2005/8/layout/vList2"/>
    <dgm:cxn modelId="{A782B3C6-C55B-4A1A-9752-192BD1AC1C4D}" type="presParOf" srcId="{F3929FC5-A7AD-4468-B304-D5D66010C1CC}" destId="{84752227-2891-4F1B-AB65-6BED36FC124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819ACDE-E89C-4D90-8695-4B4F15A028E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677B31-1B5C-48DC-9CF6-4F63D0970351}">
      <dgm:prSet/>
      <dgm:spPr/>
      <dgm:t>
        <a:bodyPr/>
        <a:lstStyle/>
        <a:p>
          <a:r>
            <a:rPr lang="ru-RU"/>
            <a:t>предварительная отборочная беседа</a:t>
          </a:r>
        </a:p>
      </dgm:t>
    </dgm:pt>
    <dgm:pt modelId="{2F8344C3-96B1-4FB7-9FF0-C04B3893D1E3}" type="parTrans" cxnId="{4179D84F-7F48-4804-875B-EB7BDF1168A4}">
      <dgm:prSet/>
      <dgm:spPr/>
      <dgm:t>
        <a:bodyPr/>
        <a:lstStyle/>
        <a:p>
          <a:endParaRPr lang="ru-RU"/>
        </a:p>
      </dgm:t>
    </dgm:pt>
    <dgm:pt modelId="{2B8C41B7-9B02-4C7F-A962-B4CB420FD265}" type="sibTrans" cxnId="{4179D84F-7F48-4804-875B-EB7BDF1168A4}">
      <dgm:prSet/>
      <dgm:spPr/>
      <dgm:t>
        <a:bodyPr/>
        <a:lstStyle/>
        <a:p>
          <a:endParaRPr lang="ru-RU"/>
        </a:p>
      </dgm:t>
    </dgm:pt>
    <dgm:pt modelId="{7E566AFA-0461-45F1-B3B7-F0E8A876F59A}">
      <dgm:prSet/>
      <dgm:spPr/>
      <dgm:t>
        <a:bodyPr/>
        <a:lstStyle/>
        <a:p>
          <a:r>
            <a:rPr lang="ru-RU"/>
            <a:t>заполнение заявлений и анкеты</a:t>
          </a:r>
        </a:p>
      </dgm:t>
    </dgm:pt>
    <dgm:pt modelId="{B159E062-0630-462F-9EBA-368488149801}" type="parTrans" cxnId="{9D421F82-87BB-4810-B592-42CA497CA6F6}">
      <dgm:prSet/>
      <dgm:spPr/>
      <dgm:t>
        <a:bodyPr/>
        <a:lstStyle/>
        <a:p>
          <a:endParaRPr lang="ru-RU"/>
        </a:p>
      </dgm:t>
    </dgm:pt>
    <dgm:pt modelId="{5A3B8CCB-90ED-4E8F-971E-29CAA5F0317C}" type="sibTrans" cxnId="{9D421F82-87BB-4810-B592-42CA497CA6F6}">
      <dgm:prSet/>
      <dgm:spPr/>
      <dgm:t>
        <a:bodyPr/>
        <a:lstStyle/>
        <a:p>
          <a:endParaRPr lang="ru-RU"/>
        </a:p>
      </dgm:t>
    </dgm:pt>
    <dgm:pt modelId="{18B23547-DC9C-43FE-A283-5FC45801C52D}">
      <dgm:prSet/>
      <dgm:spPr/>
      <dgm:t>
        <a:bodyPr/>
        <a:lstStyle/>
        <a:p>
          <a:r>
            <a:rPr lang="ru-RU"/>
            <a:t>собеседование с менеджером по найму</a:t>
          </a:r>
        </a:p>
      </dgm:t>
    </dgm:pt>
    <dgm:pt modelId="{A074B03E-F2B7-4A16-8EAC-04D1AEF09AF4}" type="parTrans" cxnId="{8AF1D36F-2E2A-453C-8EBE-F8BEEB0F9F7B}">
      <dgm:prSet/>
      <dgm:spPr/>
      <dgm:t>
        <a:bodyPr/>
        <a:lstStyle/>
        <a:p>
          <a:endParaRPr lang="ru-RU"/>
        </a:p>
      </dgm:t>
    </dgm:pt>
    <dgm:pt modelId="{91921410-903B-438F-A013-BD7F08826D61}" type="sibTrans" cxnId="{8AF1D36F-2E2A-453C-8EBE-F8BEEB0F9F7B}">
      <dgm:prSet/>
      <dgm:spPr/>
      <dgm:t>
        <a:bodyPr/>
        <a:lstStyle/>
        <a:p>
          <a:endParaRPr lang="ru-RU"/>
        </a:p>
      </dgm:t>
    </dgm:pt>
    <dgm:pt modelId="{DDC57A0F-CB5C-4531-8622-3F8068CEC27C}">
      <dgm:prSet/>
      <dgm:spPr/>
      <dgm:t>
        <a:bodyPr/>
        <a:lstStyle/>
        <a:p>
          <a:r>
            <a:rPr lang="ru-RU"/>
            <a:t>тестирование</a:t>
          </a:r>
        </a:p>
      </dgm:t>
    </dgm:pt>
    <dgm:pt modelId="{E33AC631-DF2C-484E-9425-FF5503AC862D}" type="parTrans" cxnId="{1685F024-0EB0-4313-AD35-E28C8BE5A88C}">
      <dgm:prSet/>
      <dgm:spPr/>
      <dgm:t>
        <a:bodyPr/>
        <a:lstStyle/>
        <a:p>
          <a:endParaRPr lang="ru-RU"/>
        </a:p>
      </dgm:t>
    </dgm:pt>
    <dgm:pt modelId="{EDD1A6C3-663C-4169-B137-F82F575E1533}" type="sibTrans" cxnId="{1685F024-0EB0-4313-AD35-E28C8BE5A88C}">
      <dgm:prSet/>
      <dgm:spPr/>
      <dgm:t>
        <a:bodyPr/>
        <a:lstStyle/>
        <a:p>
          <a:endParaRPr lang="ru-RU"/>
        </a:p>
      </dgm:t>
    </dgm:pt>
    <dgm:pt modelId="{23224BA8-8E2E-4A7B-A5E3-BAE03115D8BA}">
      <dgm:prSet/>
      <dgm:spPr/>
      <dgm:t>
        <a:bodyPr/>
        <a:lstStyle/>
        <a:p>
          <a:r>
            <a:rPr lang="ru-RU"/>
            <a:t>проверка рекомендаций и послужного списка</a:t>
          </a:r>
        </a:p>
      </dgm:t>
    </dgm:pt>
    <dgm:pt modelId="{A3FD5D69-68D4-4C5E-87C2-3E8EA4752CCF}" type="parTrans" cxnId="{D2293C67-3167-480F-AB0A-AA43FA98336E}">
      <dgm:prSet/>
      <dgm:spPr/>
      <dgm:t>
        <a:bodyPr/>
        <a:lstStyle/>
        <a:p>
          <a:endParaRPr lang="ru-RU"/>
        </a:p>
      </dgm:t>
    </dgm:pt>
    <dgm:pt modelId="{DB14786B-74E3-49EB-9C7C-02F6F0D6A9F1}" type="sibTrans" cxnId="{D2293C67-3167-480F-AB0A-AA43FA98336E}">
      <dgm:prSet/>
      <dgm:spPr/>
      <dgm:t>
        <a:bodyPr/>
        <a:lstStyle/>
        <a:p>
          <a:endParaRPr lang="ru-RU"/>
        </a:p>
      </dgm:t>
    </dgm:pt>
    <dgm:pt modelId="{60789B69-E5AD-48CF-8410-2FE605C20BE6}">
      <dgm:prSet/>
      <dgm:spPr/>
      <dgm:t>
        <a:bodyPr/>
        <a:lstStyle/>
        <a:p>
          <a:r>
            <a:rPr lang="ru-RU"/>
            <a:t>медицинский осмотр</a:t>
          </a:r>
        </a:p>
      </dgm:t>
    </dgm:pt>
    <dgm:pt modelId="{33282481-B773-46B6-8467-441B1B9245E4}" type="parTrans" cxnId="{4A7A9455-A27C-4E36-9AC0-B78C9054DA5E}">
      <dgm:prSet/>
      <dgm:spPr/>
      <dgm:t>
        <a:bodyPr/>
        <a:lstStyle/>
        <a:p>
          <a:endParaRPr lang="ru-RU"/>
        </a:p>
      </dgm:t>
    </dgm:pt>
    <dgm:pt modelId="{05687021-0486-43F3-93F8-355FD7E47DE8}" type="sibTrans" cxnId="{4A7A9455-A27C-4E36-9AC0-B78C9054DA5E}">
      <dgm:prSet/>
      <dgm:spPr/>
      <dgm:t>
        <a:bodyPr/>
        <a:lstStyle/>
        <a:p>
          <a:endParaRPr lang="ru-RU"/>
        </a:p>
      </dgm:t>
    </dgm:pt>
    <dgm:pt modelId="{59147F3B-4ACD-4EDC-8357-97AB069567A4}" type="pres">
      <dgm:prSet presAssocID="{5819ACDE-E89C-4D90-8695-4B4F15A028E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7CE1B0E-2D2A-47BA-8F62-20B4EF0E5208}" type="pres">
      <dgm:prSet presAssocID="{76677B31-1B5C-48DC-9CF6-4F63D0970351}" presName="parentText" presStyleLbl="node1" presStyleIdx="0" presStyleCnt="6" custScaleY="1891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CB20D8-6E62-49F4-8D5C-057D0065F478}" type="pres">
      <dgm:prSet presAssocID="{2B8C41B7-9B02-4C7F-A962-B4CB420FD265}" presName="spacer" presStyleCnt="0"/>
      <dgm:spPr/>
    </dgm:pt>
    <dgm:pt modelId="{C8FDA151-E61D-4686-B6AC-482486EAD7F2}" type="pres">
      <dgm:prSet presAssocID="{7E566AFA-0461-45F1-B3B7-F0E8A876F59A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84FC77-0D7E-4794-9B64-8C783E875505}" type="pres">
      <dgm:prSet presAssocID="{5A3B8CCB-90ED-4E8F-971E-29CAA5F0317C}" presName="spacer" presStyleCnt="0"/>
      <dgm:spPr/>
    </dgm:pt>
    <dgm:pt modelId="{8F98FF6E-BA04-40A2-BA46-BBC18EB3CD56}" type="pres">
      <dgm:prSet presAssocID="{18B23547-DC9C-43FE-A283-5FC45801C52D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6130CD-950F-4100-90A5-00BB672D9CE8}" type="pres">
      <dgm:prSet presAssocID="{91921410-903B-438F-A013-BD7F08826D61}" presName="spacer" presStyleCnt="0"/>
      <dgm:spPr/>
    </dgm:pt>
    <dgm:pt modelId="{73D243D9-7127-4806-B1E7-4339E2F66C67}" type="pres">
      <dgm:prSet presAssocID="{DDC57A0F-CB5C-4531-8622-3F8068CEC27C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D8F856-4525-4E4F-B1E1-3E5610411F16}" type="pres">
      <dgm:prSet presAssocID="{EDD1A6C3-663C-4169-B137-F82F575E1533}" presName="spacer" presStyleCnt="0"/>
      <dgm:spPr/>
    </dgm:pt>
    <dgm:pt modelId="{9FA93C32-3B62-413F-8FF4-30E85B1B45E2}" type="pres">
      <dgm:prSet presAssocID="{23224BA8-8E2E-4A7B-A5E3-BAE03115D8BA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E28AC2-122F-4425-9F87-F61CCD3720C0}" type="pres">
      <dgm:prSet presAssocID="{DB14786B-74E3-49EB-9C7C-02F6F0D6A9F1}" presName="spacer" presStyleCnt="0"/>
      <dgm:spPr/>
    </dgm:pt>
    <dgm:pt modelId="{98112D08-4A99-4E86-85E7-3EC103801BD4}" type="pres">
      <dgm:prSet presAssocID="{60789B69-E5AD-48CF-8410-2FE605C20BE6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1BAB2AC-37CA-4698-98FA-1857144A7941}" type="presOf" srcId="{7E566AFA-0461-45F1-B3B7-F0E8A876F59A}" destId="{C8FDA151-E61D-4686-B6AC-482486EAD7F2}" srcOrd="0" destOrd="0" presId="urn:microsoft.com/office/officeart/2005/8/layout/vList2"/>
    <dgm:cxn modelId="{5FC31545-521E-4F32-AFCF-CE306E327E03}" type="presOf" srcId="{23224BA8-8E2E-4A7B-A5E3-BAE03115D8BA}" destId="{9FA93C32-3B62-413F-8FF4-30E85B1B45E2}" srcOrd="0" destOrd="0" presId="urn:microsoft.com/office/officeart/2005/8/layout/vList2"/>
    <dgm:cxn modelId="{4A7A9455-A27C-4E36-9AC0-B78C9054DA5E}" srcId="{5819ACDE-E89C-4D90-8695-4B4F15A028E9}" destId="{60789B69-E5AD-48CF-8410-2FE605C20BE6}" srcOrd="5" destOrd="0" parTransId="{33282481-B773-46B6-8467-441B1B9245E4}" sibTransId="{05687021-0486-43F3-93F8-355FD7E47DE8}"/>
    <dgm:cxn modelId="{86AFCC1C-8BB5-4FB4-B219-86E4A4BB1060}" type="presOf" srcId="{18B23547-DC9C-43FE-A283-5FC45801C52D}" destId="{8F98FF6E-BA04-40A2-BA46-BBC18EB3CD56}" srcOrd="0" destOrd="0" presId="urn:microsoft.com/office/officeart/2005/8/layout/vList2"/>
    <dgm:cxn modelId="{E7977274-2DE0-4BF2-8A71-EAFD841B9B76}" type="presOf" srcId="{76677B31-1B5C-48DC-9CF6-4F63D0970351}" destId="{C7CE1B0E-2D2A-47BA-8F62-20B4EF0E5208}" srcOrd="0" destOrd="0" presId="urn:microsoft.com/office/officeart/2005/8/layout/vList2"/>
    <dgm:cxn modelId="{8AF1D36F-2E2A-453C-8EBE-F8BEEB0F9F7B}" srcId="{5819ACDE-E89C-4D90-8695-4B4F15A028E9}" destId="{18B23547-DC9C-43FE-A283-5FC45801C52D}" srcOrd="2" destOrd="0" parTransId="{A074B03E-F2B7-4A16-8EAC-04D1AEF09AF4}" sibTransId="{91921410-903B-438F-A013-BD7F08826D61}"/>
    <dgm:cxn modelId="{E0AB459B-F1B1-445E-9713-6149BDD0581C}" type="presOf" srcId="{60789B69-E5AD-48CF-8410-2FE605C20BE6}" destId="{98112D08-4A99-4E86-85E7-3EC103801BD4}" srcOrd="0" destOrd="0" presId="urn:microsoft.com/office/officeart/2005/8/layout/vList2"/>
    <dgm:cxn modelId="{9D421F82-87BB-4810-B592-42CA497CA6F6}" srcId="{5819ACDE-E89C-4D90-8695-4B4F15A028E9}" destId="{7E566AFA-0461-45F1-B3B7-F0E8A876F59A}" srcOrd="1" destOrd="0" parTransId="{B159E062-0630-462F-9EBA-368488149801}" sibTransId="{5A3B8CCB-90ED-4E8F-971E-29CAA5F0317C}"/>
    <dgm:cxn modelId="{1685F024-0EB0-4313-AD35-E28C8BE5A88C}" srcId="{5819ACDE-E89C-4D90-8695-4B4F15A028E9}" destId="{DDC57A0F-CB5C-4531-8622-3F8068CEC27C}" srcOrd="3" destOrd="0" parTransId="{E33AC631-DF2C-484E-9425-FF5503AC862D}" sibTransId="{EDD1A6C3-663C-4169-B137-F82F575E1533}"/>
    <dgm:cxn modelId="{4179D84F-7F48-4804-875B-EB7BDF1168A4}" srcId="{5819ACDE-E89C-4D90-8695-4B4F15A028E9}" destId="{76677B31-1B5C-48DC-9CF6-4F63D0970351}" srcOrd="0" destOrd="0" parTransId="{2F8344C3-96B1-4FB7-9FF0-C04B3893D1E3}" sibTransId="{2B8C41B7-9B02-4C7F-A962-B4CB420FD265}"/>
    <dgm:cxn modelId="{D2293C67-3167-480F-AB0A-AA43FA98336E}" srcId="{5819ACDE-E89C-4D90-8695-4B4F15A028E9}" destId="{23224BA8-8E2E-4A7B-A5E3-BAE03115D8BA}" srcOrd="4" destOrd="0" parTransId="{A3FD5D69-68D4-4C5E-87C2-3E8EA4752CCF}" sibTransId="{DB14786B-74E3-49EB-9C7C-02F6F0D6A9F1}"/>
    <dgm:cxn modelId="{6F75BDD4-5B77-49FE-AB64-4854CA2011EB}" type="presOf" srcId="{DDC57A0F-CB5C-4531-8622-3F8068CEC27C}" destId="{73D243D9-7127-4806-B1E7-4339E2F66C67}" srcOrd="0" destOrd="0" presId="urn:microsoft.com/office/officeart/2005/8/layout/vList2"/>
    <dgm:cxn modelId="{69489621-DD7D-4D5B-BA76-3929918B6EEA}" type="presOf" srcId="{5819ACDE-E89C-4D90-8695-4B4F15A028E9}" destId="{59147F3B-4ACD-4EDC-8357-97AB069567A4}" srcOrd="0" destOrd="0" presId="urn:microsoft.com/office/officeart/2005/8/layout/vList2"/>
    <dgm:cxn modelId="{E77BE2C8-2894-445E-86C4-B7D151B6FD70}" type="presParOf" srcId="{59147F3B-4ACD-4EDC-8357-97AB069567A4}" destId="{C7CE1B0E-2D2A-47BA-8F62-20B4EF0E5208}" srcOrd="0" destOrd="0" presId="urn:microsoft.com/office/officeart/2005/8/layout/vList2"/>
    <dgm:cxn modelId="{2270BC76-FF02-4BD5-8E1E-F48A66F69AD5}" type="presParOf" srcId="{59147F3B-4ACD-4EDC-8357-97AB069567A4}" destId="{42CB20D8-6E62-49F4-8D5C-057D0065F478}" srcOrd="1" destOrd="0" presId="urn:microsoft.com/office/officeart/2005/8/layout/vList2"/>
    <dgm:cxn modelId="{C168AB3E-E28C-43A6-B51D-8B3DDF062E7B}" type="presParOf" srcId="{59147F3B-4ACD-4EDC-8357-97AB069567A4}" destId="{C8FDA151-E61D-4686-B6AC-482486EAD7F2}" srcOrd="2" destOrd="0" presId="urn:microsoft.com/office/officeart/2005/8/layout/vList2"/>
    <dgm:cxn modelId="{B4075179-88ED-4026-9803-4E1F779A5218}" type="presParOf" srcId="{59147F3B-4ACD-4EDC-8357-97AB069567A4}" destId="{EA84FC77-0D7E-4794-9B64-8C783E875505}" srcOrd="3" destOrd="0" presId="urn:microsoft.com/office/officeart/2005/8/layout/vList2"/>
    <dgm:cxn modelId="{CE5E04CC-EB93-4C47-A083-76EA37A80958}" type="presParOf" srcId="{59147F3B-4ACD-4EDC-8357-97AB069567A4}" destId="{8F98FF6E-BA04-40A2-BA46-BBC18EB3CD56}" srcOrd="4" destOrd="0" presId="urn:microsoft.com/office/officeart/2005/8/layout/vList2"/>
    <dgm:cxn modelId="{5018FB77-6B70-4318-893A-7C5052360EE7}" type="presParOf" srcId="{59147F3B-4ACD-4EDC-8357-97AB069567A4}" destId="{076130CD-950F-4100-90A5-00BB672D9CE8}" srcOrd="5" destOrd="0" presId="urn:microsoft.com/office/officeart/2005/8/layout/vList2"/>
    <dgm:cxn modelId="{BB3CE9CF-0506-4682-A493-F02A21370E99}" type="presParOf" srcId="{59147F3B-4ACD-4EDC-8357-97AB069567A4}" destId="{73D243D9-7127-4806-B1E7-4339E2F66C67}" srcOrd="6" destOrd="0" presId="urn:microsoft.com/office/officeart/2005/8/layout/vList2"/>
    <dgm:cxn modelId="{37856BCB-D13F-4EC4-B156-28B84C5671EC}" type="presParOf" srcId="{59147F3B-4ACD-4EDC-8357-97AB069567A4}" destId="{FCD8F856-4525-4E4F-B1E1-3E5610411F16}" srcOrd="7" destOrd="0" presId="urn:microsoft.com/office/officeart/2005/8/layout/vList2"/>
    <dgm:cxn modelId="{D954F677-7F9F-4AE2-81DD-3492463D797E}" type="presParOf" srcId="{59147F3B-4ACD-4EDC-8357-97AB069567A4}" destId="{9FA93C32-3B62-413F-8FF4-30E85B1B45E2}" srcOrd="8" destOrd="0" presId="urn:microsoft.com/office/officeart/2005/8/layout/vList2"/>
    <dgm:cxn modelId="{2F87FBE3-BC96-4CA2-B2D6-FF03D96EBD92}" type="presParOf" srcId="{59147F3B-4ACD-4EDC-8357-97AB069567A4}" destId="{87E28AC2-122F-4425-9F87-F61CCD3720C0}" srcOrd="9" destOrd="0" presId="urn:microsoft.com/office/officeart/2005/8/layout/vList2"/>
    <dgm:cxn modelId="{0432FDFB-B19E-44FE-A4D3-F573808A0EDA}" type="presParOf" srcId="{59147F3B-4ACD-4EDC-8357-97AB069567A4}" destId="{98112D08-4A99-4E86-85E7-3EC103801BD4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ED4DB19D-8474-43EB-A958-4F6E4D7761EF}" type="doc">
      <dgm:prSet loTypeId="urn:microsoft.com/office/officeart/2005/8/layout/vList2" loCatId="list" qsTypeId="urn:microsoft.com/office/officeart/2005/8/quickstyle/simple3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9C61A530-D7C8-4A58-8AAB-F88CDE25820E}">
      <dgm:prSet/>
      <dgm:spPr/>
      <dgm:t>
        <a:bodyPr/>
        <a:lstStyle/>
        <a:p>
          <a:r>
            <a:rPr lang="ru-RU"/>
            <a:t>образование, опыт</a:t>
          </a:r>
        </a:p>
      </dgm:t>
    </dgm:pt>
    <dgm:pt modelId="{2AA3551A-2A29-43BE-BE34-EF9F77D3F30B}" type="parTrans" cxnId="{02B7469B-B9CB-4AEF-B1D8-E50EF3D0EF13}">
      <dgm:prSet/>
      <dgm:spPr/>
      <dgm:t>
        <a:bodyPr/>
        <a:lstStyle/>
        <a:p>
          <a:endParaRPr lang="ru-RU"/>
        </a:p>
      </dgm:t>
    </dgm:pt>
    <dgm:pt modelId="{4FEFF568-AE28-4366-887E-4E5D8DB6E30F}" type="sibTrans" cxnId="{02B7469B-B9CB-4AEF-B1D8-E50EF3D0EF13}">
      <dgm:prSet/>
      <dgm:spPr/>
      <dgm:t>
        <a:bodyPr/>
        <a:lstStyle/>
        <a:p>
          <a:endParaRPr lang="ru-RU"/>
        </a:p>
      </dgm:t>
    </dgm:pt>
    <dgm:pt modelId="{5136A239-07B6-40B5-81DA-4FC99DD310DF}">
      <dgm:prSet/>
      <dgm:spPr/>
      <dgm:t>
        <a:bodyPr/>
        <a:lstStyle/>
        <a:p>
          <a:r>
            <a:rPr lang="ru-RU"/>
            <a:t>деловые качества</a:t>
          </a:r>
        </a:p>
      </dgm:t>
    </dgm:pt>
    <dgm:pt modelId="{78219D9A-F6B8-444A-904B-7B8B0BD7C7EB}" type="parTrans" cxnId="{82C01067-AB87-4609-BC4E-397097245CCE}">
      <dgm:prSet/>
      <dgm:spPr/>
      <dgm:t>
        <a:bodyPr/>
        <a:lstStyle/>
        <a:p>
          <a:endParaRPr lang="ru-RU"/>
        </a:p>
      </dgm:t>
    </dgm:pt>
    <dgm:pt modelId="{05C15599-0D94-4698-90DE-FDA2C029E53C}" type="sibTrans" cxnId="{82C01067-AB87-4609-BC4E-397097245CCE}">
      <dgm:prSet/>
      <dgm:spPr/>
      <dgm:t>
        <a:bodyPr/>
        <a:lstStyle/>
        <a:p>
          <a:endParaRPr lang="ru-RU"/>
        </a:p>
      </dgm:t>
    </dgm:pt>
    <dgm:pt modelId="{79F3FAF7-8C17-4F9C-981D-577D1239B18A}">
      <dgm:prSet/>
      <dgm:spPr/>
      <dgm:t>
        <a:bodyPr/>
        <a:lstStyle/>
        <a:p>
          <a:r>
            <a:rPr lang="ru-RU"/>
            <a:t>Профессионализм</a:t>
          </a:r>
        </a:p>
      </dgm:t>
    </dgm:pt>
    <dgm:pt modelId="{BDB1D6CD-0190-4429-ABFE-31DF9CE808B7}" type="parTrans" cxnId="{E026D6E7-FB03-46C1-8A86-5CCE430B31C6}">
      <dgm:prSet/>
      <dgm:spPr/>
      <dgm:t>
        <a:bodyPr/>
        <a:lstStyle/>
        <a:p>
          <a:endParaRPr lang="ru-RU"/>
        </a:p>
      </dgm:t>
    </dgm:pt>
    <dgm:pt modelId="{D68DC3F6-5BF9-4819-AD6B-5FF0E3048769}" type="sibTrans" cxnId="{E026D6E7-FB03-46C1-8A86-5CCE430B31C6}">
      <dgm:prSet/>
      <dgm:spPr/>
      <dgm:t>
        <a:bodyPr/>
        <a:lstStyle/>
        <a:p>
          <a:endParaRPr lang="ru-RU"/>
        </a:p>
      </dgm:t>
    </dgm:pt>
    <dgm:pt modelId="{BA664502-3B81-468F-9435-44A3B5139372}">
      <dgm:prSet/>
      <dgm:spPr/>
      <dgm:t>
        <a:bodyPr/>
        <a:lstStyle/>
        <a:p>
          <a:r>
            <a:rPr lang="ru-RU"/>
            <a:t>физические характеристики</a:t>
          </a:r>
        </a:p>
      </dgm:t>
    </dgm:pt>
    <dgm:pt modelId="{B586BCDC-6423-467E-9175-772C0005AA9E}" type="parTrans" cxnId="{BBF53966-03EE-4FE1-9091-86BDDD77A256}">
      <dgm:prSet/>
      <dgm:spPr/>
      <dgm:t>
        <a:bodyPr/>
        <a:lstStyle/>
        <a:p>
          <a:endParaRPr lang="ru-RU"/>
        </a:p>
      </dgm:t>
    </dgm:pt>
    <dgm:pt modelId="{FF5DC086-1C5A-46A9-885D-855DD96B25D8}" type="sibTrans" cxnId="{BBF53966-03EE-4FE1-9091-86BDDD77A256}">
      <dgm:prSet/>
      <dgm:spPr/>
      <dgm:t>
        <a:bodyPr/>
        <a:lstStyle/>
        <a:p>
          <a:endParaRPr lang="ru-RU"/>
        </a:p>
      </dgm:t>
    </dgm:pt>
    <dgm:pt modelId="{20738543-3BD6-4281-AAA5-31F1DFD95A5D}">
      <dgm:prSet/>
      <dgm:spPr/>
      <dgm:t>
        <a:bodyPr/>
        <a:lstStyle/>
        <a:p>
          <a:r>
            <a:rPr lang="ru-RU"/>
            <a:t>тип личности кандидата</a:t>
          </a:r>
        </a:p>
      </dgm:t>
    </dgm:pt>
    <dgm:pt modelId="{CCB4A75F-D234-4000-945F-FDBF1B04CBCF}" type="parTrans" cxnId="{A134B48D-CB01-4D71-AA7A-27F282BA9FCB}">
      <dgm:prSet/>
      <dgm:spPr/>
      <dgm:t>
        <a:bodyPr/>
        <a:lstStyle/>
        <a:p>
          <a:endParaRPr lang="ru-RU"/>
        </a:p>
      </dgm:t>
    </dgm:pt>
    <dgm:pt modelId="{2451A27E-D808-4CC7-914C-61440C85B4AB}" type="sibTrans" cxnId="{A134B48D-CB01-4D71-AA7A-27F282BA9FCB}">
      <dgm:prSet/>
      <dgm:spPr/>
      <dgm:t>
        <a:bodyPr/>
        <a:lstStyle/>
        <a:p>
          <a:endParaRPr lang="ru-RU"/>
        </a:p>
      </dgm:t>
    </dgm:pt>
    <dgm:pt modelId="{B87BA3B5-C0D5-4767-A39C-67CA07A05BD9}">
      <dgm:prSet/>
      <dgm:spPr/>
      <dgm:t>
        <a:bodyPr/>
        <a:lstStyle/>
        <a:p>
          <a:r>
            <a:rPr lang="ru-RU"/>
            <a:t>его потенциальные возможности</a:t>
          </a:r>
        </a:p>
      </dgm:t>
    </dgm:pt>
    <dgm:pt modelId="{B8D7FA55-5F5E-45BC-9346-2CF8B42C6E97}" type="parTrans" cxnId="{AECDDED5-3069-4159-878F-AC13092F9F1E}">
      <dgm:prSet/>
      <dgm:spPr/>
      <dgm:t>
        <a:bodyPr/>
        <a:lstStyle/>
        <a:p>
          <a:endParaRPr lang="ru-RU"/>
        </a:p>
      </dgm:t>
    </dgm:pt>
    <dgm:pt modelId="{FB532101-DF91-441A-BD5D-6EC6CB0D3EE8}" type="sibTrans" cxnId="{AECDDED5-3069-4159-878F-AC13092F9F1E}">
      <dgm:prSet/>
      <dgm:spPr/>
      <dgm:t>
        <a:bodyPr/>
        <a:lstStyle/>
        <a:p>
          <a:endParaRPr lang="ru-RU"/>
        </a:p>
      </dgm:t>
    </dgm:pt>
    <dgm:pt modelId="{067D3907-E62F-420B-9382-4F0A3FB93671}" type="pres">
      <dgm:prSet presAssocID="{ED4DB19D-8474-43EB-A958-4F6E4D7761E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F268BFB-C49B-43F5-B557-7919BC465E4D}" type="pres">
      <dgm:prSet presAssocID="{9C61A530-D7C8-4A58-8AAB-F88CDE25820E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4FEFF6-A4BA-4167-BD51-FB20812F4A52}" type="pres">
      <dgm:prSet presAssocID="{4FEFF568-AE28-4366-887E-4E5D8DB6E30F}" presName="spacer" presStyleCnt="0"/>
      <dgm:spPr/>
    </dgm:pt>
    <dgm:pt modelId="{AA73BBA7-01F1-48B4-88CA-D6B3C3C61775}" type="pres">
      <dgm:prSet presAssocID="{5136A239-07B6-40B5-81DA-4FC99DD310DF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792151-F668-4C0C-AA3F-C27E0F947927}" type="pres">
      <dgm:prSet presAssocID="{05C15599-0D94-4698-90DE-FDA2C029E53C}" presName="spacer" presStyleCnt="0"/>
      <dgm:spPr/>
    </dgm:pt>
    <dgm:pt modelId="{160CE7E5-389B-4F14-8749-F41894DFF298}" type="pres">
      <dgm:prSet presAssocID="{79F3FAF7-8C17-4F9C-981D-577D1239B18A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77A8DC-4F09-49F8-B760-113C746D4516}" type="pres">
      <dgm:prSet presAssocID="{D68DC3F6-5BF9-4819-AD6B-5FF0E3048769}" presName="spacer" presStyleCnt="0"/>
      <dgm:spPr/>
    </dgm:pt>
    <dgm:pt modelId="{8F70CC8F-64E4-4F47-8D75-108D4AAC4F74}" type="pres">
      <dgm:prSet presAssocID="{BA664502-3B81-468F-9435-44A3B5139372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76CF4D-D955-46AB-9C9C-FA027DB8490F}" type="pres">
      <dgm:prSet presAssocID="{FF5DC086-1C5A-46A9-885D-855DD96B25D8}" presName="spacer" presStyleCnt="0"/>
      <dgm:spPr/>
    </dgm:pt>
    <dgm:pt modelId="{E92724AB-79AA-4250-A9E2-5B5040A7FB4E}" type="pres">
      <dgm:prSet presAssocID="{20738543-3BD6-4281-AAA5-31F1DFD95A5D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6BAA28-DDF2-4CBB-ACD1-786721351AB9}" type="pres">
      <dgm:prSet presAssocID="{2451A27E-D808-4CC7-914C-61440C85B4AB}" presName="spacer" presStyleCnt="0"/>
      <dgm:spPr/>
    </dgm:pt>
    <dgm:pt modelId="{D826FDF4-B538-4C35-8F40-FEEF936415FD}" type="pres">
      <dgm:prSet presAssocID="{B87BA3B5-C0D5-4767-A39C-67CA07A05BD9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2B7469B-B9CB-4AEF-B1D8-E50EF3D0EF13}" srcId="{ED4DB19D-8474-43EB-A958-4F6E4D7761EF}" destId="{9C61A530-D7C8-4A58-8AAB-F88CDE25820E}" srcOrd="0" destOrd="0" parTransId="{2AA3551A-2A29-43BE-BE34-EF9F77D3F30B}" sibTransId="{4FEFF568-AE28-4366-887E-4E5D8DB6E30F}"/>
    <dgm:cxn modelId="{E026D6E7-FB03-46C1-8A86-5CCE430B31C6}" srcId="{ED4DB19D-8474-43EB-A958-4F6E4D7761EF}" destId="{79F3FAF7-8C17-4F9C-981D-577D1239B18A}" srcOrd="2" destOrd="0" parTransId="{BDB1D6CD-0190-4429-ABFE-31DF9CE808B7}" sibTransId="{D68DC3F6-5BF9-4819-AD6B-5FF0E3048769}"/>
    <dgm:cxn modelId="{AECDDED5-3069-4159-878F-AC13092F9F1E}" srcId="{ED4DB19D-8474-43EB-A958-4F6E4D7761EF}" destId="{B87BA3B5-C0D5-4767-A39C-67CA07A05BD9}" srcOrd="5" destOrd="0" parTransId="{B8D7FA55-5F5E-45BC-9346-2CF8B42C6E97}" sibTransId="{FB532101-DF91-441A-BD5D-6EC6CB0D3EE8}"/>
    <dgm:cxn modelId="{82C01067-AB87-4609-BC4E-397097245CCE}" srcId="{ED4DB19D-8474-43EB-A958-4F6E4D7761EF}" destId="{5136A239-07B6-40B5-81DA-4FC99DD310DF}" srcOrd="1" destOrd="0" parTransId="{78219D9A-F6B8-444A-904B-7B8B0BD7C7EB}" sibTransId="{05C15599-0D94-4698-90DE-FDA2C029E53C}"/>
    <dgm:cxn modelId="{D1F4B95D-5242-4E2C-9D81-A3C8A4FAAD17}" type="presOf" srcId="{ED4DB19D-8474-43EB-A958-4F6E4D7761EF}" destId="{067D3907-E62F-420B-9382-4F0A3FB93671}" srcOrd="0" destOrd="0" presId="urn:microsoft.com/office/officeart/2005/8/layout/vList2"/>
    <dgm:cxn modelId="{266E80BA-A5EF-4903-A78E-A060D366DD3A}" type="presOf" srcId="{9C61A530-D7C8-4A58-8AAB-F88CDE25820E}" destId="{CF268BFB-C49B-43F5-B557-7919BC465E4D}" srcOrd="0" destOrd="0" presId="urn:microsoft.com/office/officeart/2005/8/layout/vList2"/>
    <dgm:cxn modelId="{BAEA5361-D548-4795-A0C6-634759BFC092}" type="presOf" srcId="{5136A239-07B6-40B5-81DA-4FC99DD310DF}" destId="{AA73BBA7-01F1-48B4-88CA-D6B3C3C61775}" srcOrd="0" destOrd="0" presId="urn:microsoft.com/office/officeart/2005/8/layout/vList2"/>
    <dgm:cxn modelId="{C5ADD761-EA9F-4FDE-B702-331FD6FFFBEF}" type="presOf" srcId="{B87BA3B5-C0D5-4767-A39C-67CA07A05BD9}" destId="{D826FDF4-B538-4C35-8F40-FEEF936415FD}" srcOrd="0" destOrd="0" presId="urn:microsoft.com/office/officeart/2005/8/layout/vList2"/>
    <dgm:cxn modelId="{884215D1-5643-4CE1-B8E9-18DA305FE42A}" type="presOf" srcId="{BA664502-3B81-468F-9435-44A3B5139372}" destId="{8F70CC8F-64E4-4F47-8D75-108D4AAC4F74}" srcOrd="0" destOrd="0" presId="urn:microsoft.com/office/officeart/2005/8/layout/vList2"/>
    <dgm:cxn modelId="{BBF53966-03EE-4FE1-9091-86BDDD77A256}" srcId="{ED4DB19D-8474-43EB-A958-4F6E4D7761EF}" destId="{BA664502-3B81-468F-9435-44A3B5139372}" srcOrd="3" destOrd="0" parTransId="{B586BCDC-6423-467E-9175-772C0005AA9E}" sibTransId="{FF5DC086-1C5A-46A9-885D-855DD96B25D8}"/>
    <dgm:cxn modelId="{1C450375-50E9-45DD-A34E-31ED0122EBA7}" type="presOf" srcId="{20738543-3BD6-4281-AAA5-31F1DFD95A5D}" destId="{E92724AB-79AA-4250-A9E2-5B5040A7FB4E}" srcOrd="0" destOrd="0" presId="urn:microsoft.com/office/officeart/2005/8/layout/vList2"/>
    <dgm:cxn modelId="{A134B48D-CB01-4D71-AA7A-27F282BA9FCB}" srcId="{ED4DB19D-8474-43EB-A958-4F6E4D7761EF}" destId="{20738543-3BD6-4281-AAA5-31F1DFD95A5D}" srcOrd="4" destOrd="0" parTransId="{CCB4A75F-D234-4000-945F-FDBF1B04CBCF}" sibTransId="{2451A27E-D808-4CC7-914C-61440C85B4AB}"/>
    <dgm:cxn modelId="{9FC1D948-0E9E-4FDF-BB74-B84AD451C587}" type="presOf" srcId="{79F3FAF7-8C17-4F9C-981D-577D1239B18A}" destId="{160CE7E5-389B-4F14-8749-F41894DFF298}" srcOrd="0" destOrd="0" presId="urn:microsoft.com/office/officeart/2005/8/layout/vList2"/>
    <dgm:cxn modelId="{D195DF11-801F-4ABF-BF1E-ACC2C1E56C84}" type="presParOf" srcId="{067D3907-E62F-420B-9382-4F0A3FB93671}" destId="{CF268BFB-C49B-43F5-B557-7919BC465E4D}" srcOrd="0" destOrd="0" presId="urn:microsoft.com/office/officeart/2005/8/layout/vList2"/>
    <dgm:cxn modelId="{25362BF9-4A3F-4D1A-B3DB-CA1BCBC92DD5}" type="presParOf" srcId="{067D3907-E62F-420B-9382-4F0A3FB93671}" destId="{F34FEFF6-A4BA-4167-BD51-FB20812F4A52}" srcOrd="1" destOrd="0" presId="urn:microsoft.com/office/officeart/2005/8/layout/vList2"/>
    <dgm:cxn modelId="{0A593C40-9362-4967-AC2E-7AAC83D172D9}" type="presParOf" srcId="{067D3907-E62F-420B-9382-4F0A3FB93671}" destId="{AA73BBA7-01F1-48B4-88CA-D6B3C3C61775}" srcOrd="2" destOrd="0" presId="urn:microsoft.com/office/officeart/2005/8/layout/vList2"/>
    <dgm:cxn modelId="{9FFC079A-49FA-451D-B71B-FCC4BD9A0354}" type="presParOf" srcId="{067D3907-E62F-420B-9382-4F0A3FB93671}" destId="{51792151-F668-4C0C-AA3F-C27E0F947927}" srcOrd="3" destOrd="0" presId="urn:microsoft.com/office/officeart/2005/8/layout/vList2"/>
    <dgm:cxn modelId="{4A775B13-B2BA-4044-8E95-BD11A1F98990}" type="presParOf" srcId="{067D3907-E62F-420B-9382-4F0A3FB93671}" destId="{160CE7E5-389B-4F14-8749-F41894DFF298}" srcOrd="4" destOrd="0" presId="urn:microsoft.com/office/officeart/2005/8/layout/vList2"/>
    <dgm:cxn modelId="{8EDE2F5E-D1AA-4E48-947F-826E7CAFB87C}" type="presParOf" srcId="{067D3907-E62F-420B-9382-4F0A3FB93671}" destId="{A577A8DC-4F09-49F8-B760-113C746D4516}" srcOrd="5" destOrd="0" presId="urn:microsoft.com/office/officeart/2005/8/layout/vList2"/>
    <dgm:cxn modelId="{D567F5C9-2032-4637-B95A-B3AA8ED281DE}" type="presParOf" srcId="{067D3907-E62F-420B-9382-4F0A3FB93671}" destId="{8F70CC8F-64E4-4F47-8D75-108D4AAC4F74}" srcOrd="6" destOrd="0" presId="urn:microsoft.com/office/officeart/2005/8/layout/vList2"/>
    <dgm:cxn modelId="{2F14357D-B465-47ED-B5AE-3E49A2FAA2AC}" type="presParOf" srcId="{067D3907-E62F-420B-9382-4F0A3FB93671}" destId="{3576CF4D-D955-46AB-9C9C-FA027DB8490F}" srcOrd="7" destOrd="0" presId="urn:microsoft.com/office/officeart/2005/8/layout/vList2"/>
    <dgm:cxn modelId="{4AF919A7-8EEF-4066-9699-0C8E7A3BDB22}" type="presParOf" srcId="{067D3907-E62F-420B-9382-4F0A3FB93671}" destId="{E92724AB-79AA-4250-A9E2-5B5040A7FB4E}" srcOrd="8" destOrd="0" presId="urn:microsoft.com/office/officeart/2005/8/layout/vList2"/>
    <dgm:cxn modelId="{B0B8A98A-DDC3-4666-B651-495AE9BFDB6B}" type="presParOf" srcId="{067D3907-E62F-420B-9382-4F0A3FB93671}" destId="{E76BAA28-DDF2-4CBB-ACD1-786721351AB9}" srcOrd="9" destOrd="0" presId="urn:microsoft.com/office/officeart/2005/8/layout/vList2"/>
    <dgm:cxn modelId="{904BC142-7209-4FFD-BA4C-DF79BCEC9901}" type="presParOf" srcId="{067D3907-E62F-420B-9382-4F0A3FB93671}" destId="{D826FDF4-B538-4C35-8F40-FEEF936415FD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45EC6F08-5346-4C7A-A548-AB72287E689A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63E2410-1F53-4D26-828F-A11D9986F9DC}">
      <dgm:prSet/>
      <dgm:spPr/>
      <dgm:t>
        <a:bodyPr/>
        <a:lstStyle/>
        <a:p>
          <a:pPr algn="ctr"/>
          <a:r>
            <a:rPr lang="ru-RU"/>
            <a:t>Модель компетенций – это базовый элемент бизнес-процессов по всем направлениям работы с персоналом</a:t>
          </a:r>
        </a:p>
      </dgm:t>
    </dgm:pt>
    <dgm:pt modelId="{EF712981-2B9C-4085-B972-E2A54355CE5C}" type="parTrans" cxnId="{2006C0A6-86AC-4EC6-AA80-786988B3A5AE}">
      <dgm:prSet/>
      <dgm:spPr/>
      <dgm:t>
        <a:bodyPr/>
        <a:lstStyle/>
        <a:p>
          <a:endParaRPr lang="ru-RU"/>
        </a:p>
      </dgm:t>
    </dgm:pt>
    <dgm:pt modelId="{C0479FF5-6B21-45A0-BEBD-6C7B56F2E65E}" type="sibTrans" cxnId="{2006C0A6-86AC-4EC6-AA80-786988B3A5AE}">
      <dgm:prSet/>
      <dgm:spPr/>
      <dgm:t>
        <a:bodyPr/>
        <a:lstStyle/>
        <a:p>
          <a:endParaRPr lang="ru-RU"/>
        </a:p>
      </dgm:t>
    </dgm:pt>
    <dgm:pt modelId="{7B8FEA78-3212-47BA-9B90-57AE35C4CC17}" type="pres">
      <dgm:prSet presAssocID="{45EC6F08-5346-4C7A-A548-AB72287E689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9BB10F-7CA8-4C8C-AD80-9B23579399F7}" type="pres">
      <dgm:prSet presAssocID="{C63E2410-1F53-4D26-828F-A11D9986F9D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D26878B-168C-4261-9818-709F84BBB7FD}" type="presOf" srcId="{C63E2410-1F53-4D26-828F-A11D9986F9DC}" destId="{AE9BB10F-7CA8-4C8C-AD80-9B23579399F7}" srcOrd="0" destOrd="0" presId="urn:microsoft.com/office/officeart/2005/8/layout/vList2"/>
    <dgm:cxn modelId="{2006C0A6-86AC-4EC6-AA80-786988B3A5AE}" srcId="{45EC6F08-5346-4C7A-A548-AB72287E689A}" destId="{C63E2410-1F53-4D26-828F-A11D9986F9DC}" srcOrd="0" destOrd="0" parTransId="{EF712981-2B9C-4085-B972-E2A54355CE5C}" sibTransId="{C0479FF5-6B21-45A0-BEBD-6C7B56F2E65E}"/>
    <dgm:cxn modelId="{229468A3-B345-4B04-B8DB-BE735986A042}" type="presOf" srcId="{45EC6F08-5346-4C7A-A548-AB72287E689A}" destId="{7B8FEA78-3212-47BA-9B90-57AE35C4CC17}" srcOrd="0" destOrd="0" presId="urn:microsoft.com/office/officeart/2005/8/layout/vList2"/>
    <dgm:cxn modelId="{AE1AF21F-CFC4-4A4C-9A39-607D9FDA90B3}" type="presParOf" srcId="{7B8FEA78-3212-47BA-9B90-57AE35C4CC17}" destId="{AE9BB10F-7CA8-4C8C-AD80-9B23579399F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8BF6313-4F36-468D-8510-71B9954CAC5B}" type="doc">
      <dgm:prSet loTypeId="urn:microsoft.com/office/officeart/2005/8/layout/hierarchy2" loCatId="hierarchy" qsTypeId="urn:microsoft.com/office/officeart/2005/8/quickstyle/simple3" qsCatId="simple" csTypeId="urn:microsoft.com/office/officeart/2005/8/colors/accent3_4" csCatId="accent3" phldr="1"/>
      <dgm:spPr/>
      <dgm:t>
        <a:bodyPr/>
        <a:lstStyle/>
        <a:p>
          <a:endParaRPr lang="ru-RU"/>
        </a:p>
      </dgm:t>
    </dgm:pt>
    <dgm:pt modelId="{15366CE1-CE80-4459-AF3F-51AFF5EE6BC9}">
      <dgm:prSet/>
      <dgm:spPr/>
      <dgm:t>
        <a:bodyPr/>
        <a:lstStyle/>
        <a:p>
          <a:r>
            <a:rPr lang="ru-RU" dirty="0"/>
            <a:t>Профиль должности</a:t>
          </a:r>
        </a:p>
      </dgm:t>
    </dgm:pt>
    <dgm:pt modelId="{7EAF660E-64EF-4E55-BF91-C87F41EEA9EE}" type="parTrans" cxnId="{FFAB50AB-0A37-45F6-B6E4-1422BBE137E7}">
      <dgm:prSet/>
      <dgm:spPr/>
      <dgm:t>
        <a:bodyPr/>
        <a:lstStyle/>
        <a:p>
          <a:endParaRPr lang="ru-RU"/>
        </a:p>
      </dgm:t>
    </dgm:pt>
    <dgm:pt modelId="{6E38721E-D85F-4552-9866-28D8ACC54607}" type="sibTrans" cxnId="{FFAB50AB-0A37-45F6-B6E4-1422BBE137E7}">
      <dgm:prSet/>
      <dgm:spPr/>
      <dgm:t>
        <a:bodyPr/>
        <a:lstStyle/>
        <a:p>
          <a:endParaRPr lang="ru-RU"/>
        </a:p>
      </dgm:t>
    </dgm:pt>
    <dgm:pt modelId="{7BFA55C4-B0C2-4C83-A9C4-575B7E7A516A}">
      <dgm:prSet/>
      <dgm:spPr/>
      <dgm:t>
        <a:bodyPr/>
        <a:lstStyle/>
        <a:p>
          <a:r>
            <a:rPr lang="ru-RU" dirty="0"/>
            <a:t>графическое отображение модели компетенций, цифровое определение уровня проявления компетенций относительно </a:t>
          </a:r>
          <a:r>
            <a:rPr lang="ru-RU"/>
            <a:t>конкретной должности</a:t>
          </a:r>
          <a:endParaRPr lang="ru-RU" dirty="0"/>
        </a:p>
      </dgm:t>
    </dgm:pt>
    <dgm:pt modelId="{0FE2FD93-39AD-4B3C-8CDE-AF810F75112E}" type="parTrans" cxnId="{DDC24B50-131C-4B9C-986A-9FFE20C8825E}">
      <dgm:prSet/>
      <dgm:spPr/>
      <dgm:t>
        <a:bodyPr/>
        <a:lstStyle/>
        <a:p>
          <a:endParaRPr lang="ru-RU"/>
        </a:p>
      </dgm:t>
    </dgm:pt>
    <dgm:pt modelId="{5DA103AD-5EC0-490C-98A9-B622FFB1C0CE}" type="sibTrans" cxnId="{DDC24B50-131C-4B9C-986A-9FFE20C8825E}">
      <dgm:prSet/>
      <dgm:spPr/>
      <dgm:t>
        <a:bodyPr/>
        <a:lstStyle/>
        <a:p>
          <a:endParaRPr lang="ru-RU"/>
        </a:p>
      </dgm:t>
    </dgm:pt>
    <dgm:pt modelId="{70301BD3-BA4A-4C97-9118-9A01B346D461}">
      <dgm:prSet/>
      <dgm:spPr/>
      <dgm:t>
        <a:bodyPr/>
        <a:lstStyle/>
        <a:p>
          <a:r>
            <a:rPr lang="ru-RU" dirty="0"/>
            <a:t>Локальный документ, которым оперируют как оценочным инструментом при подборе, оценивании, обучении, развитии и ротации персонала</a:t>
          </a:r>
        </a:p>
      </dgm:t>
    </dgm:pt>
    <dgm:pt modelId="{F22DDC8B-62EC-4550-A720-7CE24A73A48A}" type="parTrans" cxnId="{E0CBBF7F-1A81-4422-AFFE-69B379E35D9E}">
      <dgm:prSet/>
      <dgm:spPr/>
      <dgm:t>
        <a:bodyPr/>
        <a:lstStyle/>
        <a:p>
          <a:endParaRPr lang="ru-RU"/>
        </a:p>
      </dgm:t>
    </dgm:pt>
    <dgm:pt modelId="{43FA2F33-9902-4449-B673-79F724E60CF7}" type="sibTrans" cxnId="{E0CBBF7F-1A81-4422-AFFE-69B379E35D9E}">
      <dgm:prSet/>
      <dgm:spPr/>
      <dgm:t>
        <a:bodyPr/>
        <a:lstStyle/>
        <a:p>
          <a:endParaRPr lang="ru-RU"/>
        </a:p>
      </dgm:t>
    </dgm:pt>
    <dgm:pt modelId="{413E03E6-8ECC-44E1-BE29-2577FEB408A1}" type="pres">
      <dgm:prSet presAssocID="{58BF6313-4F36-468D-8510-71B9954CAC5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D5A3743-FC67-4904-8062-281E7C3AA88C}" type="pres">
      <dgm:prSet presAssocID="{15366CE1-CE80-4459-AF3F-51AFF5EE6BC9}" presName="root1" presStyleCnt="0"/>
      <dgm:spPr/>
    </dgm:pt>
    <dgm:pt modelId="{B8A32FA9-9137-4FE5-A253-490794CF1AED}" type="pres">
      <dgm:prSet presAssocID="{15366CE1-CE80-4459-AF3F-51AFF5EE6BC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64333A-14D0-4A36-8E6E-D2F295982184}" type="pres">
      <dgm:prSet presAssocID="{15366CE1-CE80-4459-AF3F-51AFF5EE6BC9}" presName="level2hierChild" presStyleCnt="0"/>
      <dgm:spPr/>
    </dgm:pt>
    <dgm:pt modelId="{DF6FD7EA-2226-4C46-89C5-0CE37EC03EA1}" type="pres">
      <dgm:prSet presAssocID="{F22DDC8B-62EC-4550-A720-7CE24A73A48A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EC52BF0C-C50A-4993-899B-4CC8C15FCBA2}" type="pres">
      <dgm:prSet presAssocID="{F22DDC8B-62EC-4550-A720-7CE24A73A48A}" presName="connTx" presStyleLbl="parChTrans1D2" presStyleIdx="0" presStyleCnt="2"/>
      <dgm:spPr/>
      <dgm:t>
        <a:bodyPr/>
        <a:lstStyle/>
        <a:p>
          <a:endParaRPr lang="ru-RU"/>
        </a:p>
      </dgm:t>
    </dgm:pt>
    <dgm:pt modelId="{B2FEF9DA-EAFF-43A4-8C5C-51FD0ED64A7B}" type="pres">
      <dgm:prSet presAssocID="{70301BD3-BA4A-4C97-9118-9A01B346D461}" presName="root2" presStyleCnt="0"/>
      <dgm:spPr/>
    </dgm:pt>
    <dgm:pt modelId="{A6D2B9B9-8C15-450E-AABA-0C4D945B68EA}" type="pres">
      <dgm:prSet presAssocID="{70301BD3-BA4A-4C97-9118-9A01B346D461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4856294-E269-4202-AB67-5E6476EBB981}" type="pres">
      <dgm:prSet presAssocID="{70301BD3-BA4A-4C97-9118-9A01B346D461}" presName="level3hierChild" presStyleCnt="0"/>
      <dgm:spPr/>
    </dgm:pt>
    <dgm:pt modelId="{5A1C350D-09DE-484D-9E14-98D03B13EC7C}" type="pres">
      <dgm:prSet presAssocID="{0FE2FD93-39AD-4B3C-8CDE-AF810F75112E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EE9C5BB6-5CE0-40A9-9F87-41C9F5516563}" type="pres">
      <dgm:prSet presAssocID="{0FE2FD93-39AD-4B3C-8CDE-AF810F75112E}" presName="connTx" presStyleLbl="parChTrans1D2" presStyleIdx="1" presStyleCnt="2"/>
      <dgm:spPr/>
      <dgm:t>
        <a:bodyPr/>
        <a:lstStyle/>
        <a:p>
          <a:endParaRPr lang="ru-RU"/>
        </a:p>
      </dgm:t>
    </dgm:pt>
    <dgm:pt modelId="{A64D8120-2916-4A6A-A681-286C7DC148FD}" type="pres">
      <dgm:prSet presAssocID="{7BFA55C4-B0C2-4C83-A9C4-575B7E7A516A}" presName="root2" presStyleCnt="0"/>
      <dgm:spPr/>
    </dgm:pt>
    <dgm:pt modelId="{1860075F-3EB3-4FB7-A169-5E1285F92BDE}" type="pres">
      <dgm:prSet presAssocID="{7BFA55C4-B0C2-4C83-A9C4-575B7E7A516A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FA9175-F4D2-41CC-87B3-12E89D81AF3A}" type="pres">
      <dgm:prSet presAssocID="{7BFA55C4-B0C2-4C83-A9C4-575B7E7A516A}" presName="level3hierChild" presStyleCnt="0"/>
      <dgm:spPr/>
    </dgm:pt>
  </dgm:ptLst>
  <dgm:cxnLst>
    <dgm:cxn modelId="{301C1FD1-E0C2-40EB-A36C-9780D2587FCD}" type="presOf" srcId="{F22DDC8B-62EC-4550-A720-7CE24A73A48A}" destId="{DF6FD7EA-2226-4C46-89C5-0CE37EC03EA1}" srcOrd="0" destOrd="0" presId="urn:microsoft.com/office/officeart/2005/8/layout/hierarchy2"/>
    <dgm:cxn modelId="{E9D2DFEA-12DB-4791-97D8-A740893E8842}" type="presOf" srcId="{F22DDC8B-62EC-4550-A720-7CE24A73A48A}" destId="{EC52BF0C-C50A-4993-899B-4CC8C15FCBA2}" srcOrd="1" destOrd="0" presId="urn:microsoft.com/office/officeart/2005/8/layout/hierarchy2"/>
    <dgm:cxn modelId="{FFAB50AB-0A37-45F6-B6E4-1422BBE137E7}" srcId="{58BF6313-4F36-468D-8510-71B9954CAC5B}" destId="{15366CE1-CE80-4459-AF3F-51AFF5EE6BC9}" srcOrd="0" destOrd="0" parTransId="{7EAF660E-64EF-4E55-BF91-C87F41EEA9EE}" sibTransId="{6E38721E-D85F-4552-9866-28D8ACC54607}"/>
    <dgm:cxn modelId="{0670F433-DE14-429B-A9EE-13BD5A3190DD}" type="presOf" srcId="{0FE2FD93-39AD-4B3C-8CDE-AF810F75112E}" destId="{5A1C350D-09DE-484D-9E14-98D03B13EC7C}" srcOrd="0" destOrd="0" presId="urn:microsoft.com/office/officeart/2005/8/layout/hierarchy2"/>
    <dgm:cxn modelId="{DDC24B50-131C-4B9C-986A-9FFE20C8825E}" srcId="{15366CE1-CE80-4459-AF3F-51AFF5EE6BC9}" destId="{7BFA55C4-B0C2-4C83-A9C4-575B7E7A516A}" srcOrd="1" destOrd="0" parTransId="{0FE2FD93-39AD-4B3C-8CDE-AF810F75112E}" sibTransId="{5DA103AD-5EC0-490C-98A9-B622FFB1C0CE}"/>
    <dgm:cxn modelId="{728C0D9F-B8EA-4167-BA5D-B0DB9FF24DAD}" type="presOf" srcId="{15366CE1-CE80-4459-AF3F-51AFF5EE6BC9}" destId="{B8A32FA9-9137-4FE5-A253-490794CF1AED}" srcOrd="0" destOrd="0" presId="urn:microsoft.com/office/officeart/2005/8/layout/hierarchy2"/>
    <dgm:cxn modelId="{310307BB-206B-45C6-87FC-89A6035CAC92}" type="presOf" srcId="{58BF6313-4F36-468D-8510-71B9954CAC5B}" destId="{413E03E6-8ECC-44E1-BE29-2577FEB408A1}" srcOrd="0" destOrd="0" presId="urn:microsoft.com/office/officeart/2005/8/layout/hierarchy2"/>
    <dgm:cxn modelId="{DFFB0900-71C8-4320-89FE-D5215A9B0FCE}" type="presOf" srcId="{0FE2FD93-39AD-4B3C-8CDE-AF810F75112E}" destId="{EE9C5BB6-5CE0-40A9-9F87-41C9F5516563}" srcOrd="1" destOrd="0" presId="urn:microsoft.com/office/officeart/2005/8/layout/hierarchy2"/>
    <dgm:cxn modelId="{BCBE6601-7F4F-41B1-9538-98736291457F}" type="presOf" srcId="{70301BD3-BA4A-4C97-9118-9A01B346D461}" destId="{A6D2B9B9-8C15-450E-AABA-0C4D945B68EA}" srcOrd="0" destOrd="0" presId="urn:microsoft.com/office/officeart/2005/8/layout/hierarchy2"/>
    <dgm:cxn modelId="{E0CBBF7F-1A81-4422-AFFE-69B379E35D9E}" srcId="{15366CE1-CE80-4459-AF3F-51AFF5EE6BC9}" destId="{70301BD3-BA4A-4C97-9118-9A01B346D461}" srcOrd="0" destOrd="0" parTransId="{F22DDC8B-62EC-4550-A720-7CE24A73A48A}" sibTransId="{43FA2F33-9902-4449-B673-79F724E60CF7}"/>
    <dgm:cxn modelId="{E527C975-90BE-45E5-BAFB-D2AC1CC30182}" type="presOf" srcId="{7BFA55C4-B0C2-4C83-A9C4-575B7E7A516A}" destId="{1860075F-3EB3-4FB7-A169-5E1285F92BDE}" srcOrd="0" destOrd="0" presId="urn:microsoft.com/office/officeart/2005/8/layout/hierarchy2"/>
    <dgm:cxn modelId="{535F5B9B-F004-43D7-8E92-B009A83DA93D}" type="presParOf" srcId="{413E03E6-8ECC-44E1-BE29-2577FEB408A1}" destId="{BD5A3743-FC67-4904-8062-281E7C3AA88C}" srcOrd="0" destOrd="0" presId="urn:microsoft.com/office/officeart/2005/8/layout/hierarchy2"/>
    <dgm:cxn modelId="{7E84BCE6-2BEA-408C-8223-E6CEC618B193}" type="presParOf" srcId="{BD5A3743-FC67-4904-8062-281E7C3AA88C}" destId="{B8A32FA9-9137-4FE5-A253-490794CF1AED}" srcOrd="0" destOrd="0" presId="urn:microsoft.com/office/officeart/2005/8/layout/hierarchy2"/>
    <dgm:cxn modelId="{2B2488D5-9B0A-4DF4-98F2-BD5C6A49295C}" type="presParOf" srcId="{BD5A3743-FC67-4904-8062-281E7C3AA88C}" destId="{9564333A-14D0-4A36-8E6E-D2F295982184}" srcOrd="1" destOrd="0" presId="urn:microsoft.com/office/officeart/2005/8/layout/hierarchy2"/>
    <dgm:cxn modelId="{6DDA26C9-5CA9-465C-B2E1-CB07AEE10610}" type="presParOf" srcId="{9564333A-14D0-4A36-8E6E-D2F295982184}" destId="{DF6FD7EA-2226-4C46-89C5-0CE37EC03EA1}" srcOrd="0" destOrd="0" presId="urn:microsoft.com/office/officeart/2005/8/layout/hierarchy2"/>
    <dgm:cxn modelId="{365B4AE4-5D7C-4ACE-8711-9E748411915C}" type="presParOf" srcId="{DF6FD7EA-2226-4C46-89C5-0CE37EC03EA1}" destId="{EC52BF0C-C50A-4993-899B-4CC8C15FCBA2}" srcOrd="0" destOrd="0" presId="urn:microsoft.com/office/officeart/2005/8/layout/hierarchy2"/>
    <dgm:cxn modelId="{216FEB17-3B37-4600-A1DA-ACD5EE7E93A3}" type="presParOf" srcId="{9564333A-14D0-4A36-8E6E-D2F295982184}" destId="{B2FEF9DA-EAFF-43A4-8C5C-51FD0ED64A7B}" srcOrd="1" destOrd="0" presId="urn:microsoft.com/office/officeart/2005/8/layout/hierarchy2"/>
    <dgm:cxn modelId="{E5A502B3-6091-4D0A-87AF-DE4627B39A3F}" type="presParOf" srcId="{B2FEF9DA-EAFF-43A4-8C5C-51FD0ED64A7B}" destId="{A6D2B9B9-8C15-450E-AABA-0C4D945B68EA}" srcOrd="0" destOrd="0" presId="urn:microsoft.com/office/officeart/2005/8/layout/hierarchy2"/>
    <dgm:cxn modelId="{2E8AD022-7416-450B-AD51-B6A9345053B3}" type="presParOf" srcId="{B2FEF9DA-EAFF-43A4-8C5C-51FD0ED64A7B}" destId="{D4856294-E269-4202-AB67-5E6476EBB981}" srcOrd="1" destOrd="0" presId="urn:microsoft.com/office/officeart/2005/8/layout/hierarchy2"/>
    <dgm:cxn modelId="{D78FFEBA-4525-47AD-B165-BC68092E6D1E}" type="presParOf" srcId="{9564333A-14D0-4A36-8E6E-D2F295982184}" destId="{5A1C350D-09DE-484D-9E14-98D03B13EC7C}" srcOrd="2" destOrd="0" presId="urn:microsoft.com/office/officeart/2005/8/layout/hierarchy2"/>
    <dgm:cxn modelId="{2816CF42-6B7D-4096-842B-2B5A9C097345}" type="presParOf" srcId="{5A1C350D-09DE-484D-9E14-98D03B13EC7C}" destId="{EE9C5BB6-5CE0-40A9-9F87-41C9F5516563}" srcOrd="0" destOrd="0" presId="urn:microsoft.com/office/officeart/2005/8/layout/hierarchy2"/>
    <dgm:cxn modelId="{03C45752-513B-4AD8-9FFF-9F2BCEB7697E}" type="presParOf" srcId="{9564333A-14D0-4A36-8E6E-D2F295982184}" destId="{A64D8120-2916-4A6A-A681-286C7DC148FD}" srcOrd="3" destOrd="0" presId="urn:microsoft.com/office/officeart/2005/8/layout/hierarchy2"/>
    <dgm:cxn modelId="{0A7562EE-BE06-4EAA-98BE-013B50F697E6}" type="presParOf" srcId="{A64D8120-2916-4A6A-A681-286C7DC148FD}" destId="{1860075F-3EB3-4FB7-A169-5E1285F92BDE}" srcOrd="0" destOrd="0" presId="urn:microsoft.com/office/officeart/2005/8/layout/hierarchy2"/>
    <dgm:cxn modelId="{74AADE85-307C-40E0-9DCD-C387C9B20079}" type="presParOf" srcId="{A64D8120-2916-4A6A-A681-286C7DC148FD}" destId="{D6FA9175-F4D2-41CC-87B3-12E89D81AF3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24567759-1F0F-43E1-95BA-B5968C73DA2B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34A35D-F383-4BC4-A243-F08FA3B32C84}">
      <dgm:prSet/>
      <dgm:spPr/>
      <dgm:t>
        <a:bodyPr/>
        <a:lstStyle/>
        <a:p>
          <a:pPr algn="ctr"/>
          <a:r>
            <a:rPr lang="ru-RU" dirty="0"/>
            <a:t>Профиль должности включает в себя подробное описание конкретной позиции (рабочего места), которое состоит из блоков</a:t>
          </a:r>
        </a:p>
      </dgm:t>
    </dgm:pt>
    <dgm:pt modelId="{212E0D9F-DE46-4E6E-BEED-44F52C8459B9}" type="parTrans" cxnId="{A9F6FD2D-08F9-4EEB-89D9-265B62AED07D}">
      <dgm:prSet/>
      <dgm:spPr/>
      <dgm:t>
        <a:bodyPr/>
        <a:lstStyle/>
        <a:p>
          <a:endParaRPr lang="ru-RU"/>
        </a:p>
      </dgm:t>
    </dgm:pt>
    <dgm:pt modelId="{95F714C9-3E59-45F4-83EC-D29468D12B43}" type="sibTrans" cxnId="{A9F6FD2D-08F9-4EEB-89D9-265B62AED07D}">
      <dgm:prSet/>
      <dgm:spPr/>
      <dgm:t>
        <a:bodyPr/>
        <a:lstStyle/>
        <a:p>
          <a:endParaRPr lang="ru-RU"/>
        </a:p>
      </dgm:t>
    </dgm:pt>
    <dgm:pt modelId="{A49275B7-1960-4724-9B76-82547D9540C7}" type="pres">
      <dgm:prSet presAssocID="{24567759-1F0F-43E1-95BA-B5968C73DA2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331CB2-C462-49C7-939C-267169DA10B2}" type="pres">
      <dgm:prSet presAssocID="{4334A35D-F383-4BC4-A243-F08FA3B32C8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9F6FD2D-08F9-4EEB-89D9-265B62AED07D}" srcId="{24567759-1F0F-43E1-95BA-B5968C73DA2B}" destId="{4334A35D-F383-4BC4-A243-F08FA3B32C84}" srcOrd="0" destOrd="0" parTransId="{212E0D9F-DE46-4E6E-BEED-44F52C8459B9}" sibTransId="{95F714C9-3E59-45F4-83EC-D29468D12B43}"/>
    <dgm:cxn modelId="{436E2F75-057B-4FAC-BB9E-3F1274517D11}" type="presOf" srcId="{4334A35D-F383-4BC4-A243-F08FA3B32C84}" destId="{D6331CB2-C462-49C7-939C-267169DA10B2}" srcOrd="0" destOrd="0" presId="urn:microsoft.com/office/officeart/2005/8/layout/vList2"/>
    <dgm:cxn modelId="{4FDA496D-39A6-46F9-BF3C-37B28DD25EEC}" type="presOf" srcId="{24567759-1F0F-43E1-95BA-B5968C73DA2B}" destId="{A49275B7-1960-4724-9B76-82547D9540C7}" srcOrd="0" destOrd="0" presId="urn:microsoft.com/office/officeart/2005/8/layout/vList2"/>
    <dgm:cxn modelId="{9CCB1A86-1636-469A-8C46-5C3ED737D966}" type="presParOf" srcId="{A49275B7-1960-4724-9B76-82547D9540C7}" destId="{D6331CB2-C462-49C7-939C-267169DA10B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4E88472A-3C8B-4934-A74D-1F2CDC297EB1}" type="doc">
      <dgm:prSet loTypeId="urn:microsoft.com/office/officeart/2005/8/layout/process4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8F177E29-79D2-4C64-BF14-B2FA0CB330D7}">
      <dgm:prSet/>
      <dgm:spPr/>
      <dgm:t>
        <a:bodyPr/>
        <a:lstStyle/>
        <a:p>
          <a:r>
            <a:rPr lang="ru-RU" dirty="0"/>
            <a:t>Ключевые показатели эффективности деятельности (KPI должности).</a:t>
          </a:r>
        </a:p>
      </dgm:t>
    </dgm:pt>
    <dgm:pt modelId="{3DF53824-920A-4CEF-BAEC-AC425C4FF223}" type="parTrans" cxnId="{D3DC7D75-7D60-4590-A2F2-59D53CC9D942}">
      <dgm:prSet/>
      <dgm:spPr/>
      <dgm:t>
        <a:bodyPr/>
        <a:lstStyle/>
        <a:p>
          <a:endParaRPr lang="ru-RU"/>
        </a:p>
      </dgm:t>
    </dgm:pt>
    <dgm:pt modelId="{CD20ECB8-C67D-4657-B2AC-9BF5836FD90F}" type="sibTrans" cxnId="{D3DC7D75-7D60-4590-A2F2-59D53CC9D942}">
      <dgm:prSet/>
      <dgm:spPr/>
      <dgm:t>
        <a:bodyPr/>
        <a:lstStyle/>
        <a:p>
          <a:endParaRPr lang="ru-RU"/>
        </a:p>
      </dgm:t>
    </dgm:pt>
    <dgm:pt modelId="{7DF8AD5B-34E1-41D5-AD5C-5C71BF22472D}">
      <dgm:prSet/>
      <dgm:spPr/>
      <dgm:t>
        <a:bodyPr/>
        <a:lstStyle/>
        <a:p>
          <a:r>
            <a:rPr lang="ru-RU" dirty="0"/>
            <a:t>Профессиональные компетенции. Необходимые знания, умения и навыки</a:t>
          </a:r>
        </a:p>
      </dgm:t>
    </dgm:pt>
    <dgm:pt modelId="{FF7E743B-4AF2-48BA-A9CB-955D0E37D6AE}" type="parTrans" cxnId="{45D11E5A-46E4-4A2D-8772-8EDD7FCA09ED}">
      <dgm:prSet/>
      <dgm:spPr/>
      <dgm:t>
        <a:bodyPr/>
        <a:lstStyle/>
        <a:p>
          <a:endParaRPr lang="ru-RU"/>
        </a:p>
      </dgm:t>
    </dgm:pt>
    <dgm:pt modelId="{BAC782A3-BDD1-4D8C-AE94-B0F5E06941B1}" type="sibTrans" cxnId="{45D11E5A-46E4-4A2D-8772-8EDD7FCA09ED}">
      <dgm:prSet/>
      <dgm:spPr/>
      <dgm:t>
        <a:bodyPr/>
        <a:lstStyle/>
        <a:p>
          <a:endParaRPr lang="ru-RU"/>
        </a:p>
      </dgm:t>
    </dgm:pt>
    <dgm:pt modelId="{A0B3C25D-B5B5-4B59-9475-D7E842EBD296}">
      <dgm:prSet/>
      <dgm:spPr/>
      <dgm:t>
        <a:bodyPr/>
        <a:lstStyle/>
        <a:p>
          <a:r>
            <a:rPr lang="ru-RU" dirty="0"/>
            <a:t>Личностные компетенции. Необходимые личные качества (компетенции, обусловленные спецификой выполняемой деятельности)</a:t>
          </a:r>
        </a:p>
      </dgm:t>
    </dgm:pt>
    <dgm:pt modelId="{B9258496-1969-4370-9AA0-DF442819AA2B}" type="parTrans" cxnId="{8ECE18DC-17DB-452A-96E9-891DCC851B2C}">
      <dgm:prSet/>
      <dgm:spPr/>
      <dgm:t>
        <a:bodyPr/>
        <a:lstStyle/>
        <a:p>
          <a:endParaRPr lang="ru-RU"/>
        </a:p>
      </dgm:t>
    </dgm:pt>
    <dgm:pt modelId="{2596C376-37B8-49D6-BC20-0AB540B7B859}" type="sibTrans" cxnId="{8ECE18DC-17DB-452A-96E9-891DCC851B2C}">
      <dgm:prSet/>
      <dgm:spPr/>
      <dgm:t>
        <a:bodyPr/>
        <a:lstStyle/>
        <a:p>
          <a:endParaRPr lang="ru-RU"/>
        </a:p>
      </dgm:t>
    </dgm:pt>
    <dgm:pt modelId="{C3C21879-6F73-4CA5-B77E-04ECC5526FC1}">
      <dgm:prSet/>
      <dgm:spPr/>
      <dgm:t>
        <a:bodyPr/>
        <a:lstStyle/>
        <a:p>
          <a:r>
            <a:rPr lang="ru-RU" dirty="0"/>
            <a:t>Корпоративные компетенции</a:t>
          </a:r>
        </a:p>
      </dgm:t>
    </dgm:pt>
    <dgm:pt modelId="{F1733C28-DCF0-442A-B7A9-2DE43E7F6E97}" type="parTrans" cxnId="{8B42E4A3-52C9-4817-A6F0-DA200C09B10C}">
      <dgm:prSet/>
      <dgm:spPr/>
      <dgm:t>
        <a:bodyPr/>
        <a:lstStyle/>
        <a:p>
          <a:endParaRPr lang="ru-RU"/>
        </a:p>
      </dgm:t>
    </dgm:pt>
    <dgm:pt modelId="{55E3B4E8-73ED-4AE9-A235-A0C124FBD60E}" type="sibTrans" cxnId="{8B42E4A3-52C9-4817-A6F0-DA200C09B10C}">
      <dgm:prSet/>
      <dgm:spPr/>
      <dgm:t>
        <a:bodyPr/>
        <a:lstStyle/>
        <a:p>
          <a:endParaRPr lang="ru-RU"/>
        </a:p>
      </dgm:t>
    </dgm:pt>
    <dgm:pt modelId="{B0537872-E610-43F8-A2B7-5F1105C2C683}">
      <dgm:prSet/>
      <dgm:spPr/>
      <dgm:t>
        <a:bodyPr/>
        <a:lstStyle/>
        <a:p>
          <a:r>
            <a:rPr lang="ru-RU" dirty="0"/>
            <a:t>Специальные требования</a:t>
          </a:r>
        </a:p>
      </dgm:t>
    </dgm:pt>
    <dgm:pt modelId="{14B9C004-5FBA-4D46-ACAF-F661BB47A578}" type="parTrans" cxnId="{FCB0EEF3-2E07-480D-BA75-EF87C9FA98A1}">
      <dgm:prSet/>
      <dgm:spPr/>
      <dgm:t>
        <a:bodyPr/>
        <a:lstStyle/>
        <a:p>
          <a:endParaRPr lang="ru-RU"/>
        </a:p>
      </dgm:t>
    </dgm:pt>
    <dgm:pt modelId="{166D0516-C16F-48E3-8E95-21F1095C964E}" type="sibTrans" cxnId="{FCB0EEF3-2E07-480D-BA75-EF87C9FA98A1}">
      <dgm:prSet/>
      <dgm:spPr/>
      <dgm:t>
        <a:bodyPr/>
        <a:lstStyle/>
        <a:p>
          <a:endParaRPr lang="ru-RU"/>
        </a:p>
      </dgm:t>
    </dgm:pt>
    <dgm:pt modelId="{68153059-53C7-41AA-B5BA-3A506C5FEC45}">
      <dgm:prSet/>
      <dgm:spPr/>
      <dgm:t>
        <a:bodyPr/>
        <a:lstStyle/>
        <a:p>
          <a:r>
            <a:rPr lang="ru-RU" dirty="0"/>
            <a:t>Весовые коэффициенты по всем критериям "Профиля должности"</a:t>
          </a:r>
        </a:p>
      </dgm:t>
    </dgm:pt>
    <dgm:pt modelId="{76DD3D15-E59B-487A-84F3-43AECAAFBB99}" type="parTrans" cxnId="{F73B1A27-7CD4-47E0-9724-ABA454B3E565}">
      <dgm:prSet/>
      <dgm:spPr/>
      <dgm:t>
        <a:bodyPr/>
        <a:lstStyle/>
        <a:p>
          <a:endParaRPr lang="ru-RU"/>
        </a:p>
      </dgm:t>
    </dgm:pt>
    <dgm:pt modelId="{E5AEE265-BCBF-4571-BDF8-76B58596286F}" type="sibTrans" cxnId="{F73B1A27-7CD4-47E0-9724-ABA454B3E565}">
      <dgm:prSet/>
      <dgm:spPr/>
      <dgm:t>
        <a:bodyPr/>
        <a:lstStyle/>
        <a:p>
          <a:endParaRPr lang="ru-RU"/>
        </a:p>
      </dgm:t>
    </dgm:pt>
    <dgm:pt modelId="{5877745C-C08A-4CEE-ACE8-1865E14D2C9B}">
      <dgm:prSet/>
      <dgm:spPr/>
      <dgm:t>
        <a:bodyPr/>
        <a:lstStyle/>
        <a:p>
          <a:r>
            <a:rPr lang="ru-RU" dirty="0"/>
            <a:t>Описание должности</a:t>
          </a:r>
        </a:p>
      </dgm:t>
    </dgm:pt>
    <dgm:pt modelId="{66A68C2C-3E37-40F5-80C2-5DCBE7C36F34}" type="parTrans" cxnId="{4DA7FFC1-93CC-4DE2-8C33-392A8B20854B}">
      <dgm:prSet/>
      <dgm:spPr/>
      <dgm:t>
        <a:bodyPr/>
        <a:lstStyle/>
        <a:p>
          <a:endParaRPr lang="ru-RU"/>
        </a:p>
      </dgm:t>
    </dgm:pt>
    <dgm:pt modelId="{B298019B-FCC8-40E5-B20C-77B370A40562}" type="sibTrans" cxnId="{4DA7FFC1-93CC-4DE2-8C33-392A8B20854B}">
      <dgm:prSet/>
      <dgm:spPr/>
      <dgm:t>
        <a:bodyPr/>
        <a:lstStyle/>
        <a:p>
          <a:endParaRPr lang="ru-RU"/>
        </a:p>
      </dgm:t>
    </dgm:pt>
    <dgm:pt modelId="{4AC11301-21CF-4D40-9CBD-9DF8E0AD1251}" type="pres">
      <dgm:prSet presAssocID="{4E88472A-3C8B-4934-A74D-1F2CDC297EB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7A3FE9D-1620-4D5F-B777-4E0F156922BB}" type="pres">
      <dgm:prSet presAssocID="{68153059-53C7-41AA-B5BA-3A506C5FEC45}" presName="boxAndChildren" presStyleCnt="0"/>
      <dgm:spPr/>
    </dgm:pt>
    <dgm:pt modelId="{CFF49D7E-28F8-44E8-9A80-4111DC505E72}" type="pres">
      <dgm:prSet presAssocID="{68153059-53C7-41AA-B5BA-3A506C5FEC45}" presName="parentTextBox" presStyleLbl="node1" presStyleIdx="0" presStyleCnt="7"/>
      <dgm:spPr/>
      <dgm:t>
        <a:bodyPr/>
        <a:lstStyle/>
        <a:p>
          <a:endParaRPr lang="ru-RU"/>
        </a:p>
      </dgm:t>
    </dgm:pt>
    <dgm:pt modelId="{E3B24F89-6BB5-4543-AB92-9148166D1AF5}" type="pres">
      <dgm:prSet presAssocID="{166D0516-C16F-48E3-8E95-21F1095C964E}" presName="sp" presStyleCnt="0"/>
      <dgm:spPr/>
    </dgm:pt>
    <dgm:pt modelId="{C664F399-98AD-47A0-99C8-C697BFA79027}" type="pres">
      <dgm:prSet presAssocID="{B0537872-E610-43F8-A2B7-5F1105C2C683}" presName="arrowAndChildren" presStyleCnt="0"/>
      <dgm:spPr/>
    </dgm:pt>
    <dgm:pt modelId="{2F3BC915-13A7-4DF3-BD25-A1FAE6487171}" type="pres">
      <dgm:prSet presAssocID="{B0537872-E610-43F8-A2B7-5F1105C2C683}" presName="parentTextArrow" presStyleLbl="node1" presStyleIdx="1" presStyleCnt="7"/>
      <dgm:spPr/>
      <dgm:t>
        <a:bodyPr/>
        <a:lstStyle/>
        <a:p>
          <a:endParaRPr lang="ru-RU"/>
        </a:p>
      </dgm:t>
    </dgm:pt>
    <dgm:pt modelId="{DB882FE5-2DCE-4379-B7AD-9638984E4378}" type="pres">
      <dgm:prSet presAssocID="{55E3B4E8-73ED-4AE9-A235-A0C124FBD60E}" presName="sp" presStyleCnt="0"/>
      <dgm:spPr/>
    </dgm:pt>
    <dgm:pt modelId="{4C02EF38-E010-457A-A36D-EC8A98768F4B}" type="pres">
      <dgm:prSet presAssocID="{C3C21879-6F73-4CA5-B77E-04ECC5526FC1}" presName="arrowAndChildren" presStyleCnt="0"/>
      <dgm:spPr/>
    </dgm:pt>
    <dgm:pt modelId="{6B5B1B53-6FF4-4358-BEB4-8EBFB20DD901}" type="pres">
      <dgm:prSet presAssocID="{C3C21879-6F73-4CA5-B77E-04ECC5526FC1}" presName="parentTextArrow" presStyleLbl="node1" presStyleIdx="2" presStyleCnt="7"/>
      <dgm:spPr/>
      <dgm:t>
        <a:bodyPr/>
        <a:lstStyle/>
        <a:p>
          <a:endParaRPr lang="ru-RU"/>
        </a:p>
      </dgm:t>
    </dgm:pt>
    <dgm:pt modelId="{C4742736-57E6-47DE-8EDD-6E1512FAA95A}" type="pres">
      <dgm:prSet presAssocID="{2596C376-37B8-49D6-BC20-0AB540B7B859}" presName="sp" presStyleCnt="0"/>
      <dgm:spPr/>
    </dgm:pt>
    <dgm:pt modelId="{761A659C-E30E-46D3-83DD-801D77876960}" type="pres">
      <dgm:prSet presAssocID="{A0B3C25D-B5B5-4B59-9475-D7E842EBD296}" presName="arrowAndChildren" presStyleCnt="0"/>
      <dgm:spPr/>
    </dgm:pt>
    <dgm:pt modelId="{4849B4DA-4777-4158-9A15-6EF026096E62}" type="pres">
      <dgm:prSet presAssocID="{A0B3C25D-B5B5-4B59-9475-D7E842EBD296}" presName="parentTextArrow" presStyleLbl="node1" presStyleIdx="3" presStyleCnt="7"/>
      <dgm:spPr/>
      <dgm:t>
        <a:bodyPr/>
        <a:lstStyle/>
        <a:p>
          <a:endParaRPr lang="ru-RU"/>
        </a:p>
      </dgm:t>
    </dgm:pt>
    <dgm:pt modelId="{54AE26EA-3793-4258-A045-F771BFF0EA34}" type="pres">
      <dgm:prSet presAssocID="{BAC782A3-BDD1-4D8C-AE94-B0F5E06941B1}" presName="sp" presStyleCnt="0"/>
      <dgm:spPr/>
    </dgm:pt>
    <dgm:pt modelId="{E18D4651-F598-4A63-9E2E-C6F1CBEAC3DB}" type="pres">
      <dgm:prSet presAssocID="{7DF8AD5B-34E1-41D5-AD5C-5C71BF22472D}" presName="arrowAndChildren" presStyleCnt="0"/>
      <dgm:spPr/>
    </dgm:pt>
    <dgm:pt modelId="{FE33F15E-4007-4F02-B990-29625BFD9BD5}" type="pres">
      <dgm:prSet presAssocID="{7DF8AD5B-34E1-41D5-AD5C-5C71BF22472D}" presName="parentTextArrow" presStyleLbl="node1" presStyleIdx="4" presStyleCnt="7"/>
      <dgm:spPr/>
      <dgm:t>
        <a:bodyPr/>
        <a:lstStyle/>
        <a:p>
          <a:endParaRPr lang="ru-RU"/>
        </a:p>
      </dgm:t>
    </dgm:pt>
    <dgm:pt modelId="{069ED078-0ABF-432D-8555-E8ABFD0D2F43}" type="pres">
      <dgm:prSet presAssocID="{CD20ECB8-C67D-4657-B2AC-9BF5836FD90F}" presName="sp" presStyleCnt="0"/>
      <dgm:spPr/>
    </dgm:pt>
    <dgm:pt modelId="{3E582D6C-8000-4AB2-9488-3ADB7013D243}" type="pres">
      <dgm:prSet presAssocID="{8F177E29-79D2-4C64-BF14-B2FA0CB330D7}" presName="arrowAndChildren" presStyleCnt="0"/>
      <dgm:spPr/>
    </dgm:pt>
    <dgm:pt modelId="{3AE72E5A-4114-4469-BDA3-C7DD55C53EEA}" type="pres">
      <dgm:prSet presAssocID="{8F177E29-79D2-4C64-BF14-B2FA0CB330D7}" presName="parentTextArrow" presStyleLbl="node1" presStyleIdx="5" presStyleCnt="7"/>
      <dgm:spPr/>
      <dgm:t>
        <a:bodyPr/>
        <a:lstStyle/>
        <a:p>
          <a:endParaRPr lang="ru-RU"/>
        </a:p>
      </dgm:t>
    </dgm:pt>
    <dgm:pt modelId="{B131169D-01CF-43E5-9568-D2193851F924}" type="pres">
      <dgm:prSet presAssocID="{B298019B-FCC8-40E5-B20C-77B370A40562}" presName="sp" presStyleCnt="0"/>
      <dgm:spPr/>
    </dgm:pt>
    <dgm:pt modelId="{BF8F2F7A-21C7-4227-8CF7-5C61B6D2D5E1}" type="pres">
      <dgm:prSet presAssocID="{5877745C-C08A-4CEE-ACE8-1865E14D2C9B}" presName="arrowAndChildren" presStyleCnt="0"/>
      <dgm:spPr/>
    </dgm:pt>
    <dgm:pt modelId="{25D6EF58-679D-40A2-A201-3BD9A6E834B5}" type="pres">
      <dgm:prSet presAssocID="{5877745C-C08A-4CEE-ACE8-1865E14D2C9B}" presName="parentTextArrow" presStyleLbl="node1" presStyleIdx="6" presStyleCnt="7"/>
      <dgm:spPr/>
      <dgm:t>
        <a:bodyPr/>
        <a:lstStyle/>
        <a:p>
          <a:endParaRPr lang="ru-RU"/>
        </a:p>
      </dgm:t>
    </dgm:pt>
  </dgm:ptLst>
  <dgm:cxnLst>
    <dgm:cxn modelId="{AC78CB3A-0B7B-424E-BAD6-113AB9E593D4}" type="presOf" srcId="{B0537872-E610-43F8-A2B7-5F1105C2C683}" destId="{2F3BC915-13A7-4DF3-BD25-A1FAE6487171}" srcOrd="0" destOrd="0" presId="urn:microsoft.com/office/officeart/2005/8/layout/process4"/>
    <dgm:cxn modelId="{FCB0EEF3-2E07-480D-BA75-EF87C9FA98A1}" srcId="{4E88472A-3C8B-4934-A74D-1F2CDC297EB1}" destId="{B0537872-E610-43F8-A2B7-5F1105C2C683}" srcOrd="5" destOrd="0" parTransId="{14B9C004-5FBA-4D46-ACAF-F661BB47A578}" sibTransId="{166D0516-C16F-48E3-8E95-21F1095C964E}"/>
    <dgm:cxn modelId="{D3DC7D75-7D60-4590-A2F2-59D53CC9D942}" srcId="{4E88472A-3C8B-4934-A74D-1F2CDC297EB1}" destId="{8F177E29-79D2-4C64-BF14-B2FA0CB330D7}" srcOrd="1" destOrd="0" parTransId="{3DF53824-920A-4CEF-BAEC-AC425C4FF223}" sibTransId="{CD20ECB8-C67D-4657-B2AC-9BF5836FD90F}"/>
    <dgm:cxn modelId="{48F77024-959A-4C34-895F-D007944E70A5}" type="presOf" srcId="{68153059-53C7-41AA-B5BA-3A506C5FEC45}" destId="{CFF49D7E-28F8-44E8-9A80-4111DC505E72}" srcOrd="0" destOrd="0" presId="urn:microsoft.com/office/officeart/2005/8/layout/process4"/>
    <dgm:cxn modelId="{F73B1A27-7CD4-47E0-9724-ABA454B3E565}" srcId="{4E88472A-3C8B-4934-A74D-1F2CDC297EB1}" destId="{68153059-53C7-41AA-B5BA-3A506C5FEC45}" srcOrd="6" destOrd="0" parTransId="{76DD3D15-E59B-487A-84F3-43AECAAFBB99}" sibTransId="{E5AEE265-BCBF-4571-BDF8-76B58596286F}"/>
    <dgm:cxn modelId="{45D11E5A-46E4-4A2D-8772-8EDD7FCA09ED}" srcId="{4E88472A-3C8B-4934-A74D-1F2CDC297EB1}" destId="{7DF8AD5B-34E1-41D5-AD5C-5C71BF22472D}" srcOrd="2" destOrd="0" parTransId="{FF7E743B-4AF2-48BA-A9CB-955D0E37D6AE}" sibTransId="{BAC782A3-BDD1-4D8C-AE94-B0F5E06941B1}"/>
    <dgm:cxn modelId="{8838B3A0-88BF-4B7B-9A36-79E8B8693FBE}" type="presOf" srcId="{7DF8AD5B-34E1-41D5-AD5C-5C71BF22472D}" destId="{FE33F15E-4007-4F02-B990-29625BFD9BD5}" srcOrd="0" destOrd="0" presId="urn:microsoft.com/office/officeart/2005/8/layout/process4"/>
    <dgm:cxn modelId="{9884FE5C-1B21-4CB8-B0CF-1DF3E846D9F9}" type="presOf" srcId="{C3C21879-6F73-4CA5-B77E-04ECC5526FC1}" destId="{6B5B1B53-6FF4-4358-BEB4-8EBFB20DD901}" srcOrd="0" destOrd="0" presId="urn:microsoft.com/office/officeart/2005/8/layout/process4"/>
    <dgm:cxn modelId="{4CC09F2E-3A10-4086-BFD9-2A74F420CD17}" type="presOf" srcId="{4E88472A-3C8B-4934-A74D-1F2CDC297EB1}" destId="{4AC11301-21CF-4D40-9CBD-9DF8E0AD1251}" srcOrd="0" destOrd="0" presId="urn:microsoft.com/office/officeart/2005/8/layout/process4"/>
    <dgm:cxn modelId="{8B42E4A3-52C9-4817-A6F0-DA200C09B10C}" srcId="{4E88472A-3C8B-4934-A74D-1F2CDC297EB1}" destId="{C3C21879-6F73-4CA5-B77E-04ECC5526FC1}" srcOrd="4" destOrd="0" parTransId="{F1733C28-DCF0-442A-B7A9-2DE43E7F6E97}" sibTransId="{55E3B4E8-73ED-4AE9-A235-A0C124FBD60E}"/>
    <dgm:cxn modelId="{C97333C4-DD3C-4558-AE0F-4AEE8095CC7B}" type="presOf" srcId="{8F177E29-79D2-4C64-BF14-B2FA0CB330D7}" destId="{3AE72E5A-4114-4469-BDA3-C7DD55C53EEA}" srcOrd="0" destOrd="0" presId="urn:microsoft.com/office/officeart/2005/8/layout/process4"/>
    <dgm:cxn modelId="{FCB6C777-59F1-41B2-A12F-CBD97042C9FC}" type="presOf" srcId="{5877745C-C08A-4CEE-ACE8-1865E14D2C9B}" destId="{25D6EF58-679D-40A2-A201-3BD9A6E834B5}" srcOrd="0" destOrd="0" presId="urn:microsoft.com/office/officeart/2005/8/layout/process4"/>
    <dgm:cxn modelId="{8ECE18DC-17DB-452A-96E9-891DCC851B2C}" srcId="{4E88472A-3C8B-4934-A74D-1F2CDC297EB1}" destId="{A0B3C25D-B5B5-4B59-9475-D7E842EBD296}" srcOrd="3" destOrd="0" parTransId="{B9258496-1969-4370-9AA0-DF442819AA2B}" sibTransId="{2596C376-37B8-49D6-BC20-0AB540B7B859}"/>
    <dgm:cxn modelId="{4DA7FFC1-93CC-4DE2-8C33-392A8B20854B}" srcId="{4E88472A-3C8B-4934-A74D-1F2CDC297EB1}" destId="{5877745C-C08A-4CEE-ACE8-1865E14D2C9B}" srcOrd="0" destOrd="0" parTransId="{66A68C2C-3E37-40F5-80C2-5DCBE7C36F34}" sibTransId="{B298019B-FCC8-40E5-B20C-77B370A40562}"/>
    <dgm:cxn modelId="{03E9AF29-F30C-41AC-825C-7F75D6E554B6}" type="presOf" srcId="{A0B3C25D-B5B5-4B59-9475-D7E842EBD296}" destId="{4849B4DA-4777-4158-9A15-6EF026096E62}" srcOrd="0" destOrd="0" presId="urn:microsoft.com/office/officeart/2005/8/layout/process4"/>
    <dgm:cxn modelId="{16297698-2C42-4190-9321-388E56450302}" type="presParOf" srcId="{4AC11301-21CF-4D40-9CBD-9DF8E0AD1251}" destId="{77A3FE9D-1620-4D5F-B777-4E0F156922BB}" srcOrd="0" destOrd="0" presId="urn:microsoft.com/office/officeart/2005/8/layout/process4"/>
    <dgm:cxn modelId="{70C70E49-1B1D-4831-84E5-7860BEE3B1FB}" type="presParOf" srcId="{77A3FE9D-1620-4D5F-B777-4E0F156922BB}" destId="{CFF49D7E-28F8-44E8-9A80-4111DC505E72}" srcOrd="0" destOrd="0" presId="urn:microsoft.com/office/officeart/2005/8/layout/process4"/>
    <dgm:cxn modelId="{A6D057CA-831A-4150-B895-767F690123B5}" type="presParOf" srcId="{4AC11301-21CF-4D40-9CBD-9DF8E0AD1251}" destId="{E3B24F89-6BB5-4543-AB92-9148166D1AF5}" srcOrd="1" destOrd="0" presId="urn:microsoft.com/office/officeart/2005/8/layout/process4"/>
    <dgm:cxn modelId="{161A49E1-5AD3-4893-88C9-D42EE4B24D4E}" type="presParOf" srcId="{4AC11301-21CF-4D40-9CBD-9DF8E0AD1251}" destId="{C664F399-98AD-47A0-99C8-C697BFA79027}" srcOrd="2" destOrd="0" presId="urn:microsoft.com/office/officeart/2005/8/layout/process4"/>
    <dgm:cxn modelId="{4415177A-275C-48FD-B8B0-CD54AAE8130A}" type="presParOf" srcId="{C664F399-98AD-47A0-99C8-C697BFA79027}" destId="{2F3BC915-13A7-4DF3-BD25-A1FAE6487171}" srcOrd="0" destOrd="0" presId="urn:microsoft.com/office/officeart/2005/8/layout/process4"/>
    <dgm:cxn modelId="{468E1A0E-8520-443E-9397-C803B66EFED0}" type="presParOf" srcId="{4AC11301-21CF-4D40-9CBD-9DF8E0AD1251}" destId="{DB882FE5-2DCE-4379-B7AD-9638984E4378}" srcOrd="3" destOrd="0" presId="urn:microsoft.com/office/officeart/2005/8/layout/process4"/>
    <dgm:cxn modelId="{8512AA30-425E-4EEB-875D-6E5BEDB3019A}" type="presParOf" srcId="{4AC11301-21CF-4D40-9CBD-9DF8E0AD1251}" destId="{4C02EF38-E010-457A-A36D-EC8A98768F4B}" srcOrd="4" destOrd="0" presId="urn:microsoft.com/office/officeart/2005/8/layout/process4"/>
    <dgm:cxn modelId="{F39CCBFB-C108-4142-AC5C-C49F17759B2C}" type="presParOf" srcId="{4C02EF38-E010-457A-A36D-EC8A98768F4B}" destId="{6B5B1B53-6FF4-4358-BEB4-8EBFB20DD901}" srcOrd="0" destOrd="0" presId="urn:microsoft.com/office/officeart/2005/8/layout/process4"/>
    <dgm:cxn modelId="{BE5A1AF5-C02F-4235-A09B-943510E7EB14}" type="presParOf" srcId="{4AC11301-21CF-4D40-9CBD-9DF8E0AD1251}" destId="{C4742736-57E6-47DE-8EDD-6E1512FAA95A}" srcOrd="5" destOrd="0" presId="urn:microsoft.com/office/officeart/2005/8/layout/process4"/>
    <dgm:cxn modelId="{D635C43B-9CE0-499B-8246-827000EAB5D0}" type="presParOf" srcId="{4AC11301-21CF-4D40-9CBD-9DF8E0AD1251}" destId="{761A659C-E30E-46D3-83DD-801D77876960}" srcOrd="6" destOrd="0" presId="urn:microsoft.com/office/officeart/2005/8/layout/process4"/>
    <dgm:cxn modelId="{462FB403-8538-4A28-A67E-CB0788B090D3}" type="presParOf" srcId="{761A659C-E30E-46D3-83DD-801D77876960}" destId="{4849B4DA-4777-4158-9A15-6EF026096E62}" srcOrd="0" destOrd="0" presId="urn:microsoft.com/office/officeart/2005/8/layout/process4"/>
    <dgm:cxn modelId="{131A6B49-277F-455A-A1C7-D93F1806900F}" type="presParOf" srcId="{4AC11301-21CF-4D40-9CBD-9DF8E0AD1251}" destId="{54AE26EA-3793-4258-A045-F771BFF0EA34}" srcOrd="7" destOrd="0" presId="urn:microsoft.com/office/officeart/2005/8/layout/process4"/>
    <dgm:cxn modelId="{804ED9BD-2209-4130-BCFD-B13365E009D5}" type="presParOf" srcId="{4AC11301-21CF-4D40-9CBD-9DF8E0AD1251}" destId="{E18D4651-F598-4A63-9E2E-C6F1CBEAC3DB}" srcOrd="8" destOrd="0" presId="urn:microsoft.com/office/officeart/2005/8/layout/process4"/>
    <dgm:cxn modelId="{746F506B-A751-4B3E-95A2-020AF7B5F6FD}" type="presParOf" srcId="{E18D4651-F598-4A63-9E2E-C6F1CBEAC3DB}" destId="{FE33F15E-4007-4F02-B990-29625BFD9BD5}" srcOrd="0" destOrd="0" presId="urn:microsoft.com/office/officeart/2005/8/layout/process4"/>
    <dgm:cxn modelId="{6058978D-C5D5-4C7E-9844-864E487D3F5D}" type="presParOf" srcId="{4AC11301-21CF-4D40-9CBD-9DF8E0AD1251}" destId="{069ED078-0ABF-432D-8555-E8ABFD0D2F43}" srcOrd="9" destOrd="0" presId="urn:microsoft.com/office/officeart/2005/8/layout/process4"/>
    <dgm:cxn modelId="{4C384039-EB50-433F-8F85-20295D17F59C}" type="presParOf" srcId="{4AC11301-21CF-4D40-9CBD-9DF8E0AD1251}" destId="{3E582D6C-8000-4AB2-9488-3ADB7013D243}" srcOrd="10" destOrd="0" presId="urn:microsoft.com/office/officeart/2005/8/layout/process4"/>
    <dgm:cxn modelId="{B9487BEA-81FF-4068-BC9D-83F3104725DC}" type="presParOf" srcId="{3E582D6C-8000-4AB2-9488-3ADB7013D243}" destId="{3AE72E5A-4114-4469-BDA3-C7DD55C53EEA}" srcOrd="0" destOrd="0" presId="urn:microsoft.com/office/officeart/2005/8/layout/process4"/>
    <dgm:cxn modelId="{0A6D4F2C-20D3-4F23-93CD-205999ED04FB}" type="presParOf" srcId="{4AC11301-21CF-4D40-9CBD-9DF8E0AD1251}" destId="{B131169D-01CF-43E5-9568-D2193851F924}" srcOrd="11" destOrd="0" presId="urn:microsoft.com/office/officeart/2005/8/layout/process4"/>
    <dgm:cxn modelId="{B0F1521C-F61B-4EE3-8BAC-AB3501376CB1}" type="presParOf" srcId="{4AC11301-21CF-4D40-9CBD-9DF8E0AD1251}" destId="{BF8F2F7A-21C7-4227-8CF7-5C61B6D2D5E1}" srcOrd="12" destOrd="0" presId="urn:microsoft.com/office/officeart/2005/8/layout/process4"/>
    <dgm:cxn modelId="{2351C4E7-246A-4A2E-B325-8F4A0D463B9F}" type="presParOf" srcId="{BF8F2F7A-21C7-4227-8CF7-5C61B6D2D5E1}" destId="{25D6EF58-679D-40A2-A201-3BD9A6E834B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24BA0ECD-1A3B-4F23-AB1E-7D20EFFA1EB4}" type="doc">
      <dgm:prSet loTypeId="urn:microsoft.com/office/officeart/2005/8/layout/vList2" loCatId="list" qsTypeId="urn:microsoft.com/office/officeart/2005/8/quickstyle/simple3" qsCatId="simple" csTypeId="urn:microsoft.com/office/officeart/2005/8/colors/accent3_4" csCatId="accent3" phldr="1"/>
      <dgm:spPr/>
      <dgm:t>
        <a:bodyPr/>
        <a:lstStyle/>
        <a:p>
          <a:endParaRPr lang="ru-RU"/>
        </a:p>
      </dgm:t>
    </dgm:pt>
    <dgm:pt modelId="{198B19B9-73DF-42C7-9E69-84B25CE3D39B}">
      <dgm:prSet/>
      <dgm:spPr/>
      <dgm:t>
        <a:bodyPr/>
        <a:lstStyle/>
        <a:p>
          <a:r>
            <a:rPr lang="ru-RU"/>
            <a:t>система признаков, описывающих ту или иную профессию, а также включающая в себя перечень норм и требований, предъявляемых этой профессией или специальностью к работнику</a:t>
          </a:r>
        </a:p>
      </dgm:t>
    </dgm:pt>
    <dgm:pt modelId="{0E93A408-1936-4742-9281-E89796BDF0D7}" type="parTrans" cxnId="{9F8C40CF-9FF3-4B47-A443-A9C57AADC0E6}">
      <dgm:prSet/>
      <dgm:spPr/>
      <dgm:t>
        <a:bodyPr/>
        <a:lstStyle/>
        <a:p>
          <a:endParaRPr lang="ru-RU"/>
        </a:p>
      </dgm:t>
    </dgm:pt>
    <dgm:pt modelId="{4CB58CFE-D2C7-4F8B-B38B-34AB3EA872FB}" type="sibTrans" cxnId="{9F8C40CF-9FF3-4B47-A443-A9C57AADC0E6}">
      <dgm:prSet/>
      <dgm:spPr/>
      <dgm:t>
        <a:bodyPr/>
        <a:lstStyle/>
        <a:p>
          <a:endParaRPr lang="ru-RU"/>
        </a:p>
      </dgm:t>
    </dgm:pt>
    <dgm:pt modelId="{0BCE0FED-89FC-47EF-9C58-44107C70A72C}">
      <dgm:prSet/>
      <dgm:spPr/>
      <dgm:t>
        <a:bodyPr/>
        <a:lstStyle/>
        <a:p>
          <a:r>
            <a:rPr lang="ru-RU"/>
            <a:t>описание особенностей конкретной профессии, раскрывающее специфику профессионального труда и требований, которые  предъявляются к специалисту. </a:t>
          </a:r>
        </a:p>
      </dgm:t>
    </dgm:pt>
    <dgm:pt modelId="{C6AEC39D-2691-4926-96F4-A1D23F80E58A}" type="parTrans" cxnId="{0FA685E4-4972-4338-841C-B94F97795479}">
      <dgm:prSet/>
      <dgm:spPr/>
      <dgm:t>
        <a:bodyPr/>
        <a:lstStyle/>
        <a:p>
          <a:endParaRPr lang="ru-RU"/>
        </a:p>
      </dgm:t>
    </dgm:pt>
    <dgm:pt modelId="{7DF437CD-2FF1-4D1C-B8A3-B152EEFADE57}" type="sibTrans" cxnId="{0FA685E4-4972-4338-841C-B94F97795479}">
      <dgm:prSet/>
      <dgm:spPr/>
      <dgm:t>
        <a:bodyPr/>
        <a:lstStyle/>
        <a:p>
          <a:endParaRPr lang="ru-RU"/>
        </a:p>
      </dgm:t>
    </dgm:pt>
    <dgm:pt modelId="{97F0F664-8645-4954-AAB1-470FB6100810}">
      <dgm:prSet/>
      <dgm:spPr/>
      <dgm:t>
        <a:bodyPr/>
        <a:lstStyle/>
        <a:p>
          <a:r>
            <a:rPr lang="ru-RU" dirty="0"/>
            <a:t>Она включает в себя описание производственно-технических, социально-экономических условий трудовой деятельности, а также психофизиологических требований, предъявляемых профессией к человеку</a:t>
          </a:r>
        </a:p>
      </dgm:t>
    </dgm:pt>
    <dgm:pt modelId="{8B8612AB-7F92-4CEF-9212-93F58494827F}" type="parTrans" cxnId="{25987527-279C-4C5D-B01D-42B7E3934E4C}">
      <dgm:prSet/>
      <dgm:spPr/>
      <dgm:t>
        <a:bodyPr/>
        <a:lstStyle/>
        <a:p>
          <a:endParaRPr lang="ru-RU"/>
        </a:p>
      </dgm:t>
    </dgm:pt>
    <dgm:pt modelId="{8BAA6C92-114C-494F-BBEB-8BC10133C40E}" type="sibTrans" cxnId="{25987527-279C-4C5D-B01D-42B7E3934E4C}">
      <dgm:prSet/>
      <dgm:spPr/>
      <dgm:t>
        <a:bodyPr/>
        <a:lstStyle/>
        <a:p>
          <a:endParaRPr lang="ru-RU"/>
        </a:p>
      </dgm:t>
    </dgm:pt>
    <dgm:pt modelId="{001894EF-29B4-4A10-A44B-DA8279BA8B50}" type="pres">
      <dgm:prSet presAssocID="{24BA0ECD-1A3B-4F23-AB1E-7D20EFFA1EB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E933F6-CA45-4608-8FB1-FAC90397A1A4}" type="pres">
      <dgm:prSet presAssocID="{198B19B9-73DF-42C7-9E69-84B25CE3D39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B1575D-B0D4-4C33-B91F-1C7793617561}" type="pres">
      <dgm:prSet presAssocID="{4CB58CFE-D2C7-4F8B-B38B-34AB3EA872FB}" presName="spacer" presStyleCnt="0"/>
      <dgm:spPr/>
    </dgm:pt>
    <dgm:pt modelId="{42A56CA3-2DFA-46C1-8479-DCD9317C8F11}" type="pres">
      <dgm:prSet presAssocID="{0BCE0FED-89FC-47EF-9C58-44107C70A72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119AFC-9196-4ABE-BA7B-00B8EF5E2F87}" type="pres">
      <dgm:prSet presAssocID="{7DF437CD-2FF1-4D1C-B8A3-B152EEFADE57}" presName="spacer" presStyleCnt="0"/>
      <dgm:spPr/>
    </dgm:pt>
    <dgm:pt modelId="{9CDDE816-4EBC-4220-81D8-DF729AEA25C1}" type="pres">
      <dgm:prSet presAssocID="{97F0F664-8645-4954-AAB1-470FB610081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846449-9BBE-4544-9171-A67C7763074B}" type="presOf" srcId="{198B19B9-73DF-42C7-9E69-84B25CE3D39B}" destId="{E8E933F6-CA45-4608-8FB1-FAC90397A1A4}" srcOrd="0" destOrd="0" presId="urn:microsoft.com/office/officeart/2005/8/layout/vList2"/>
    <dgm:cxn modelId="{9F8C40CF-9FF3-4B47-A443-A9C57AADC0E6}" srcId="{24BA0ECD-1A3B-4F23-AB1E-7D20EFFA1EB4}" destId="{198B19B9-73DF-42C7-9E69-84B25CE3D39B}" srcOrd="0" destOrd="0" parTransId="{0E93A408-1936-4742-9281-E89796BDF0D7}" sibTransId="{4CB58CFE-D2C7-4F8B-B38B-34AB3EA872FB}"/>
    <dgm:cxn modelId="{BE2A10C4-4847-4C59-B356-87BBB4C87E59}" type="presOf" srcId="{97F0F664-8645-4954-AAB1-470FB6100810}" destId="{9CDDE816-4EBC-4220-81D8-DF729AEA25C1}" srcOrd="0" destOrd="0" presId="urn:microsoft.com/office/officeart/2005/8/layout/vList2"/>
    <dgm:cxn modelId="{7EDC59F1-D67B-4049-BDB3-D7396F84A27B}" type="presOf" srcId="{0BCE0FED-89FC-47EF-9C58-44107C70A72C}" destId="{42A56CA3-2DFA-46C1-8479-DCD9317C8F11}" srcOrd="0" destOrd="0" presId="urn:microsoft.com/office/officeart/2005/8/layout/vList2"/>
    <dgm:cxn modelId="{5CCE75AC-A3F7-4C1C-BC31-60605C8954A6}" type="presOf" srcId="{24BA0ECD-1A3B-4F23-AB1E-7D20EFFA1EB4}" destId="{001894EF-29B4-4A10-A44B-DA8279BA8B50}" srcOrd="0" destOrd="0" presId="urn:microsoft.com/office/officeart/2005/8/layout/vList2"/>
    <dgm:cxn modelId="{25987527-279C-4C5D-B01D-42B7E3934E4C}" srcId="{24BA0ECD-1A3B-4F23-AB1E-7D20EFFA1EB4}" destId="{97F0F664-8645-4954-AAB1-470FB6100810}" srcOrd="2" destOrd="0" parTransId="{8B8612AB-7F92-4CEF-9212-93F58494827F}" sibTransId="{8BAA6C92-114C-494F-BBEB-8BC10133C40E}"/>
    <dgm:cxn modelId="{0FA685E4-4972-4338-841C-B94F97795479}" srcId="{24BA0ECD-1A3B-4F23-AB1E-7D20EFFA1EB4}" destId="{0BCE0FED-89FC-47EF-9C58-44107C70A72C}" srcOrd="1" destOrd="0" parTransId="{C6AEC39D-2691-4926-96F4-A1D23F80E58A}" sibTransId="{7DF437CD-2FF1-4D1C-B8A3-B152EEFADE57}"/>
    <dgm:cxn modelId="{C6F956E6-A2BC-4333-860A-95D2393BF58B}" type="presParOf" srcId="{001894EF-29B4-4A10-A44B-DA8279BA8B50}" destId="{E8E933F6-CA45-4608-8FB1-FAC90397A1A4}" srcOrd="0" destOrd="0" presId="urn:microsoft.com/office/officeart/2005/8/layout/vList2"/>
    <dgm:cxn modelId="{B5555AC9-708B-429F-8D0E-37F0F055F03B}" type="presParOf" srcId="{001894EF-29B4-4A10-A44B-DA8279BA8B50}" destId="{51B1575D-B0D4-4C33-B91F-1C7793617561}" srcOrd="1" destOrd="0" presId="urn:microsoft.com/office/officeart/2005/8/layout/vList2"/>
    <dgm:cxn modelId="{31570CA4-954E-48D2-803D-A31359A035F2}" type="presParOf" srcId="{001894EF-29B4-4A10-A44B-DA8279BA8B50}" destId="{42A56CA3-2DFA-46C1-8479-DCD9317C8F11}" srcOrd="2" destOrd="0" presId="urn:microsoft.com/office/officeart/2005/8/layout/vList2"/>
    <dgm:cxn modelId="{C83DC7EA-60C3-4D12-9FCD-7FD7DE3F9ECC}" type="presParOf" srcId="{001894EF-29B4-4A10-A44B-DA8279BA8B50}" destId="{93119AFC-9196-4ABE-BA7B-00B8EF5E2F87}" srcOrd="3" destOrd="0" presId="urn:microsoft.com/office/officeart/2005/8/layout/vList2"/>
    <dgm:cxn modelId="{D0C5134F-6BE0-4F85-AB08-FB1AFAF2AAB1}" type="presParOf" srcId="{001894EF-29B4-4A10-A44B-DA8279BA8B50}" destId="{9CDDE816-4EBC-4220-81D8-DF729AEA25C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EA81C511-7669-40A1-8433-19C5F526F2B4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02ED264-A1F7-4270-97DB-D85D72FD9147}">
      <dgm:prSet/>
      <dgm:spPr/>
      <dgm:t>
        <a:bodyPr/>
        <a:lstStyle/>
        <a:p>
          <a:pPr algn="ctr"/>
          <a:r>
            <a:rPr lang="ru-RU" dirty="0"/>
            <a:t>Два вида </a:t>
          </a:r>
          <a:r>
            <a:rPr lang="ru-RU" dirty="0" err="1"/>
            <a:t>профессиограмм</a:t>
          </a:r>
          <a:r>
            <a:rPr lang="ru-RU" dirty="0"/>
            <a:t>: </a:t>
          </a:r>
        </a:p>
        <a:p>
          <a:pPr algn="ctr"/>
          <a:r>
            <a:rPr lang="ru-RU" dirty="0" err="1"/>
            <a:t>профессиокарты</a:t>
          </a:r>
          <a:r>
            <a:rPr lang="ru-RU" dirty="0"/>
            <a:t> и полные </a:t>
          </a:r>
          <a:r>
            <a:rPr lang="ru-RU" dirty="0" err="1"/>
            <a:t>профессиограммы</a:t>
          </a:r>
          <a:endParaRPr lang="ru-RU" dirty="0"/>
        </a:p>
      </dgm:t>
    </dgm:pt>
    <dgm:pt modelId="{2503A49F-1C2E-47CC-9772-F5EBED660D67}" type="parTrans" cxnId="{507C929A-93D0-47CB-86F7-55A2F59EFF60}">
      <dgm:prSet/>
      <dgm:spPr/>
      <dgm:t>
        <a:bodyPr/>
        <a:lstStyle/>
        <a:p>
          <a:endParaRPr lang="ru-RU"/>
        </a:p>
      </dgm:t>
    </dgm:pt>
    <dgm:pt modelId="{700E8EF3-DEBC-4B4D-9714-53FDC2358660}" type="sibTrans" cxnId="{507C929A-93D0-47CB-86F7-55A2F59EFF60}">
      <dgm:prSet/>
      <dgm:spPr/>
      <dgm:t>
        <a:bodyPr/>
        <a:lstStyle/>
        <a:p>
          <a:endParaRPr lang="ru-RU"/>
        </a:p>
      </dgm:t>
    </dgm:pt>
    <dgm:pt modelId="{0430A768-4656-4266-A6B4-6C81947491A5}" type="pres">
      <dgm:prSet presAssocID="{EA81C511-7669-40A1-8433-19C5F526F2B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1F0887-C51A-486C-BFD2-4D87967C0DE4}" type="pres">
      <dgm:prSet presAssocID="{B02ED264-A1F7-4270-97DB-D85D72FD914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A2BF33A-FDFB-49CD-921D-E60634C36844}" type="presOf" srcId="{B02ED264-A1F7-4270-97DB-D85D72FD9147}" destId="{5F1F0887-C51A-486C-BFD2-4D87967C0DE4}" srcOrd="0" destOrd="0" presId="urn:microsoft.com/office/officeart/2005/8/layout/vList2"/>
    <dgm:cxn modelId="{E03B36DD-60BD-4D38-8A2D-C97980977136}" type="presOf" srcId="{EA81C511-7669-40A1-8433-19C5F526F2B4}" destId="{0430A768-4656-4266-A6B4-6C81947491A5}" srcOrd="0" destOrd="0" presId="urn:microsoft.com/office/officeart/2005/8/layout/vList2"/>
    <dgm:cxn modelId="{507C929A-93D0-47CB-86F7-55A2F59EFF60}" srcId="{EA81C511-7669-40A1-8433-19C5F526F2B4}" destId="{B02ED264-A1F7-4270-97DB-D85D72FD9147}" srcOrd="0" destOrd="0" parTransId="{2503A49F-1C2E-47CC-9772-F5EBED660D67}" sibTransId="{700E8EF3-DEBC-4B4D-9714-53FDC2358660}"/>
    <dgm:cxn modelId="{13564B4A-09F8-491C-AB9B-1D7B50202B71}" type="presParOf" srcId="{0430A768-4656-4266-A6B4-6C81947491A5}" destId="{5F1F0887-C51A-486C-BFD2-4D87967C0DE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2342D54D-FA8F-4E5A-90AE-CF369E3997C9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51126D-CEA8-421B-9AF3-42AE44D8F4E3}">
      <dgm:prSet/>
      <dgm:spPr/>
      <dgm:t>
        <a:bodyPr/>
        <a:lstStyle/>
        <a:p>
          <a:r>
            <a:rPr lang="ru-RU" dirty="0"/>
            <a:t>Профессиограмма</a:t>
          </a:r>
        </a:p>
      </dgm:t>
    </dgm:pt>
    <dgm:pt modelId="{BC01282A-FFBF-40BB-920F-362B66F76D9F}" type="parTrans" cxnId="{20B6AA90-B417-4BC6-96BD-71AB785B1A55}">
      <dgm:prSet/>
      <dgm:spPr/>
      <dgm:t>
        <a:bodyPr/>
        <a:lstStyle/>
        <a:p>
          <a:endParaRPr lang="ru-RU"/>
        </a:p>
      </dgm:t>
    </dgm:pt>
    <dgm:pt modelId="{63FA89EA-7823-40E0-AB58-4855B2BF4B06}" type="sibTrans" cxnId="{20B6AA90-B417-4BC6-96BD-71AB785B1A55}">
      <dgm:prSet/>
      <dgm:spPr/>
      <dgm:t>
        <a:bodyPr/>
        <a:lstStyle/>
        <a:p>
          <a:endParaRPr lang="ru-RU"/>
        </a:p>
      </dgm:t>
    </dgm:pt>
    <dgm:pt modelId="{EA06B295-E39F-4A2F-BFBF-25C519E56F17}">
      <dgm:prSet/>
      <dgm:spPr/>
      <dgm:t>
        <a:bodyPr/>
        <a:lstStyle/>
        <a:p>
          <a:r>
            <a:rPr lang="ru-RU" dirty="0"/>
            <a:t>В ней указывают</a:t>
          </a:r>
        </a:p>
      </dgm:t>
    </dgm:pt>
    <dgm:pt modelId="{D8D755F9-5A1C-461B-9819-846D2195AE0D}" type="parTrans" cxnId="{CDAAF064-498D-46B1-9209-11CD98903CAA}">
      <dgm:prSet/>
      <dgm:spPr/>
      <dgm:t>
        <a:bodyPr/>
        <a:lstStyle/>
        <a:p>
          <a:endParaRPr lang="ru-RU"/>
        </a:p>
      </dgm:t>
    </dgm:pt>
    <dgm:pt modelId="{CF8F2865-192D-4E26-8EEC-293A69FBE777}" type="sibTrans" cxnId="{CDAAF064-498D-46B1-9209-11CD98903CAA}">
      <dgm:prSet/>
      <dgm:spPr/>
      <dgm:t>
        <a:bodyPr/>
        <a:lstStyle/>
        <a:p>
          <a:endParaRPr lang="ru-RU"/>
        </a:p>
      </dgm:t>
    </dgm:pt>
    <dgm:pt modelId="{22AC7101-8852-4CF6-8713-A76B92B2087E}">
      <dgm:prSet/>
      <dgm:spPr/>
      <dgm:t>
        <a:bodyPr/>
        <a:lstStyle/>
        <a:p>
          <a:r>
            <a:rPr lang="ru-RU" dirty="0"/>
            <a:t>Она включает в себя </a:t>
          </a:r>
          <a:r>
            <a:rPr lang="ru-RU" b="1" dirty="0" err="1"/>
            <a:t>психограмму</a:t>
          </a:r>
          <a:r>
            <a:rPr lang="ru-RU" dirty="0"/>
            <a:t> </a:t>
          </a:r>
        </a:p>
      </dgm:t>
    </dgm:pt>
    <dgm:pt modelId="{8ED4C3C3-C03B-423D-A344-29A32040E2EB}" type="parTrans" cxnId="{F94BFCA2-95B6-4FFD-A2DE-941727EC12F5}">
      <dgm:prSet/>
      <dgm:spPr/>
      <dgm:t>
        <a:bodyPr/>
        <a:lstStyle/>
        <a:p>
          <a:endParaRPr lang="ru-RU"/>
        </a:p>
      </dgm:t>
    </dgm:pt>
    <dgm:pt modelId="{758452E7-769E-4930-90BD-E3867416995A}" type="sibTrans" cxnId="{F94BFCA2-95B6-4FFD-A2DE-941727EC12F5}">
      <dgm:prSet/>
      <dgm:spPr/>
      <dgm:t>
        <a:bodyPr/>
        <a:lstStyle/>
        <a:p>
          <a:endParaRPr lang="ru-RU"/>
        </a:p>
      </dgm:t>
    </dgm:pt>
    <dgm:pt modelId="{B40B5D64-8280-41AE-83AA-2A5525EA29F6}">
      <dgm:prSet/>
      <dgm:spPr/>
      <dgm:t>
        <a:bodyPr/>
        <a:lstStyle/>
        <a:p>
          <a:r>
            <a:rPr lang="ru-RU" dirty="0"/>
            <a:t>описывает психологические, производственные, технические, медицинские, гигиенические и другие особенности специальности, профессии. </a:t>
          </a:r>
        </a:p>
      </dgm:t>
    </dgm:pt>
    <dgm:pt modelId="{4AE7E4CE-CDED-42F6-9432-E1FEF615FE3D}" type="parTrans" cxnId="{945CA10C-D32C-405C-85CD-E228C5FFF40E}">
      <dgm:prSet/>
      <dgm:spPr/>
      <dgm:t>
        <a:bodyPr/>
        <a:lstStyle/>
        <a:p>
          <a:endParaRPr lang="ru-RU"/>
        </a:p>
      </dgm:t>
    </dgm:pt>
    <dgm:pt modelId="{1B705B59-1725-4657-B7DB-5EFCC4F5A672}" type="sibTrans" cxnId="{945CA10C-D32C-405C-85CD-E228C5FFF40E}">
      <dgm:prSet/>
      <dgm:spPr/>
      <dgm:t>
        <a:bodyPr/>
        <a:lstStyle/>
        <a:p>
          <a:endParaRPr lang="ru-RU"/>
        </a:p>
      </dgm:t>
    </dgm:pt>
    <dgm:pt modelId="{636752CF-A802-4FF8-9A0B-F835806EDA99}">
      <dgm:prSet/>
      <dgm:spPr/>
      <dgm:t>
        <a:bodyPr/>
        <a:lstStyle/>
        <a:p>
          <a:r>
            <a:rPr lang="ru-RU"/>
            <a:t> функции данной профессии и затруднения в ее освоении, связанные с определенными психофизиологическими качествами человека и с организацией производства.</a:t>
          </a:r>
        </a:p>
      </dgm:t>
    </dgm:pt>
    <dgm:pt modelId="{6349BDDB-5FCB-401C-A9C3-E44909890871}" type="parTrans" cxnId="{631615A3-A8E8-4198-8615-E8E7FD70191A}">
      <dgm:prSet/>
      <dgm:spPr/>
      <dgm:t>
        <a:bodyPr/>
        <a:lstStyle/>
        <a:p>
          <a:endParaRPr lang="ru-RU"/>
        </a:p>
      </dgm:t>
    </dgm:pt>
    <dgm:pt modelId="{F7E94408-8184-4CAB-8A3E-2E0E2CC4D5EA}" type="sibTrans" cxnId="{631615A3-A8E8-4198-8615-E8E7FD70191A}">
      <dgm:prSet/>
      <dgm:spPr/>
      <dgm:t>
        <a:bodyPr/>
        <a:lstStyle/>
        <a:p>
          <a:endParaRPr lang="ru-RU"/>
        </a:p>
      </dgm:t>
    </dgm:pt>
    <dgm:pt modelId="{5D0D9347-9DDA-45D1-A203-39D508C97C13}">
      <dgm:prSet/>
      <dgm:spPr/>
      <dgm:t>
        <a:bodyPr/>
        <a:lstStyle/>
        <a:p>
          <a:r>
            <a:rPr lang="ru-RU"/>
            <a:t>портрет </a:t>
          </a:r>
          <a:r>
            <a:rPr lang="ru-RU" dirty="0"/>
            <a:t>идеального или типичного профессионала, сформулированный в терминах психологически измеримых свойств. </a:t>
          </a:r>
        </a:p>
      </dgm:t>
    </dgm:pt>
    <dgm:pt modelId="{985682DB-EF43-4CF2-BE6E-87E9A9E8DCB1}" type="parTrans" cxnId="{8D8476BD-5911-4633-BF3E-D864C0882584}">
      <dgm:prSet/>
      <dgm:spPr/>
      <dgm:t>
        <a:bodyPr/>
        <a:lstStyle/>
        <a:p>
          <a:endParaRPr lang="ru-RU"/>
        </a:p>
      </dgm:t>
    </dgm:pt>
    <dgm:pt modelId="{DBDFC397-8954-4E82-88F8-50256C88DD99}" type="sibTrans" cxnId="{8D8476BD-5911-4633-BF3E-D864C0882584}">
      <dgm:prSet/>
      <dgm:spPr/>
      <dgm:t>
        <a:bodyPr/>
        <a:lstStyle/>
        <a:p>
          <a:endParaRPr lang="ru-RU"/>
        </a:p>
      </dgm:t>
    </dgm:pt>
    <dgm:pt modelId="{0DB18229-2985-40CA-92A1-C2D30E7C947F}" type="pres">
      <dgm:prSet presAssocID="{2342D54D-FA8F-4E5A-90AE-CF369E3997C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9AB649B-BDFA-4E18-99D5-A7C0BA7704F4}" type="pres">
      <dgm:prSet presAssocID="{7051126D-CEA8-421B-9AF3-42AE44D8F4E3}" presName="linNode" presStyleCnt="0"/>
      <dgm:spPr/>
    </dgm:pt>
    <dgm:pt modelId="{FD229A58-3747-419F-90C3-DEBAD0941ACD}" type="pres">
      <dgm:prSet presAssocID="{7051126D-CEA8-421B-9AF3-42AE44D8F4E3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C7862D-A275-45F3-B586-2D0522995ADF}" type="pres">
      <dgm:prSet presAssocID="{7051126D-CEA8-421B-9AF3-42AE44D8F4E3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89EAEF-C47B-42A8-AB74-23647E5D5184}" type="pres">
      <dgm:prSet presAssocID="{63FA89EA-7823-40E0-AB58-4855B2BF4B06}" presName="sp" presStyleCnt="0"/>
      <dgm:spPr/>
    </dgm:pt>
    <dgm:pt modelId="{8CB322D3-0E59-497A-A252-7E404E87FC99}" type="pres">
      <dgm:prSet presAssocID="{EA06B295-E39F-4A2F-BFBF-25C519E56F17}" presName="linNode" presStyleCnt="0"/>
      <dgm:spPr/>
    </dgm:pt>
    <dgm:pt modelId="{9F46B2F7-149A-4F90-BCBD-7A771E147823}" type="pres">
      <dgm:prSet presAssocID="{EA06B295-E39F-4A2F-BFBF-25C519E56F17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9B4D26-8BCC-4DAA-B570-743AF8088945}" type="pres">
      <dgm:prSet presAssocID="{EA06B295-E39F-4A2F-BFBF-25C519E56F17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3D0A29-5974-4291-B583-CB3447804D60}" type="pres">
      <dgm:prSet presAssocID="{CF8F2865-192D-4E26-8EEC-293A69FBE777}" presName="sp" presStyleCnt="0"/>
      <dgm:spPr/>
    </dgm:pt>
    <dgm:pt modelId="{DD38D263-2E0D-47CE-A3DF-3C232D8C11BC}" type="pres">
      <dgm:prSet presAssocID="{22AC7101-8852-4CF6-8713-A76B92B2087E}" presName="linNode" presStyleCnt="0"/>
      <dgm:spPr/>
    </dgm:pt>
    <dgm:pt modelId="{B0A30D0D-660C-4802-8961-0A5C521F7587}" type="pres">
      <dgm:prSet presAssocID="{22AC7101-8852-4CF6-8713-A76B92B2087E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8BC5CF-3C15-4BD9-BB22-E7A8CE9202B3}" type="pres">
      <dgm:prSet presAssocID="{22AC7101-8852-4CF6-8713-A76B92B2087E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2111BFF-D676-4EBB-9F18-B9AC1EC4E4AC}" type="presOf" srcId="{EA06B295-E39F-4A2F-BFBF-25C519E56F17}" destId="{9F46B2F7-149A-4F90-BCBD-7A771E147823}" srcOrd="0" destOrd="0" presId="urn:microsoft.com/office/officeart/2005/8/layout/vList5"/>
    <dgm:cxn modelId="{B87E28E4-AD90-4ECC-873C-D9C9AE6AAD16}" type="presOf" srcId="{636752CF-A802-4FF8-9A0B-F835806EDA99}" destId="{F49B4D26-8BCC-4DAA-B570-743AF8088945}" srcOrd="0" destOrd="0" presId="urn:microsoft.com/office/officeart/2005/8/layout/vList5"/>
    <dgm:cxn modelId="{CDAAF064-498D-46B1-9209-11CD98903CAA}" srcId="{2342D54D-FA8F-4E5A-90AE-CF369E3997C9}" destId="{EA06B295-E39F-4A2F-BFBF-25C519E56F17}" srcOrd="1" destOrd="0" parTransId="{D8D755F9-5A1C-461B-9819-846D2195AE0D}" sibTransId="{CF8F2865-192D-4E26-8EEC-293A69FBE777}"/>
    <dgm:cxn modelId="{631615A3-A8E8-4198-8615-E8E7FD70191A}" srcId="{EA06B295-E39F-4A2F-BFBF-25C519E56F17}" destId="{636752CF-A802-4FF8-9A0B-F835806EDA99}" srcOrd="0" destOrd="0" parTransId="{6349BDDB-5FCB-401C-A9C3-E44909890871}" sibTransId="{F7E94408-8184-4CAB-8A3E-2E0E2CC4D5EA}"/>
    <dgm:cxn modelId="{06E6730D-02CA-4EAD-BBEE-CC04ADD00DCF}" type="presOf" srcId="{22AC7101-8852-4CF6-8713-A76B92B2087E}" destId="{B0A30D0D-660C-4802-8961-0A5C521F7587}" srcOrd="0" destOrd="0" presId="urn:microsoft.com/office/officeart/2005/8/layout/vList5"/>
    <dgm:cxn modelId="{E68F9F92-BE97-4E9C-9D0E-85EE08290041}" type="presOf" srcId="{5D0D9347-9DDA-45D1-A203-39D508C97C13}" destId="{C98BC5CF-3C15-4BD9-BB22-E7A8CE9202B3}" srcOrd="0" destOrd="0" presId="urn:microsoft.com/office/officeart/2005/8/layout/vList5"/>
    <dgm:cxn modelId="{945CA10C-D32C-405C-85CD-E228C5FFF40E}" srcId="{7051126D-CEA8-421B-9AF3-42AE44D8F4E3}" destId="{B40B5D64-8280-41AE-83AA-2A5525EA29F6}" srcOrd="0" destOrd="0" parTransId="{4AE7E4CE-CDED-42F6-9432-E1FEF615FE3D}" sibTransId="{1B705B59-1725-4657-B7DB-5EFCC4F5A672}"/>
    <dgm:cxn modelId="{8D8476BD-5911-4633-BF3E-D864C0882584}" srcId="{22AC7101-8852-4CF6-8713-A76B92B2087E}" destId="{5D0D9347-9DDA-45D1-A203-39D508C97C13}" srcOrd="0" destOrd="0" parTransId="{985682DB-EF43-4CF2-BE6E-87E9A9E8DCB1}" sibTransId="{DBDFC397-8954-4E82-88F8-50256C88DD99}"/>
    <dgm:cxn modelId="{20B6AA90-B417-4BC6-96BD-71AB785B1A55}" srcId="{2342D54D-FA8F-4E5A-90AE-CF369E3997C9}" destId="{7051126D-CEA8-421B-9AF3-42AE44D8F4E3}" srcOrd="0" destOrd="0" parTransId="{BC01282A-FFBF-40BB-920F-362B66F76D9F}" sibTransId="{63FA89EA-7823-40E0-AB58-4855B2BF4B06}"/>
    <dgm:cxn modelId="{32DFE095-E9DF-451D-B21C-B2973DB969F6}" type="presOf" srcId="{7051126D-CEA8-421B-9AF3-42AE44D8F4E3}" destId="{FD229A58-3747-419F-90C3-DEBAD0941ACD}" srcOrd="0" destOrd="0" presId="urn:microsoft.com/office/officeart/2005/8/layout/vList5"/>
    <dgm:cxn modelId="{4D665EA6-9BC4-45FE-8D98-58121485082B}" type="presOf" srcId="{2342D54D-FA8F-4E5A-90AE-CF369E3997C9}" destId="{0DB18229-2985-40CA-92A1-C2D30E7C947F}" srcOrd="0" destOrd="0" presId="urn:microsoft.com/office/officeart/2005/8/layout/vList5"/>
    <dgm:cxn modelId="{5D077F6A-619A-4C9F-A9B0-4E26259DAF6B}" type="presOf" srcId="{B40B5D64-8280-41AE-83AA-2A5525EA29F6}" destId="{38C7862D-A275-45F3-B586-2D0522995ADF}" srcOrd="0" destOrd="0" presId="urn:microsoft.com/office/officeart/2005/8/layout/vList5"/>
    <dgm:cxn modelId="{F94BFCA2-95B6-4FFD-A2DE-941727EC12F5}" srcId="{2342D54D-FA8F-4E5A-90AE-CF369E3997C9}" destId="{22AC7101-8852-4CF6-8713-A76B92B2087E}" srcOrd="2" destOrd="0" parTransId="{8ED4C3C3-C03B-423D-A344-29A32040E2EB}" sibTransId="{758452E7-769E-4930-90BD-E3867416995A}"/>
    <dgm:cxn modelId="{D4CAE048-3A8B-46C3-A4A6-D2747F42C13F}" type="presParOf" srcId="{0DB18229-2985-40CA-92A1-C2D30E7C947F}" destId="{99AB649B-BDFA-4E18-99D5-A7C0BA7704F4}" srcOrd="0" destOrd="0" presId="urn:microsoft.com/office/officeart/2005/8/layout/vList5"/>
    <dgm:cxn modelId="{1A035306-B2F9-4334-84AA-9D9CFDAA4CF3}" type="presParOf" srcId="{99AB649B-BDFA-4E18-99D5-A7C0BA7704F4}" destId="{FD229A58-3747-419F-90C3-DEBAD0941ACD}" srcOrd="0" destOrd="0" presId="urn:microsoft.com/office/officeart/2005/8/layout/vList5"/>
    <dgm:cxn modelId="{8394DA4B-BA3D-4FE9-A65F-16F5500A4670}" type="presParOf" srcId="{99AB649B-BDFA-4E18-99D5-A7C0BA7704F4}" destId="{38C7862D-A275-45F3-B586-2D0522995ADF}" srcOrd="1" destOrd="0" presId="urn:microsoft.com/office/officeart/2005/8/layout/vList5"/>
    <dgm:cxn modelId="{EA4A3B06-AC1B-45F0-8C5C-2F2273247849}" type="presParOf" srcId="{0DB18229-2985-40CA-92A1-C2D30E7C947F}" destId="{0E89EAEF-C47B-42A8-AB74-23647E5D5184}" srcOrd="1" destOrd="0" presId="urn:microsoft.com/office/officeart/2005/8/layout/vList5"/>
    <dgm:cxn modelId="{10B5AB0B-D1F7-415C-9318-183945EF8398}" type="presParOf" srcId="{0DB18229-2985-40CA-92A1-C2D30E7C947F}" destId="{8CB322D3-0E59-497A-A252-7E404E87FC99}" srcOrd="2" destOrd="0" presId="urn:microsoft.com/office/officeart/2005/8/layout/vList5"/>
    <dgm:cxn modelId="{CC74858C-68B1-4999-9B2C-D3B79E886301}" type="presParOf" srcId="{8CB322D3-0E59-497A-A252-7E404E87FC99}" destId="{9F46B2F7-149A-4F90-BCBD-7A771E147823}" srcOrd="0" destOrd="0" presId="urn:microsoft.com/office/officeart/2005/8/layout/vList5"/>
    <dgm:cxn modelId="{9A105421-263C-4F03-A998-A6B6ABE18D1E}" type="presParOf" srcId="{8CB322D3-0E59-497A-A252-7E404E87FC99}" destId="{F49B4D26-8BCC-4DAA-B570-743AF8088945}" srcOrd="1" destOrd="0" presId="urn:microsoft.com/office/officeart/2005/8/layout/vList5"/>
    <dgm:cxn modelId="{B63DD498-0728-4E35-AF2C-00A857C60310}" type="presParOf" srcId="{0DB18229-2985-40CA-92A1-C2D30E7C947F}" destId="{A53D0A29-5974-4291-B583-CB3447804D60}" srcOrd="3" destOrd="0" presId="urn:microsoft.com/office/officeart/2005/8/layout/vList5"/>
    <dgm:cxn modelId="{381963AE-39F5-49E5-AE8D-18576C6D521C}" type="presParOf" srcId="{0DB18229-2985-40CA-92A1-C2D30E7C947F}" destId="{DD38D263-2E0D-47CE-A3DF-3C232D8C11BC}" srcOrd="4" destOrd="0" presId="urn:microsoft.com/office/officeart/2005/8/layout/vList5"/>
    <dgm:cxn modelId="{E89C281D-A26E-4F7F-BFEA-4DC773824E29}" type="presParOf" srcId="{DD38D263-2E0D-47CE-A3DF-3C232D8C11BC}" destId="{B0A30D0D-660C-4802-8961-0A5C521F7587}" srcOrd="0" destOrd="0" presId="urn:microsoft.com/office/officeart/2005/8/layout/vList5"/>
    <dgm:cxn modelId="{BA006533-62CC-4731-9E75-90CCCB2B96BD}" type="presParOf" srcId="{DD38D263-2E0D-47CE-A3DF-3C232D8C11BC}" destId="{C98BC5CF-3C15-4BD9-BB22-E7A8CE9202B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0C31488B-F226-45BC-A449-51A836953C18}" type="doc">
      <dgm:prSet loTypeId="urn:microsoft.com/office/officeart/2005/8/layout/default" loCatId="list" qsTypeId="urn:microsoft.com/office/officeart/2005/8/quickstyle/simple3" qsCatId="simple" csTypeId="urn:microsoft.com/office/officeart/2005/8/colors/colorful1" csCatId="colorful"/>
      <dgm:spPr/>
      <dgm:t>
        <a:bodyPr/>
        <a:lstStyle/>
        <a:p>
          <a:endParaRPr lang="ru-RU"/>
        </a:p>
      </dgm:t>
    </dgm:pt>
    <dgm:pt modelId="{DF632D41-3FA4-4731-B281-4EC83728436C}">
      <dgm:prSet custT="1"/>
      <dgm:spPr/>
      <dgm:t>
        <a:bodyPr/>
        <a:lstStyle/>
        <a:p>
          <a:r>
            <a:rPr lang="ru-RU" sz="1500"/>
            <a:t>профессия </a:t>
          </a:r>
        </a:p>
      </dgm:t>
    </dgm:pt>
    <dgm:pt modelId="{5019D2D7-6CD5-4E56-91BE-F9E325B8FAC2}" type="parTrans" cxnId="{17B05CD3-8862-4A8C-BC43-281EDA4FF86C}">
      <dgm:prSet/>
      <dgm:spPr/>
      <dgm:t>
        <a:bodyPr/>
        <a:lstStyle/>
        <a:p>
          <a:endParaRPr lang="ru-RU" sz="1500"/>
        </a:p>
      </dgm:t>
    </dgm:pt>
    <dgm:pt modelId="{9B785650-1F46-437A-903F-E2BB2688E9D4}" type="sibTrans" cxnId="{17B05CD3-8862-4A8C-BC43-281EDA4FF86C}">
      <dgm:prSet/>
      <dgm:spPr/>
      <dgm:t>
        <a:bodyPr/>
        <a:lstStyle/>
        <a:p>
          <a:endParaRPr lang="ru-RU" sz="1500"/>
        </a:p>
      </dgm:t>
    </dgm:pt>
    <dgm:pt modelId="{26A080A7-FF1D-4021-843E-4D39B5F50A78}">
      <dgm:prSet custT="1"/>
      <dgm:spPr/>
      <dgm:t>
        <a:bodyPr/>
        <a:lstStyle/>
        <a:p>
          <a:r>
            <a:rPr lang="ru-RU" sz="1500"/>
            <a:t>профессионально значимые требования к работнику </a:t>
          </a:r>
        </a:p>
      </dgm:t>
    </dgm:pt>
    <dgm:pt modelId="{8E99C514-D5BF-4BBE-805F-C246E0203AD5}" type="parTrans" cxnId="{66CEC907-2F4E-47BD-BC29-DE2130EA9BD2}">
      <dgm:prSet/>
      <dgm:spPr/>
      <dgm:t>
        <a:bodyPr/>
        <a:lstStyle/>
        <a:p>
          <a:endParaRPr lang="ru-RU" sz="1500"/>
        </a:p>
      </dgm:t>
    </dgm:pt>
    <dgm:pt modelId="{A0426E91-3B23-4C0D-9157-0421811EBA40}" type="sibTrans" cxnId="{66CEC907-2F4E-47BD-BC29-DE2130EA9BD2}">
      <dgm:prSet/>
      <dgm:spPr/>
      <dgm:t>
        <a:bodyPr/>
        <a:lstStyle/>
        <a:p>
          <a:endParaRPr lang="ru-RU" sz="1500"/>
        </a:p>
      </dgm:t>
    </dgm:pt>
    <dgm:pt modelId="{8D5FE02B-C3A2-41DF-9F92-5D76BE908B9C}">
      <dgm:prSet custT="1"/>
      <dgm:spPr/>
      <dgm:t>
        <a:bodyPr/>
        <a:lstStyle/>
        <a:p>
          <a:r>
            <a:rPr lang="ru-RU" sz="1500"/>
            <a:t>профессионально важные качества </a:t>
          </a:r>
        </a:p>
      </dgm:t>
    </dgm:pt>
    <dgm:pt modelId="{47870BF6-16D9-46AE-B229-91A6FA5D0DA8}" type="parTrans" cxnId="{C6CD450F-3E65-43AA-B3C1-C17B67307872}">
      <dgm:prSet/>
      <dgm:spPr/>
      <dgm:t>
        <a:bodyPr/>
        <a:lstStyle/>
        <a:p>
          <a:endParaRPr lang="ru-RU" sz="1500"/>
        </a:p>
      </dgm:t>
    </dgm:pt>
    <dgm:pt modelId="{DED03A82-5BBB-4377-AEE2-3E32E2BF538A}" type="sibTrans" cxnId="{C6CD450F-3E65-43AA-B3C1-C17B67307872}">
      <dgm:prSet/>
      <dgm:spPr/>
      <dgm:t>
        <a:bodyPr/>
        <a:lstStyle/>
        <a:p>
          <a:endParaRPr lang="ru-RU" sz="1500"/>
        </a:p>
      </dgm:t>
    </dgm:pt>
    <dgm:pt modelId="{3DCA872F-93C2-4B79-9604-60E44863E460}">
      <dgm:prSet custT="1"/>
      <dgm:spPr/>
      <dgm:t>
        <a:bodyPr/>
        <a:lstStyle/>
        <a:p>
          <a:r>
            <a:rPr lang="ru-RU" sz="1500" dirty="0"/>
            <a:t>уровень требований к соответствующим профессии психофизиологическим свойствам (ПФС) </a:t>
          </a:r>
        </a:p>
      </dgm:t>
    </dgm:pt>
    <dgm:pt modelId="{E9770F0F-6FAD-4896-BA95-8AD507CFAEE9}" type="parTrans" cxnId="{D98DF4EA-9B23-4307-88D9-F7E194BCD050}">
      <dgm:prSet/>
      <dgm:spPr/>
      <dgm:t>
        <a:bodyPr/>
        <a:lstStyle/>
        <a:p>
          <a:endParaRPr lang="ru-RU" sz="1500"/>
        </a:p>
      </dgm:t>
    </dgm:pt>
    <dgm:pt modelId="{B8069042-B4AE-429A-B79F-39192DFC3999}" type="sibTrans" cxnId="{D98DF4EA-9B23-4307-88D9-F7E194BCD050}">
      <dgm:prSet/>
      <dgm:spPr/>
      <dgm:t>
        <a:bodyPr/>
        <a:lstStyle/>
        <a:p>
          <a:endParaRPr lang="ru-RU" sz="1500"/>
        </a:p>
      </dgm:t>
    </dgm:pt>
    <dgm:pt modelId="{A19C4917-F87D-47FA-9126-612C718D9523}">
      <dgm:prSet custT="1"/>
      <dgm:spPr/>
      <dgm:t>
        <a:bodyPr/>
        <a:lstStyle/>
        <a:p>
          <a:r>
            <a:rPr lang="ru-RU" sz="1500"/>
            <a:t>методы исследования </a:t>
          </a:r>
        </a:p>
      </dgm:t>
    </dgm:pt>
    <dgm:pt modelId="{CF1629F2-C481-4B2D-85E1-2B66037DCC1E}" type="parTrans" cxnId="{8E29F416-9ECD-46C6-A721-72B8F2D714C4}">
      <dgm:prSet/>
      <dgm:spPr/>
      <dgm:t>
        <a:bodyPr/>
        <a:lstStyle/>
        <a:p>
          <a:endParaRPr lang="ru-RU" sz="1500"/>
        </a:p>
      </dgm:t>
    </dgm:pt>
    <dgm:pt modelId="{89D0B420-EBDD-4170-B10C-9F30065E10E5}" type="sibTrans" cxnId="{8E29F416-9ECD-46C6-A721-72B8F2D714C4}">
      <dgm:prSet/>
      <dgm:spPr/>
      <dgm:t>
        <a:bodyPr/>
        <a:lstStyle/>
        <a:p>
          <a:endParaRPr lang="ru-RU" sz="1500"/>
        </a:p>
      </dgm:t>
    </dgm:pt>
    <dgm:pt modelId="{800D3FC6-2CE4-4325-96A0-156BCF2A1DD9}">
      <dgm:prSet custT="1"/>
      <dgm:spPr/>
      <dgm:t>
        <a:bodyPr/>
        <a:lstStyle/>
        <a:p>
          <a:r>
            <a:rPr lang="ru-RU" sz="1500"/>
            <a:t>ранжирование уровня развитости ПФС </a:t>
          </a:r>
        </a:p>
      </dgm:t>
    </dgm:pt>
    <dgm:pt modelId="{1DBD9B57-00D4-4FF9-B6D0-EB4F163AC040}" type="parTrans" cxnId="{E7CD02B8-29CB-4F66-8F99-40A65C14E09F}">
      <dgm:prSet/>
      <dgm:spPr/>
      <dgm:t>
        <a:bodyPr/>
        <a:lstStyle/>
        <a:p>
          <a:endParaRPr lang="ru-RU" sz="1500"/>
        </a:p>
      </dgm:t>
    </dgm:pt>
    <dgm:pt modelId="{017A09D8-A3DA-4393-B004-DB59F03E85E9}" type="sibTrans" cxnId="{E7CD02B8-29CB-4F66-8F99-40A65C14E09F}">
      <dgm:prSet/>
      <dgm:spPr/>
      <dgm:t>
        <a:bodyPr/>
        <a:lstStyle/>
        <a:p>
          <a:endParaRPr lang="ru-RU" sz="1500"/>
        </a:p>
      </dgm:t>
    </dgm:pt>
    <dgm:pt modelId="{83399FC3-EC97-4A0C-93D8-59C7C7A396B3}">
      <dgm:prSet custT="1"/>
      <dgm:spPr/>
      <dgm:t>
        <a:bodyPr/>
        <a:lstStyle/>
        <a:p>
          <a:r>
            <a:rPr lang="ru-RU" sz="1500"/>
            <a:t>нормы оценки </a:t>
          </a:r>
        </a:p>
      </dgm:t>
    </dgm:pt>
    <dgm:pt modelId="{D2026240-3F59-48E8-BC57-ECC84DDD6774}" type="parTrans" cxnId="{AF9A891B-E899-4D78-95E3-01C162532567}">
      <dgm:prSet/>
      <dgm:spPr/>
      <dgm:t>
        <a:bodyPr/>
        <a:lstStyle/>
        <a:p>
          <a:endParaRPr lang="ru-RU" sz="1500"/>
        </a:p>
      </dgm:t>
    </dgm:pt>
    <dgm:pt modelId="{9745DA75-0531-4604-A901-B1035B0AC2D4}" type="sibTrans" cxnId="{AF9A891B-E899-4D78-95E3-01C162532567}">
      <dgm:prSet/>
      <dgm:spPr/>
      <dgm:t>
        <a:bodyPr/>
        <a:lstStyle/>
        <a:p>
          <a:endParaRPr lang="ru-RU" sz="1500"/>
        </a:p>
      </dgm:t>
    </dgm:pt>
    <dgm:pt modelId="{D39C6EDD-CB9B-4AE8-8C58-0FFF5ACF30E7}">
      <dgm:prSet custT="1"/>
      <dgm:spPr/>
      <dgm:t>
        <a:bodyPr/>
        <a:lstStyle/>
        <a:p>
          <a:r>
            <a:rPr lang="ru-RU" sz="1500"/>
            <a:t>психограмма </a:t>
          </a:r>
        </a:p>
      </dgm:t>
    </dgm:pt>
    <dgm:pt modelId="{0340DA40-219B-41AA-9DC1-B75859ED1976}" type="parTrans" cxnId="{AEA3565D-FFC7-41BB-97A7-5C4C5959AF07}">
      <dgm:prSet/>
      <dgm:spPr/>
      <dgm:t>
        <a:bodyPr/>
        <a:lstStyle/>
        <a:p>
          <a:endParaRPr lang="ru-RU" sz="1500"/>
        </a:p>
      </dgm:t>
    </dgm:pt>
    <dgm:pt modelId="{41A7E392-41A7-4124-A078-A62F32CE2278}" type="sibTrans" cxnId="{AEA3565D-FFC7-41BB-97A7-5C4C5959AF07}">
      <dgm:prSet/>
      <dgm:spPr/>
      <dgm:t>
        <a:bodyPr/>
        <a:lstStyle/>
        <a:p>
          <a:endParaRPr lang="ru-RU" sz="1500"/>
        </a:p>
      </dgm:t>
    </dgm:pt>
    <dgm:pt modelId="{1FBC29AA-06C6-459C-8E63-FDBCD1E389D1}">
      <dgm:prSet custT="1"/>
      <dgm:spPr/>
      <dgm:t>
        <a:bodyPr/>
        <a:lstStyle/>
        <a:p>
          <a:r>
            <a:rPr lang="ru-RU" sz="1500"/>
            <a:t>профессиональный отбор и адаптация работника </a:t>
          </a:r>
        </a:p>
      </dgm:t>
    </dgm:pt>
    <dgm:pt modelId="{4BD370AE-08A7-44D4-9955-92A05D7D4F11}" type="parTrans" cxnId="{C0259E17-11AC-470B-9A00-2D4ED702B822}">
      <dgm:prSet/>
      <dgm:spPr/>
      <dgm:t>
        <a:bodyPr/>
        <a:lstStyle/>
        <a:p>
          <a:endParaRPr lang="ru-RU" sz="1500"/>
        </a:p>
      </dgm:t>
    </dgm:pt>
    <dgm:pt modelId="{8B60AEE9-D014-4C7B-BAC0-B186CDB438A8}" type="sibTrans" cxnId="{C0259E17-11AC-470B-9A00-2D4ED702B822}">
      <dgm:prSet/>
      <dgm:spPr/>
      <dgm:t>
        <a:bodyPr/>
        <a:lstStyle/>
        <a:p>
          <a:endParaRPr lang="ru-RU" sz="1500"/>
        </a:p>
      </dgm:t>
    </dgm:pt>
    <dgm:pt modelId="{F3E4F48F-1607-4FE3-9A51-506E6C6DB501}">
      <dgm:prSet custT="1"/>
      <dgm:spPr/>
      <dgm:t>
        <a:bodyPr/>
        <a:lstStyle/>
        <a:p>
          <a:r>
            <a:rPr lang="ru-RU" sz="1500"/>
            <a:t>прогнозирование его профессионального маршрута </a:t>
          </a:r>
        </a:p>
      </dgm:t>
    </dgm:pt>
    <dgm:pt modelId="{0F54F18E-4302-4DDA-822E-0F82E1A5DF04}" type="parTrans" cxnId="{E17DC95C-CCBF-4EB9-B47A-09018BDCE432}">
      <dgm:prSet/>
      <dgm:spPr/>
      <dgm:t>
        <a:bodyPr/>
        <a:lstStyle/>
        <a:p>
          <a:endParaRPr lang="ru-RU" sz="1500"/>
        </a:p>
      </dgm:t>
    </dgm:pt>
    <dgm:pt modelId="{A9DC2651-B37F-4102-9794-F706EE64777A}" type="sibTrans" cxnId="{E17DC95C-CCBF-4EB9-B47A-09018BDCE432}">
      <dgm:prSet/>
      <dgm:spPr/>
      <dgm:t>
        <a:bodyPr/>
        <a:lstStyle/>
        <a:p>
          <a:endParaRPr lang="ru-RU" sz="1500"/>
        </a:p>
      </dgm:t>
    </dgm:pt>
    <dgm:pt modelId="{599B68EE-B18E-4741-A14A-9E60535BDBF4}">
      <dgm:prSet custT="1"/>
      <dgm:spPr/>
      <dgm:t>
        <a:bodyPr/>
        <a:lstStyle/>
        <a:p>
          <a:r>
            <a:rPr lang="ru-RU" sz="1500"/>
            <a:t>виды и формы дополнительной подготовки (переподготовки, повышения квалификации).</a:t>
          </a:r>
        </a:p>
      </dgm:t>
    </dgm:pt>
    <dgm:pt modelId="{DA07EC83-3D5E-4C47-B2E3-D4DB26348764}" type="parTrans" cxnId="{DFB46EB4-B506-4063-88EE-2CA9CF498937}">
      <dgm:prSet/>
      <dgm:spPr/>
      <dgm:t>
        <a:bodyPr/>
        <a:lstStyle/>
        <a:p>
          <a:endParaRPr lang="ru-RU" sz="1500"/>
        </a:p>
      </dgm:t>
    </dgm:pt>
    <dgm:pt modelId="{D73FE265-572D-41FB-9263-A488457CDA60}" type="sibTrans" cxnId="{DFB46EB4-B506-4063-88EE-2CA9CF498937}">
      <dgm:prSet/>
      <dgm:spPr/>
      <dgm:t>
        <a:bodyPr/>
        <a:lstStyle/>
        <a:p>
          <a:endParaRPr lang="ru-RU" sz="1500"/>
        </a:p>
      </dgm:t>
    </dgm:pt>
    <dgm:pt modelId="{E75A4F16-7874-481A-A5E4-B664FABC5D74}" type="pres">
      <dgm:prSet presAssocID="{0C31488B-F226-45BC-A449-51A836953C1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14F3EC-7C58-434A-BA26-629430429A40}" type="pres">
      <dgm:prSet presAssocID="{DF632D41-3FA4-4731-B281-4EC83728436C}" presName="node" presStyleLbl="node1" presStyleIdx="0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91F714-39A1-4F4D-A128-F22FC527B78C}" type="pres">
      <dgm:prSet presAssocID="{9B785650-1F46-437A-903F-E2BB2688E9D4}" presName="sibTrans" presStyleCnt="0"/>
      <dgm:spPr/>
    </dgm:pt>
    <dgm:pt modelId="{2916D445-65DB-4120-8F5F-3965E20076FE}" type="pres">
      <dgm:prSet presAssocID="{26A080A7-FF1D-4021-843E-4D39B5F50A78}" presName="node" presStyleLbl="node1" presStyleIdx="1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FBB88D-F079-46AF-93F7-CD076A72D521}" type="pres">
      <dgm:prSet presAssocID="{A0426E91-3B23-4C0D-9157-0421811EBA40}" presName="sibTrans" presStyleCnt="0"/>
      <dgm:spPr/>
    </dgm:pt>
    <dgm:pt modelId="{33E53AF9-3CA0-4078-9114-AD3A0B4D0E71}" type="pres">
      <dgm:prSet presAssocID="{8D5FE02B-C3A2-41DF-9F92-5D76BE908B9C}" presName="node" presStyleLbl="node1" presStyleIdx="2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5CC2C7-DDEB-4BD0-A68E-AB2B7532CC61}" type="pres">
      <dgm:prSet presAssocID="{DED03A82-5BBB-4377-AEE2-3E32E2BF538A}" presName="sibTrans" presStyleCnt="0"/>
      <dgm:spPr/>
    </dgm:pt>
    <dgm:pt modelId="{850266B3-420B-4041-896F-62AA5A928ECB}" type="pres">
      <dgm:prSet presAssocID="{3DCA872F-93C2-4B79-9604-60E44863E460}" presName="node" presStyleLbl="node1" presStyleIdx="3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9E303E-719D-4A3F-929B-F65768F3D338}" type="pres">
      <dgm:prSet presAssocID="{B8069042-B4AE-429A-B79F-39192DFC3999}" presName="sibTrans" presStyleCnt="0"/>
      <dgm:spPr/>
    </dgm:pt>
    <dgm:pt modelId="{89B4EB1A-F51B-466D-AB77-BA9C32608B11}" type="pres">
      <dgm:prSet presAssocID="{A19C4917-F87D-47FA-9126-612C718D9523}" presName="node" presStyleLbl="node1" presStyleIdx="4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8A6214-BA3A-413D-AE7A-4BD53EBD37AC}" type="pres">
      <dgm:prSet presAssocID="{89D0B420-EBDD-4170-B10C-9F30065E10E5}" presName="sibTrans" presStyleCnt="0"/>
      <dgm:spPr/>
    </dgm:pt>
    <dgm:pt modelId="{20D851C4-9798-42DE-B5A2-ABEC03430A8C}" type="pres">
      <dgm:prSet presAssocID="{800D3FC6-2CE4-4325-96A0-156BCF2A1DD9}" presName="node" presStyleLbl="node1" presStyleIdx="5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968085-3406-4992-9A0A-D86B1F67B056}" type="pres">
      <dgm:prSet presAssocID="{017A09D8-A3DA-4393-B004-DB59F03E85E9}" presName="sibTrans" presStyleCnt="0"/>
      <dgm:spPr/>
    </dgm:pt>
    <dgm:pt modelId="{E731B0C5-4CAA-407F-BCE7-FE18FF77C61C}" type="pres">
      <dgm:prSet presAssocID="{83399FC3-EC97-4A0C-93D8-59C7C7A396B3}" presName="node" presStyleLbl="node1" presStyleIdx="6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63B27C-290A-4E1D-96AD-6023C1E19AE2}" type="pres">
      <dgm:prSet presAssocID="{9745DA75-0531-4604-A901-B1035B0AC2D4}" presName="sibTrans" presStyleCnt="0"/>
      <dgm:spPr/>
    </dgm:pt>
    <dgm:pt modelId="{80666D78-DD12-4CD8-92C3-9DD5D382C932}" type="pres">
      <dgm:prSet presAssocID="{D39C6EDD-CB9B-4AE8-8C58-0FFF5ACF30E7}" presName="node" presStyleLbl="node1" presStyleIdx="7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6BA64F-7399-4EC2-853F-D584FB7FC26D}" type="pres">
      <dgm:prSet presAssocID="{41A7E392-41A7-4124-A078-A62F32CE2278}" presName="sibTrans" presStyleCnt="0"/>
      <dgm:spPr/>
    </dgm:pt>
    <dgm:pt modelId="{0090FE99-2189-4083-A66D-DB27587FB8D0}" type="pres">
      <dgm:prSet presAssocID="{1FBC29AA-06C6-459C-8E63-FDBCD1E389D1}" presName="node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690134-7019-4B32-A8C1-D43085543B11}" type="pres">
      <dgm:prSet presAssocID="{8B60AEE9-D014-4C7B-BAC0-B186CDB438A8}" presName="sibTrans" presStyleCnt="0"/>
      <dgm:spPr/>
    </dgm:pt>
    <dgm:pt modelId="{A4764B6A-2E4D-4D20-800F-3A527192CA20}" type="pres">
      <dgm:prSet presAssocID="{F3E4F48F-1607-4FE3-9A51-506E6C6DB501}" presName="node" presStyleLbl="node1" presStyleIdx="9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97F48B-0FAE-4DD5-AC34-46A9F1FABB6D}" type="pres">
      <dgm:prSet presAssocID="{A9DC2651-B37F-4102-9794-F706EE64777A}" presName="sibTrans" presStyleCnt="0"/>
      <dgm:spPr/>
    </dgm:pt>
    <dgm:pt modelId="{DB0E618D-1100-4991-9509-69E80DBF4F5B}" type="pres">
      <dgm:prSet presAssocID="{599B68EE-B18E-4741-A14A-9E60535BDBF4}" presName="node" presStyleLbl="node1" presStyleIdx="10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6A2D1F-93C5-4809-A504-3E3C1D34ADD4}" type="presOf" srcId="{A19C4917-F87D-47FA-9126-612C718D9523}" destId="{89B4EB1A-F51B-466D-AB77-BA9C32608B11}" srcOrd="0" destOrd="0" presId="urn:microsoft.com/office/officeart/2005/8/layout/default"/>
    <dgm:cxn modelId="{E7CD02B8-29CB-4F66-8F99-40A65C14E09F}" srcId="{0C31488B-F226-45BC-A449-51A836953C18}" destId="{800D3FC6-2CE4-4325-96A0-156BCF2A1DD9}" srcOrd="5" destOrd="0" parTransId="{1DBD9B57-00D4-4FF9-B6D0-EB4F163AC040}" sibTransId="{017A09D8-A3DA-4393-B004-DB59F03E85E9}"/>
    <dgm:cxn modelId="{CFB53E0E-40CE-4D90-A3F0-6794E46A3830}" type="presOf" srcId="{8D5FE02B-C3A2-41DF-9F92-5D76BE908B9C}" destId="{33E53AF9-3CA0-4078-9114-AD3A0B4D0E71}" srcOrd="0" destOrd="0" presId="urn:microsoft.com/office/officeart/2005/8/layout/default"/>
    <dgm:cxn modelId="{C0259E17-11AC-470B-9A00-2D4ED702B822}" srcId="{0C31488B-F226-45BC-A449-51A836953C18}" destId="{1FBC29AA-06C6-459C-8E63-FDBCD1E389D1}" srcOrd="8" destOrd="0" parTransId="{4BD370AE-08A7-44D4-9955-92A05D7D4F11}" sibTransId="{8B60AEE9-D014-4C7B-BAC0-B186CDB438A8}"/>
    <dgm:cxn modelId="{978302B6-0648-4971-BCA0-A8F0B31BE41A}" type="presOf" srcId="{D39C6EDD-CB9B-4AE8-8C58-0FFF5ACF30E7}" destId="{80666D78-DD12-4CD8-92C3-9DD5D382C932}" srcOrd="0" destOrd="0" presId="urn:microsoft.com/office/officeart/2005/8/layout/default"/>
    <dgm:cxn modelId="{BCC9F558-7D97-4928-8B10-1C07C0242364}" type="presOf" srcId="{DF632D41-3FA4-4731-B281-4EC83728436C}" destId="{D914F3EC-7C58-434A-BA26-629430429A40}" srcOrd="0" destOrd="0" presId="urn:microsoft.com/office/officeart/2005/8/layout/default"/>
    <dgm:cxn modelId="{0B6A475B-DB23-4C1E-A70C-B6E0E0FABC94}" type="presOf" srcId="{26A080A7-FF1D-4021-843E-4D39B5F50A78}" destId="{2916D445-65DB-4120-8F5F-3965E20076FE}" srcOrd="0" destOrd="0" presId="urn:microsoft.com/office/officeart/2005/8/layout/default"/>
    <dgm:cxn modelId="{4774CFCB-4B44-466D-BA18-EFD1D94DF52C}" type="presOf" srcId="{1FBC29AA-06C6-459C-8E63-FDBCD1E389D1}" destId="{0090FE99-2189-4083-A66D-DB27587FB8D0}" srcOrd="0" destOrd="0" presId="urn:microsoft.com/office/officeart/2005/8/layout/default"/>
    <dgm:cxn modelId="{0666766F-C01D-4C7F-8B3B-099EC07D137F}" type="presOf" srcId="{83399FC3-EC97-4A0C-93D8-59C7C7A396B3}" destId="{E731B0C5-4CAA-407F-BCE7-FE18FF77C61C}" srcOrd="0" destOrd="0" presId="urn:microsoft.com/office/officeart/2005/8/layout/default"/>
    <dgm:cxn modelId="{C6CD450F-3E65-43AA-B3C1-C17B67307872}" srcId="{0C31488B-F226-45BC-A449-51A836953C18}" destId="{8D5FE02B-C3A2-41DF-9F92-5D76BE908B9C}" srcOrd="2" destOrd="0" parTransId="{47870BF6-16D9-46AE-B229-91A6FA5D0DA8}" sibTransId="{DED03A82-5BBB-4377-AEE2-3E32E2BF538A}"/>
    <dgm:cxn modelId="{8E29F416-9ECD-46C6-A721-72B8F2D714C4}" srcId="{0C31488B-F226-45BC-A449-51A836953C18}" destId="{A19C4917-F87D-47FA-9126-612C718D9523}" srcOrd="4" destOrd="0" parTransId="{CF1629F2-C481-4B2D-85E1-2B66037DCC1E}" sibTransId="{89D0B420-EBDD-4170-B10C-9F30065E10E5}"/>
    <dgm:cxn modelId="{E74F1311-D63E-4E13-8F1F-A47A490DA63A}" type="presOf" srcId="{F3E4F48F-1607-4FE3-9A51-506E6C6DB501}" destId="{A4764B6A-2E4D-4D20-800F-3A527192CA20}" srcOrd="0" destOrd="0" presId="urn:microsoft.com/office/officeart/2005/8/layout/default"/>
    <dgm:cxn modelId="{DFB46EB4-B506-4063-88EE-2CA9CF498937}" srcId="{0C31488B-F226-45BC-A449-51A836953C18}" destId="{599B68EE-B18E-4741-A14A-9E60535BDBF4}" srcOrd="10" destOrd="0" parTransId="{DA07EC83-3D5E-4C47-B2E3-D4DB26348764}" sibTransId="{D73FE265-572D-41FB-9263-A488457CDA60}"/>
    <dgm:cxn modelId="{597672C5-49FE-4DCB-93BA-6F9FC8F04469}" type="presOf" srcId="{800D3FC6-2CE4-4325-96A0-156BCF2A1DD9}" destId="{20D851C4-9798-42DE-B5A2-ABEC03430A8C}" srcOrd="0" destOrd="0" presId="urn:microsoft.com/office/officeart/2005/8/layout/default"/>
    <dgm:cxn modelId="{AF9A891B-E899-4D78-95E3-01C162532567}" srcId="{0C31488B-F226-45BC-A449-51A836953C18}" destId="{83399FC3-EC97-4A0C-93D8-59C7C7A396B3}" srcOrd="6" destOrd="0" parTransId="{D2026240-3F59-48E8-BC57-ECC84DDD6774}" sibTransId="{9745DA75-0531-4604-A901-B1035B0AC2D4}"/>
    <dgm:cxn modelId="{E8E93AED-2EE9-47F2-A268-C45AE8BBFF93}" type="presOf" srcId="{599B68EE-B18E-4741-A14A-9E60535BDBF4}" destId="{DB0E618D-1100-4991-9509-69E80DBF4F5B}" srcOrd="0" destOrd="0" presId="urn:microsoft.com/office/officeart/2005/8/layout/default"/>
    <dgm:cxn modelId="{5C4C18D6-9EA9-4BAE-B46A-58F781AF056A}" type="presOf" srcId="{3DCA872F-93C2-4B79-9604-60E44863E460}" destId="{850266B3-420B-4041-896F-62AA5A928ECB}" srcOrd="0" destOrd="0" presId="urn:microsoft.com/office/officeart/2005/8/layout/default"/>
    <dgm:cxn modelId="{D98DF4EA-9B23-4307-88D9-F7E194BCD050}" srcId="{0C31488B-F226-45BC-A449-51A836953C18}" destId="{3DCA872F-93C2-4B79-9604-60E44863E460}" srcOrd="3" destOrd="0" parTransId="{E9770F0F-6FAD-4896-BA95-8AD507CFAEE9}" sibTransId="{B8069042-B4AE-429A-B79F-39192DFC3999}"/>
    <dgm:cxn modelId="{0023C16C-537A-4468-9623-657DD3467D78}" type="presOf" srcId="{0C31488B-F226-45BC-A449-51A836953C18}" destId="{E75A4F16-7874-481A-A5E4-B664FABC5D74}" srcOrd="0" destOrd="0" presId="urn:microsoft.com/office/officeart/2005/8/layout/default"/>
    <dgm:cxn modelId="{E17DC95C-CCBF-4EB9-B47A-09018BDCE432}" srcId="{0C31488B-F226-45BC-A449-51A836953C18}" destId="{F3E4F48F-1607-4FE3-9A51-506E6C6DB501}" srcOrd="9" destOrd="0" parTransId="{0F54F18E-4302-4DDA-822E-0F82E1A5DF04}" sibTransId="{A9DC2651-B37F-4102-9794-F706EE64777A}"/>
    <dgm:cxn modelId="{66CEC907-2F4E-47BD-BC29-DE2130EA9BD2}" srcId="{0C31488B-F226-45BC-A449-51A836953C18}" destId="{26A080A7-FF1D-4021-843E-4D39B5F50A78}" srcOrd="1" destOrd="0" parTransId="{8E99C514-D5BF-4BBE-805F-C246E0203AD5}" sibTransId="{A0426E91-3B23-4C0D-9157-0421811EBA40}"/>
    <dgm:cxn modelId="{AEA3565D-FFC7-41BB-97A7-5C4C5959AF07}" srcId="{0C31488B-F226-45BC-A449-51A836953C18}" destId="{D39C6EDD-CB9B-4AE8-8C58-0FFF5ACF30E7}" srcOrd="7" destOrd="0" parTransId="{0340DA40-219B-41AA-9DC1-B75859ED1976}" sibTransId="{41A7E392-41A7-4124-A078-A62F32CE2278}"/>
    <dgm:cxn modelId="{17B05CD3-8862-4A8C-BC43-281EDA4FF86C}" srcId="{0C31488B-F226-45BC-A449-51A836953C18}" destId="{DF632D41-3FA4-4731-B281-4EC83728436C}" srcOrd="0" destOrd="0" parTransId="{5019D2D7-6CD5-4E56-91BE-F9E325B8FAC2}" sibTransId="{9B785650-1F46-437A-903F-E2BB2688E9D4}"/>
    <dgm:cxn modelId="{A0E6C341-3E12-4B40-9F1B-DD9B1EAF067E}" type="presParOf" srcId="{E75A4F16-7874-481A-A5E4-B664FABC5D74}" destId="{D914F3EC-7C58-434A-BA26-629430429A40}" srcOrd="0" destOrd="0" presId="urn:microsoft.com/office/officeart/2005/8/layout/default"/>
    <dgm:cxn modelId="{5E1D05B3-255C-4128-AFE6-91F19E7CEA3B}" type="presParOf" srcId="{E75A4F16-7874-481A-A5E4-B664FABC5D74}" destId="{4591F714-39A1-4F4D-A128-F22FC527B78C}" srcOrd="1" destOrd="0" presId="urn:microsoft.com/office/officeart/2005/8/layout/default"/>
    <dgm:cxn modelId="{DA492891-ECB5-4B4D-AB65-B336CDA57558}" type="presParOf" srcId="{E75A4F16-7874-481A-A5E4-B664FABC5D74}" destId="{2916D445-65DB-4120-8F5F-3965E20076FE}" srcOrd="2" destOrd="0" presId="urn:microsoft.com/office/officeart/2005/8/layout/default"/>
    <dgm:cxn modelId="{318D5276-AC5A-42AF-9A1F-81D8E35A3519}" type="presParOf" srcId="{E75A4F16-7874-481A-A5E4-B664FABC5D74}" destId="{F9FBB88D-F079-46AF-93F7-CD076A72D521}" srcOrd="3" destOrd="0" presId="urn:microsoft.com/office/officeart/2005/8/layout/default"/>
    <dgm:cxn modelId="{5579366F-06FD-45C9-B40B-4CF51C415A2A}" type="presParOf" srcId="{E75A4F16-7874-481A-A5E4-B664FABC5D74}" destId="{33E53AF9-3CA0-4078-9114-AD3A0B4D0E71}" srcOrd="4" destOrd="0" presId="urn:microsoft.com/office/officeart/2005/8/layout/default"/>
    <dgm:cxn modelId="{502D6DAF-C8CE-4C8F-976C-A877A4408837}" type="presParOf" srcId="{E75A4F16-7874-481A-A5E4-B664FABC5D74}" destId="{AF5CC2C7-DDEB-4BD0-A68E-AB2B7532CC61}" srcOrd="5" destOrd="0" presId="urn:microsoft.com/office/officeart/2005/8/layout/default"/>
    <dgm:cxn modelId="{9C6DBED1-3B42-4853-AB27-36A7593B7BF6}" type="presParOf" srcId="{E75A4F16-7874-481A-A5E4-B664FABC5D74}" destId="{850266B3-420B-4041-896F-62AA5A928ECB}" srcOrd="6" destOrd="0" presId="urn:microsoft.com/office/officeart/2005/8/layout/default"/>
    <dgm:cxn modelId="{D78E7DF8-E210-495B-A3A8-18642A2CEFD4}" type="presParOf" srcId="{E75A4F16-7874-481A-A5E4-B664FABC5D74}" destId="{029E303E-719D-4A3F-929B-F65768F3D338}" srcOrd="7" destOrd="0" presId="urn:microsoft.com/office/officeart/2005/8/layout/default"/>
    <dgm:cxn modelId="{67FA56B8-4BCB-491B-913C-24D5C543D982}" type="presParOf" srcId="{E75A4F16-7874-481A-A5E4-B664FABC5D74}" destId="{89B4EB1A-F51B-466D-AB77-BA9C32608B11}" srcOrd="8" destOrd="0" presId="urn:microsoft.com/office/officeart/2005/8/layout/default"/>
    <dgm:cxn modelId="{C492DEED-4A93-4083-83AF-50FB2884219D}" type="presParOf" srcId="{E75A4F16-7874-481A-A5E4-B664FABC5D74}" destId="{CC8A6214-BA3A-413D-AE7A-4BD53EBD37AC}" srcOrd="9" destOrd="0" presId="urn:microsoft.com/office/officeart/2005/8/layout/default"/>
    <dgm:cxn modelId="{B424A64D-AAEA-4A79-881D-DA75313A74FA}" type="presParOf" srcId="{E75A4F16-7874-481A-A5E4-B664FABC5D74}" destId="{20D851C4-9798-42DE-B5A2-ABEC03430A8C}" srcOrd="10" destOrd="0" presId="urn:microsoft.com/office/officeart/2005/8/layout/default"/>
    <dgm:cxn modelId="{9E3FE74D-1713-42E8-9DD7-D4A79C680347}" type="presParOf" srcId="{E75A4F16-7874-481A-A5E4-B664FABC5D74}" destId="{84968085-3406-4992-9A0A-D86B1F67B056}" srcOrd="11" destOrd="0" presId="urn:microsoft.com/office/officeart/2005/8/layout/default"/>
    <dgm:cxn modelId="{62AE30FB-F403-448A-932E-272A8C441E42}" type="presParOf" srcId="{E75A4F16-7874-481A-A5E4-B664FABC5D74}" destId="{E731B0C5-4CAA-407F-BCE7-FE18FF77C61C}" srcOrd="12" destOrd="0" presId="urn:microsoft.com/office/officeart/2005/8/layout/default"/>
    <dgm:cxn modelId="{49F67324-9316-4F6E-B374-A3D055B4A82C}" type="presParOf" srcId="{E75A4F16-7874-481A-A5E4-B664FABC5D74}" destId="{6B63B27C-290A-4E1D-96AD-6023C1E19AE2}" srcOrd="13" destOrd="0" presId="urn:microsoft.com/office/officeart/2005/8/layout/default"/>
    <dgm:cxn modelId="{935BA49D-9974-4907-A9E2-5E26BFD8FCF8}" type="presParOf" srcId="{E75A4F16-7874-481A-A5E4-B664FABC5D74}" destId="{80666D78-DD12-4CD8-92C3-9DD5D382C932}" srcOrd="14" destOrd="0" presId="urn:microsoft.com/office/officeart/2005/8/layout/default"/>
    <dgm:cxn modelId="{781B586E-812B-470D-9A2A-FA09C6CB724E}" type="presParOf" srcId="{E75A4F16-7874-481A-A5E4-B664FABC5D74}" destId="{246BA64F-7399-4EC2-853F-D584FB7FC26D}" srcOrd="15" destOrd="0" presId="urn:microsoft.com/office/officeart/2005/8/layout/default"/>
    <dgm:cxn modelId="{8ADE56E1-8DB6-4364-B2D6-590BC70E91D1}" type="presParOf" srcId="{E75A4F16-7874-481A-A5E4-B664FABC5D74}" destId="{0090FE99-2189-4083-A66D-DB27587FB8D0}" srcOrd="16" destOrd="0" presId="urn:microsoft.com/office/officeart/2005/8/layout/default"/>
    <dgm:cxn modelId="{13C4ED84-1947-48BF-B565-9B031D416BD9}" type="presParOf" srcId="{E75A4F16-7874-481A-A5E4-B664FABC5D74}" destId="{6E690134-7019-4B32-A8C1-D43085543B11}" srcOrd="17" destOrd="0" presId="urn:microsoft.com/office/officeart/2005/8/layout/default"/>
    <dgm:cxn modelId="{F95F1E2F-1A91-4673-BCE8-0F94E7967AF7}" type="presParOf" srcId="{E75A4F16-7874-481A-A5E4-B664FABC5D74}" destId="{A4764B6A-2E4D-4D20-800F-3A527192CA20}" srcOrd="18" destOrd="0" presId="urn:microsoft.com/office/officeart/2005/8/layout/default"/>
    <dgm:cxn modelId="{8B4DF320-7949-487E-830E-60673F0DFECC}" type="presParOf" srcId="{E75A4F16-7874-481A-A5E4-B664FABC5D74}" destId="{A697F48B-0FAE-4DD5-AC34-46A9F1FABB6D}" srcOrd="19" destOrd="0" presId="urn:microsoft.com/office/officeart/2005/8/layout/default"/>
    <dgm:cxn modelId="{CFE22EDD-BE94-4427-B2CF-C3A4F4B1A84E}" type="presParOf" srcId="{E75A4F16-7874-481A-A5E4-B664FABC5D74}" destId="{DB0E618D-1100-4991-9509-69E80DBF4F5B}" srcOrd="2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28D3E4D-34B5-43FE-93F5-5F10AF9BD3D8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5F8BA88-8E9F-4E05-9F50-415E1FFBC47D}">
      <dgm:prSet/>
      <dgm:spPr/>
      <dgm:t>
        <a:bodyPr/>
        <a:lstStyle/>
        <a:p>
          <a:r>
            <a:rPr lang="ru-RU">
              <a:solidFill>
                <a:schemeClr val="tx1"/>
              </a:solidFill>
            </a:rPr>
            <a:t>Подлежат документированию следующие процессы: </a:t>
          </a:r>
        </a:p>
      </dgm:t>
    </dgm:pt>
    <dgm:pt modelId="{29ADAB23-8502-4B92-BEFD-0B96BB7C7583}" type="parTrans" cxnId="{B9E5EC09-DD87-43CF-9D16-BDC084787410}">
      <dgm:prSet/>
      <dgm:spPr/>
      <dgm:t>
        <a:bodyPr/>
        <a:lstStyle/>
        <a:p>
          <a:endParaRPr lang="ru-RU"/>
        </a:p>
      </dgm:t>
    </dgm:pt>
    <dgm:pt modelId="{D9D16B16-1E2C-479F-A98C-F1ACEEAA9557}" type="sibTrans" cxnId="{B9E5EC09-DD87-43CF-9D16-BDC084787410}">
      <dgm:prSet/>
      <dgm:spPr/>
      <dgm:t>
        <a:bodyPr/>
        <a:lstStyle/>
        <a:p>
          <a:endParaRPr lang="ru-RU"/>
        </a:p>
      </dgm:t>
    </dgm:pt>
    <dgm:pt modelId="{E76CDA1D-DABD-4D07-B6E9-069F77632AB8}">
      <dgm:prSet/>
      <dgm:spPr/>
      <dgm:t>
        <a:bodyPr/>
        <a:lstStyle/>
        <a:p>
          <a:r>
            <a:rPr lang="ru-RU" dirty="0"/>
            <a:t>процесс кадрового учета </a:t>
          </a:r>
        </a:p>
      </dgm:t>
    </dgm:pt>
    <dgm:pt modelId="{1280A8AD-8320-4BAD-9017-10E1AC5DFFC2}" type="parTrans" cxnId="{3F405A8C-784D-4306-8599-3D382397F3CA}">
      <dgm:prSet/>
      <dgm:spPr/>
      <dgm:t>
        <a:bodyPr/>
        <a:lstStyle/>
        <a:p>
          <a:endParaRPr lang="ru-RU"/>
        </a:p>
      </dgm:t>
    </dgm:pt>
    <dgm:pt modelId="{3592FA85-75A0-40D1-AB7B-649D1433C23F}" type="sibTrans" cxnId="{3F405A8C-784D-4306-8599-3D382397F3CA}">
      <dgm:prSet/>
      <dgm:spPr/>
      <dgm:t>
        <a:bodyPr/>
        <a:lstStyle/>
        <a:p>
          <a:endParaRPr lang="ru-RU"/>
        </a:p>
      </dgm:t>
    </dgm:pt>
    <dgm:pt modelId="{338FA9B3-FAF2-46B9-9C56-0DAFD01028B4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/>
            <a:t>процесс кадрового документооборота</a:t>
          </a:r>
        </a:p>
      </dgm:t>
    </dgm:pt>
    <dgm:pt modelId="{6A5B8536-76E4-4733-8F04-A7A3B3DF59F6}" type="parTrans" cxnId="{CF8862E2-4E12-4380-8EE8-89F8513EEA42}">
      <dgm:prSet/>
      <dgm:spPr/>
      <dgm:t>
        <a:bodyPr/>
        <a:lstStyle/>
        <a:p>
          <a:endParaRPr lang="ru-RU"/>
        </a:p>
      </dgm:t>
    </dgm:pt>
    <dgm:pt modelId="{7D13321C-CF68-4D75-B84C-B25F5CE2CE7F}" type="sibTrans" cxnId="{CF8862E2-4E12-4380-8EE8-89F8513EEA42}">
      <dgm:prSet/>
      <dgm:spPr/>
      <dgm:t>
        <a:bodyPr/>
        <a:lstStyle/>
        <a:p>
          <a:endParaRPr lang="ru-RU"/>
        </a:p>
      </dgm:t>
    </dgm:pt>
    <dgm:pt modelId="{4E7F1D94-04FD-498D-BE89-D04D1EB6C312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/>
            <a:t>процессы обучения и подготовки персонала</a:t>
          </a:r>
        </a:p>
      </dgm:t>
    </dgm:pt>
    <dgm:pt modelId="{8F3279C2-5761-4A4D-A7FB-9A21583D664B}" type="parTrans" cxnId="{94C5D9D5-E004-4FA7-A200-2131B8FAEF4A}">
      <dgm:prSet/>
      <dgm:spPr/>
      <dgm:t>
        <a:bodyPr/>
        <a:lstStyle/>
        <a:p>
          <a:endParaRPr lang="ru-RU"/>
        </a:p>
      </dgm:t>
    </dgm:pt>
    <dgm:pt modelId="{43874BE5-A003-4BFF-9A11-27423E2F3355}" type="sibTrans" cxnId="{94C5D9D5-E004-4FA7-A200-2131B8FAEF4A}">
      <dgm:prSet/>
      <dgm:spPr/>
      <dgm:t>
        <a:bodyPr/>
        <a:lstStyle/>
        <a:p>
          <a:endParaRPr lang="ru-RU"/>
        </a:p>
      </dgm:t>
    </dgm:pt>
    <dgm:pt modelId="{0244BF1F-EF6C-41CE-95FF-53CDD8576930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/>
            <a:t>процессы, связанные с мотивацией и стимулированием персонала</a:t>
          </a:r>
        </a:p>
      </dgm:t>
    </dgm:pt>
    <dgm:pt modelId="{1BD4FC96-67E9-4A94-9794-D034A700C746}" type="parTrans" cxnId="{C354F45D-F64C-47DB-AD9F-6AA00AAB69CE}">
      <dgm:prSet/>
      <dgm:spPr/>
      <dgm:t>
        <a:bodyPr/>
        <a:lstStyle/>
        <a:p>
          <a:endParaRPr lang="ru-RU"/>
        </a:p>
      </dgm:t>
    </dgm:pt>
    <dgm:pt modelId="{7AA90FB9-895A-40E4-8299-A36EF400DF73}" type="sibTrans" cxnId="{C354F45D-F64C-47DB-AD9F-6AA00AAB69CE}">
      <dgm:prSet/>
      <dgm:spPr/>
      <dgm:t>
        <a:bodyPr/>
        <a:lstStyle/>
        <a:p>
          <a:endParaRPr lang="ru-RU"/>
        </a:p>
      </dgm:t>
    </dgm:pt>
    <dgm:pt modelId="{C0EE22CC-DB71-4524-B3F2-3B54351B2000}" type="pres">
      <dgm:prSet presAssocID="{A28D3E4D-34B5-43FE-93F5-5F10AF9BD3D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9D3DB07-50DF-46E8-9DA1-62330E5DF707}" type="pres">
      <dgm:prSet presAssocID="{45F8BA88-8E9F-4E05-9F50-415E1FFBC47D}" presName="hierRoot1" presStyleCnt="0">
        <dgm:presLayoutVars>
          <dgm:hierBranch val="init"/>
        </dgm:presLayoutVars>
      </dgm:prSet>
      <dgm:spPr/>
    </dgm:pt>
    <dgm:pt modelId="{86A28F64-C854-483A-A01C-C85F0402ECCB}" type="pres">
      <dgm:prSet presAssocID="{45F8BA88-8E9F-4E05-9F50-415E1FFBC47D}" presName="rootComposite1" presStyleCnt="0"/>
      <dgm:spPr/>
    </dgm:pt>
    <dgm:pt modelId="{FBC86A6E-E241-42BC-904C-14964689E263}" type="pres">
      <dgm:prSet presAssocID="{45F8BA88-8E9F-4E05-9F50-415E1FFBC47D}" presName="rootText1" presStyleLbl="node0" presStyleIdx="0" presStyleCnt="1" custLinFactNeighborX="1475" custLinFactNeighborY="-9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D83E29F-F643-43A8-9830-15E514A99CFB}" type="pres">
      <dgm:prSet presAssocID="{45F8BA88-8E9F-4E05-9F50-415E1FFBC47D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B597AF4-DB37-403E-98C9-FDB862A6D3AC}" type="pres">
      <dgm:prSet presAssocID="{45F8BA88-8E9F-4E05-9F50-415E1FFBC47D}" presName="hierChild2" presStyleCnt="0"/>
      <dgm:spPr/>
    </dgm:pt>
    <dgm:pt modelId="{EE772D18-DB75-43D7-8781-5DEFC9E374BA}" type="pres">
      <dgm:prSet presAssocID="{1280A8AD-8320-4BAD-9017-10E1AC5DFFC2}" presName="Name37" presStyleLbl="parChTrans1D2" presStyleIdx="0" presStyleCnt="4"/>
      <dgm:spPr/>
      <dgm:t>
        <a:bodyPr/>
        <a:lstStyle/>
        <a:p>
          <a:endParaRPr lang="ru-RU"/>
        </a:p>
      </dgm:t>
    </dgm:pt>
    <dgm:pt modelId="{763DA64A-87CE-44FA-A309-6462814E2182}" type="pres">
      <dgm:prSet presAssocID="{E76CDA1D-DABD-4D07-B6E9-069F77632AB8}" presName="hierRoot2" presStyleCnt="0">
        <dgm:presLayoutVars>
          <dgm:hierBranch val="init"/>
        </dgm:presLayoutVars>
      </dgm:prSet>
      <dgm:spPr/>
    </dgm:pt>
    <dgm:pt modelId="{68382E51-0459-4BC2-B53F-E3EA203A88C2}" type="pres">
      <dgm:prSet presAssocID="{E76CDA1D-DABD-4D07-B6E9-069F77632AB8}" presName="rootComposite" presStyleCnt="0"/>
      <dgm:spPr/>
    </dgm:pt>
    <dgm:pt modelId="{4F57827C-4B2A-49FE-8376-57752AA7FF1C}" type="pres">
      <dgm:prSet presAssocID="{E76CDA1D-DABD-4D07-B6E9-069F77632AB8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B328BB0-B5D1-4704-AE59-CFA95CBF588F}" type="pres">
      <dgm:prSet presAssocID="{E76CDA1D-DABD-4D07-B6E9-069F77632AB8}" presName="rootConnector" presStyleLbl="node2" presStyleIdx="0" presStyleCnt="4"/>
      <dgm:spPr/>
      <dgm:t>
        <a:bodyPr/>
        <a:lstStyle/>
        <a:p>
          <a:endParaRPr lang="ru-RU"/>
        </a:p>
      </dgm:t>
    </dgm:pt>
    <dgm:pt modelId="{1FA455E1-0407-46EB-9BBB-BE3AE6A9B3CA}" type="pres">
      <dgm:prSet presAssocID="{E76CDA1D-DABD-4D07-B6E9-069F77632AB8}" presName="hierChild4" presStyleCnt="0"/>
      <dgm:spPr/>
    </dgm:pt>
    <dgm:pt modelId="{32F3D1BE-066A-40FD-8BB6-AE7E9FD3D683}" type="pres">
      <dgm:prSet presAssocID="{E76CDA1D-DABD-4D07-B6E9-069F77632AB8}" presName="hierChild5" presStyleCnt="0"/>
      <dgm:spPr/>
    </dgm:pt>
    <dgm:pt modelId="{1F929231-9C87-4C6A-AE6C-1F4395B1A3C6}" type="pres">
      <dgm:prSet presAssocID="{6A5B8536-76E4-4733-8F04-A7A3B3DF59F6}" presName="Name37" presStyleLbl="parChTrans1D2" presStyleIdx="1" presStyleCnt="4"/>
      <dgm:spPr/>
      <dgm:t>
        <a:bodyPr/>
        <a:lstStyle/>
        <a:p>
          <a:endParaRPr lang="ru-RU"/>
        </a:p>
      </dgm:t>
    </dgm:pt>
    <dgm:pt modelId="{368D718E-6031-4861-9C30-02C949CC6535}" type="pres">
      <dgm:prSet presAssocID="{338FA9B3-FAF2-46B9-9C56-0DAFD01028B4}" presName="hierRoot2" presStyleCnt="0">
        <dgm:presLayoutVars>
          <dgm:hierBranch val="init"/>
        </dgm:presLayoutVars>
      </dgm:prSet>
      <dgm:spPr/>
    </dgm:pt>
    <dgm:pt modelId="{9E488F22-0A71-44E3-8068-A02BFCA03B51}" type="pres">
      <dgm:prSet presAssocID="{338FA9B3-FAF2-46B9-9C56-0DAFD01028B4}" presName="rootComposite" presStyleCnt="0"/>
      <dgm:spPr/>
    </dgm:pt>
    <dgm:pt modelId="{C3131CDF-F164-43C6-A45A-F6C3365B91D9}" type="pres">
      <dgm:prSet presAssocID="{338FA9B3-FAF2-46B9-9C56-0DAFD01028B4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0B257C9-2114-421B-A8AC-B41DDA38FDA3}" type="pres">
      <dgm:prSet presAssocID="{338FA9B3-FAF2-46B9-9C56-0DAFD01028B4}" presName="rootConnector" presStyleLbl="node2" presStyleIdx="1" presStyleCnt="4"/>
      <dgm:spPr/>
      <dgm:t>
        <a:bodyPr/>
        <a:lstStyle/>
        <a:p>
          <a:endParaRPr lang="ru-RU"/>
        </a:p>
      </dgm:t>
    </dgm:pt>
    <dgm:pt modelId="{76155794-CDDA-42A1-A880-16A3B1C99875}" type="pres">
      <dgm:prSet presAssocID="{338FA9B3-FAF2-46B9-9C56-0DAFD01028B4}" presName="hierChild4" presStyleCnt="0"/>
      <dgm:spPr/>
    </dgm:pt>
    <dgm:pt modelId="{8FD6F039-2A91-4261-889B-71EEFD0049B2}" type="pres">
      <dgm:prSet presAssocID="{338FA9B3-FAF2-46B9-9C56-0DAFD01028B4}" presName="hierChild5" presStyleCnt="0"/>
      <dgm:spPr/>
    </dgm:pt>
    <dgm:pt modelId="{1450BB1B-B398-49CF-8514-AB1708504B9E}" type="pres">
      <dgm:prSet presAssocID="{8F3279C2-5761-4A4D-A7FB-9A21583D664B}" presName="Name37" presStyleLbl="parChTrans1D2" presStyleIdx="2" presStyleCnt="4"/>
      <dgm:spPr/>
      <dgm:t>
        <a:bodyPr/>
        <a:lstStyle/>
        <a:p>
          <a:endParaRPr lang="ru-RU"/>
        </a:p>
      </dgm:t>
    </dgm:pt>
    <dgm:pt modelId="{A04C1479-9804-4233-AFDF-53DBD8D6919C}" type="pres">
      <dgm:prSet presAssocID="{4E7F1D94-04FD-498D-BE89-D04D1EB6C312}" presName="hierRoot2" presStyleCnt="0">
        <dgm:presLayoutVars>
          <dgm:hierBranch val="init"/>
        </dgm:presLayoutVars>
      </dgm:prSet>
      <dgm:spPr/>
    </dgm:pt>
    <dgm:pt modelId="{A63A18F6-C501-4151-BBCF-849CB13E9606}" type="pres">
      <dgm:prSet presAssocID="{4E7F1D94-04FD-498D-BE89-D04D1EB6C312}" presName="rootComposite" presStyleCnt="0"/>
      <dgm:spPr/>
    </dgm:pt>
    <dgm:pt modelId="{A7841C1E-1CDB-4F6B-9D04-2CC847DCD28A}" type="pres">
      <dgm:prSet presAssocID="{4E7F1D94-04FD-498D-BE89-D04D1EB6C312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805846-F34D-4EB7-8B65-389BEE73A697}" type="pres">
      <dgm:prSet presAssocID="{4E7F1D94-04FD-498D-BE89-D04D1EB6C312}" presName="rootConnector" presStyleLbl="node2" presStyleIdx="2" presStyleCnt="4"/>
      <dgm:spPr/>
      <dgm:t>
        <a:bodyPr/>
        <a:lstStyle/>
        <a:p>
          <a:endParaRPr lang="ru-RU"/>
        </a:p>
      </dgm:t>
    </dgm:pt>
    <dgm:pt modelId="{613FFBE8-336C-4F3E-912F-AD15B12B9EFE}" type="pres">
      <dgm:prSet presAssocID="{4E7F1D94-04FD-498D-BE89-D04D1EB6C312}" presName="hierChild4" presStyleCnt="0"/>
      <dgm:spPr/>
    </dgm:pt>
    <dgm:pt modelId="{B23138F5-F64B-4A3D-8CB0-2DE82227276D}" type="pres">
      <dgm:prSet presAssocID="{4E7F1D94-04FD-498D-BE89-D04D1EB6C312}" presName="hierChild5" presStyleCnt="0"/>
      <dgm:spPr/>
    </dgm:pt>
    <dgm:pt modelId="{657D225B-D9F4-4B59-8700-FE81FB7654DD}" type="pres">
      <dgm:prSet presAssocID="{1BD4FC96-67E9-4A94-9794-D034A700C746}" presName="Name37" presStyleLbl="parChTrans1D2" presStyleIdx="3" presStyleCnt="4"/>
      <dgm:spPr/>
      <dgm:t>
        <a:bodyPr/>
        <a:lstStyle/>
        <a:p>
          <a:endParaRPr lang="ru-RU"/>
        </a:p>
      </dgm:t>
    </dgm:pt>
    <dgm:pt modelId="{9D8DDBF1-72AE-4892-82A9-65AC7E7ACD68}" type="pres">
      <dgm:prSet presAssocID="{0244BF1F-EF6C-41CE-95FF-53CDD8576930}" presName="hierRoot2" presStyleCnt="0">
        <dgm:presLayoutVars>
          <dgm:hierBranch val="init"/>
        </dgm:presLayoutVars>
      </dgm:prSet>
      <dgm:spPr/>
    </dgm:pt>
    <dgm:pt modelId="{C3B6271C-565F-4E18-8DF5-01DB470415D8}" type="pres">
      <dgm:prSet presAssocID="{0244BF1F-EF6C-41CE-95FF-53CDD8576930}" presName="rootComposite" presStyleCnt="0"/>
      <dgm:spPr/>
    </dgm:pt>
    <dgm:pt modelId="{EE5BEFD0-BF08-418F-8473-7C84FEB9AE53}" type="pres">
      <dgm:prSet presAssocID="{0244BF1F-EF6C-41CE-95FF-53CDD8576930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6ABA548-37F7-4241-81D2-8635D7FD32F3}" type="pres">
      <dgm:prSet presAssocID="{0244BF1F-EF6C-41CE-95FF-53CDD8576930}" presName="rootConnector" presStyleLbl="node2" presStyleIdx="3" presStyleCnt="4"/>
      <dgm:spPr/>
      <dgm:t>
        <a:bodyPr/>
        <a:lstStyle/>
        <a:p>
          <a:endParaRPr lang="ru-RU"/>
        </a:p>
      </dgm:t>
    </dgm:pt>
    <dgm:pt modelId="{551A7E6B-0B0D-4BEC-8E7F-DA8C6848A888}" type="pres">
      <dgm:prSet presAssocID="{0244BF1F-EF6C-41CE-95FF-53CDD8576930}" presName="hierChild4" presStyleCnt="0"/>
      <dgm:spPr/>
    </dgm:pt>
    <dgm:pt modelId="{7E77E0BF-20AD-4942-AACA-59D2986469BF}" type="pres">
      <dgm:prSet presAssocID="{0244BF1F-EF6C-41CE-95FF-53CDD8576930}" presName="hierChild5" presStyleCnt="0"/>
      <dgm:spPr/>
    </dgm:pt>
    <dgm:pt modelId="{99DBE432-4BDC-4902-939D-BACAD7FE3669}" type="pres">
      <dgm:prSet presAssocID="{45F8BA88-8E9F-4E05-9F50-415E1FFBC47D}" presName="hierChild3" presStyleCnt="0"/>
      <dgm:spPr/>
    </dgm:pt>
  </dgm:ptLst>
  <dgm:cxnLst>
    <dgm:cxn modelId="{C9DB3DB2-ABC9-41AC-891B-30D5B90C166F}" type="presOf" srcId="{4E7F1D94-04FD-498D-BE89-D04D1EB6C312}" destId="{A7841C1E-1CDB-4F6B-9D04-2CC847DCD28A}" srcOrd="0" destOrd="0" presId="urn:microsoft.com/office/officeart/2005/8/layout/orgChart1"/>
    <dgm:cxn modelId="{D8AFF675-11F1-48F7-A218-C1A3E4467C6C}" type="presOf" srcId="{338FA9B3-FAF2-46B9-9C56-0DAFD01028B4}" destId="{C3131CDF-F164-43C6-A45A-F6C3365B91D9}" srcOrd="0" destOrd="0" presId="urn:microsoft.com/office/officeart/2005/8/layout/orgChart1"/>
    <dgm:cxn modelId="{48A3F0B3-26AA-4AD3-A175-F2743BBD3E8C}" type="presOf" srcId="{338FA9B3-FAF2-46B9-9C56-0DAFD01028B4}" destId="{50B257C9-2114-421B-A8AC-B41DDA38FDA3}" srcOrd="1" destOrd="0" presId="urn:microsoft.com/office/officeart/2005/8/layout/orgChart1"/>
    <dgm:cxn modelId="{7D5E1A74-54AE-46CF-99E3-75B7A0139FC1}" type="presOf" srcId="{45F8BA88-8E9F-4E05-9F50-415E1FFBC47D}" destId="{FBC86A6E-E241-42BC-904C-14964689E263}" srcOrd="0" destOrd="0" presId="urn:microsoft.com/office/officeart/2005/8/layout/orgChart1"/>
    <dgm:cxn modelId="{C354F45D-F64C-47DB-AD9F-6AA00AAB69CE}" srcId="{45F8BA88-8E9F-4E05-9F50-415E1FFBC47D}" destId="{0244BF1F-EF6C-41CE-95FF-53CDD8576930}" srcOrd="3" destOrd="0" parTransId="{1BD4FC96-67E9-4A94-9794-D034A700C746}" sibTransId="{7AA90FB9-895A-40E4-8299-A36EF400DF73}"/>
    <dgm:cxn modelId="{CF8862E2-4E12-4380-8EE8-89F8513EEA42}" srcId="{45F8BA88-8E9F-4E05-9F50-415E1FFBC47D}" destId="{338FA9B3-FAF2-46B9-9C56-0DAFD01028B4}" srcOrd="1" destOrd="0" parTransId="{6A5B8536-76E4-4733-8F04-A7A3B3DF59F6}" sibTransId="{7D13321C-CF68-4D75-B84C-B25F5CE2CE7F}"/>
    <dgm:cxn modelId="{C43ACA28-6236-4740-8373-374EF2E791DE}" type="presOf" srcId="{1280A8AD-8320-4BAD-9017-10E1AC5DFFC2}" destId="{EE772D18-DB75-43D7-8781-5DEFC9E374BA}" srcOrd="0" destOrd="0" presId="urn:microsoft.com/office/officeart/2005/8/layout/orgChart1"/>
    <dgm:cxn modelId="{321A55EF-03E9-4FBE-A72B-24F8FB91F751}" type="presOf" srcId="{0244BF1F-EF6C-41CE-95FF-53CDD8576930}" destId="{86ABA548-37F7-4241-81D2-8635D7FD32F3}" srcOrd="1" destOrd="0" presId="urn:microsoft.com/office/officeart/2005/8/layout/orgChart1"/>
    <dgm:cxn modelId="{51ED5F98-1F37-4784-A8DF-35B58EEBACEA}" type="presOf" srcId="{45F8BA88-8E9F-4E05-9F50-415E1FFBC47D}" destId="{ED83E29F-F643-43A8-9830-15E514A99CFB}" srcOrd="1" destOrd="0" presId="urn:microsoft.com/office/officeart/2005/8/layout/orgChart1"/>
    <dgm:cxn modelId="{E4A69A14-3DD2-4B9A-92D7-A9B0F7144C6F}" type="presOf" srcId="{6A5B8536-76E4-4733-8F04-A7A3B3DF59F6}" destId="{1F929231-9C87-4C6A-AE6C-1F4395B1A3C6}" srcOrd="0" destOrd="0" presId="urn:microsoft.com/office/officeart/2005/8/layout/orgChart1"/>
    <dgm:cxn modelId="{A322C4E3-E4B7-49D6-BDD1-389D32360F20}" type="presOf" srcId="{0244BF1F-EF6C-41CE-95FF-53CDD8576930}" destId="{EE5BEFD0-BF08-418F-8473-7C84FEB9AE53}" srcOrd="0" destOrd="0" presId="urn:microsoft.com/office/officeart/2005/8/layout/orgChart1"/>
    <dgm:cxn modelId="{1CDD7E67-3360-4226-B3BF-C42DA333C1F2}" type="presOf" srcId="{4E7F1D94-04FD-498D-BE89-D04D1EB6C312}" destId="{DD805846-F34D-4EB7-8B65-389BEE73A697}" srcOrd="1" destOrd="0" presId="urn:microsoft.com/office/officeart/2005/8/layout/orgChart1"/>
    <dgm:cxn modelId="{B9E5EC09-DD87-43CF-9D16-BDC084787410}" srcId="{A28D3E4D-34B5-43FE-93F5-5F10AF9BD3D8}" destId="{45F8BA88-8E9F-4E05-9F50-415E1FFBC47D}" srcOrd="0" destOrd="0" parTransId="{29ADAB23-8502-4B92-BEFD-0B96BB7C7583}" sibTransId="{D9D16B16-1E2C-479F-A98C-F1ACEEAA9557}"/>
    <dgm:cxn modelId="{EFA40F47-1A2B-42AB-A42D-BDBD81848ED8}" type="presOf" srcId="{E76CDA1D-DABD-4D07-B6E9-069F77632AB8}" destId="{4F57827C-4B2A-49FE-8376-57752AA7FF1C}" srcOrd="0" destOrd="0" presId="urn:microsoft.com/office/officeart/2005/8/layout/orgChart1"/>
    <dgm:cxn modelId="{52EB19FF-B9D0-4E6A-A074-74B0AF9AAC44}" type="presOf" srcId="{E76CDA1D-DABD-4D07-B6E9-069F77632AB8}" destId="{EB328BB0-B5D1-4704-AE59-CFA95CBF588F}" srcOrd="1" destOrd="0" presId="urn:microsoft.com/office/officeart/2005/8/layout/orgChart1"/>
    <dgm:cxn modelId="{3F405A8C-784D-4306-8599-3D382397F3CA}" srcId="{45F8BA88-8E9F-4E05-9F50-415E1FFBC47D}" destId="{E76CDA1D-DABD-4D07-B6E9-069F77632AB8}" srcOrd="0" destOrd="0" parTransId="{1280A8AD-8320-4BAD-9017-10E1AC5DFFC2}" sibTransId="{3592FA85-75A0-40D1-AB7B-649D1433C23F}"/>
    <dgm:cxn modelId="{EBD24E02-9AEB-4878-9A69-BA638CABC4E7}" type="presOf" srcId="{8F3279C2-5761-4A4D-A7FB-9A21583D664B}" destId="{1450BB1B-B398-49CF-8514-AB1708504B9E}" srcOrd="0" destOrd="0" presId="urn:microsoft.com/office/officeart/2005/8/layout/orgChart1"/>
    <dgm:cxn modelId="{11AA1546-0903-4FA5-978F-0F67B8C11690}" type="presOf" srcId="{A28D3E4D-34B5-43FE-93F5-5F10AF9BD3D8}" destId="{C0EE22CC-DB71-4524-B3F2-3B54351B2000}" srcOrd="0" destOrd="0" presId="urn:microsoft.com/office/officeart/2005/8/layout/orgChart1"/>
    <dgm:cxn modelId="{E92C0946-8083-48D8-A634-3926C41535D3}" type="presOf" srcId="{1BD4FC96-67E9-4A94-9794-D034A700C746}" destId="{657D225B-D9F4-4B59-8700-FE81FB7654DD}" srcOrd="0" destOrd="0" presId="urn:microsoft.com/office/officeart/2005/8/layout/orgChart1"/>
    <dgm:cxn modelId="{94C5D9D5-E004-4FA7-A200-2131B8FAEF4A}" srcId="{45F8BA88-8E9F-4E05-9F50-415E1FFBC47D}" destId="{4E7F1D94-04FD-498D-BE89-D04D1EB6C312}" srcOrd="2" destOrd="0" parTransId="{8F3279C2-5761-4A4D-A7FB-9A21583D664B}" sibTransId="{43874BE5-A003-4BFF-9A11-27423E2F3355}"/>
    <dgm:cxn modelId="{2DCEE4A1-C945-4F5F-A4CD-77A71C5BF11C}" type="presParOf" srcId="{C0EE22CC-DB71-4524-B3F2-3B54351B2000}" destId="{E9D3DB07-50DF-46E8-9DA1-62330E5DF707}" srcOrd="0" destOrd="0" presId="urn:microsoft.com/office/officeart/2005/8/layout/orgChart1"/>
    <dgm:cxn modelId="{66A06CAB-59A8-4085-9D46-E20C3A8256B2}" type="presParOf" srcId="{E9D3DB07-50DF-46E8-9DA1-62330E5DF707}" destId="{86A28F64-C854-483A-A01C-C85F0402ECCB}" srcOrd="0" destOrd="0" presId="urn:microsoft.com/office/officeart/2005/8/layout/orgChart1"/>
    <dgm:cxn modelId="{1C12E458-63B4-4052-B168-253E06A885B7}" type="presParOf" srcId="{86A28F64-C854-483A-A01C-C85F0402ECCB}" destId="{FBC86A6E-E241-42BC-904C-14964689E263}" srcOrd="0" destOrd="0" presId="urn:microsoft.com/office/officeart/2005/8/layout/orgChart1"/>
    <dgm:cxn modelId="{96F48961-07DA-45DC-8CBA-800CC91200B5}" type="presParOf" srcId="{86A28F64-C854-483A-A01C-C85F0402ECCB}" destId="{ED83E29F-F643-43A8-9830-15E514A99CFB}" srcOrd="1" destOrd="0" presId="urn:microsoft.com/office/officeart/2005/8/layout/orgChart1"/>
    <dgm:cxn modelId="{339B28E2-613C-4915-BD8F-08800AE46E02}" type="presParOf" srcId="{E9D3DB07-50DF-46E8-9DA1-62330E5DF707}" destId="{2B597AF4-DB37-403E-98C9-FDB862A6D3AC}" srcOrd="1" destOrd="0" presId="urn:microsoft.com/office/officeart/2005/8/layout/orgChart1"/>
    <dgm:cxn modelId="{F6D3F67F-84CB-4E56-9FB2-40E90DCF2B26}" type="presParOf" srcId="{2B597AF4-DB37-403E-98C9-FDB862A6D3AC}" destId="{EE772D18-DB75-43D7-8781-5DEFC9E374BA}" srcOrd="0" destOrd="0" presId="urn:microsoft.com/office/officeart/2005/8/layout/orgChart1"/>
    <dgm:cxn modelId="{D1BA99DC-0C66-47CB-B3F0-9BE7F048BB46}" type="presParOf" srcId="{2B597AF4-DB37-403E-98C9-FDB862A6D3AC}" destId="{763DA64A-87CE-44FA-A309-6462814E2182}" srcOrd="1" destOrd="0" presId="urn:microsoft.com/office/officeart/2005/8/layout/orgChart1"/>
    <dgm:cxn modelId="{A3AF84D4-5031-4876-9F08-F2B5ED76CB94}" type="presParOf" srcId="{763DA64A-87CE-44FA-A309-6462814E2182}" destId="{68382E51-0459-4BC2-B53F-E3EA203A88C2}" srcOrd="0" destOrd="0" presId="urn:microsoft.com/office/officeart/2005/8/layout/orgChart1"/>
    <dgm:cxn modelId="{11E42941-04B4-40EF-AF44-245619810B85}" type="presParOf" srcId="{68382E51-0459-4BC2-B53F-E3EA203A88C2}" destId="{4F57827C-4B2A-49FE-8376-57752AA7FF1C}" srcOrd="0" destOrd="0" presId="urn:microsoft.com/office/officeart/2005/8/layout/orgChart1"/>
    <dgm:cxn modelId="{A284A023-52AC-4AEB-8038-85A000C576CE}" type="presParOf" srcId="{68382E51-0459-4BC2-B53F-E3EA203A88C2}" destId="{EB328BB0-B5D1-4704-AE59-CFA95CBF588F}" srcOrd="1" destOrd="0" presId="urn:microsoft.com/office/officeart/2005/8/layout/orgChart1"/>
    <dgm:cxn modelId="{5F5486D2-8351-461F-93C4-D400833DC8CB}" type="presParOf" srcId="{763DA64A-87CE-44FA-A309-6462814E2182}" destId="{1FA455E1-0407-46EB-9BBB-BE3AE6A9B3CA}" srcOrd="1" destOrd="0" presId="urn:microsoft.com/office/officeart/2005/8/layout/orgChart1"/>
    <dgm:cxn modelId="{F48B064C-8946-44E9-97BD-19958A9E3DB6}" type="presParOf" srcId="{763DA64A-87CE-44FA-A309-6462814E2182}" destId="{32F3D1BE-066A-40FD-8BB6-AE7E9FD3D683}" srcOrd="2" destOrd="0" presId="urn:microsoft.com/office/officeart/2005/8/layout/orgChart1"/>
    <dgm:cxn modelId="{D361A817-99FE-4443-B05B-90669B068EBC}" type="presParOf" srcId="{2B597AF4-DB37-403E-98C9-FDB862A6D3AC}" destId="{1F929231-9C87-4C6A-AE6C-1F4395B1A3C6}" srcOrd="2" destOrd="0" presId="urn:microsoft.com/office/officeart/2005/8/layout/orgChart1"/>
    <dgm:cxn modelId="{1EE3AE34-F54C-441B-B14A-094AC16627B2}" type="presParOf" srcId="{2B597AF4-DB37-403E-98C9-FDB862A6D3AC}" destId="{368D718E-6031-4861-9C30-02C949CC6535}" srcOrd="3" destOrd="0" presId="urn:microsoft.com/office/officeart/2005/8/layout/orgChart1"/>
    <dgm:cxn modelId="{E3E3D96E-F4E3-494A-A52E-6CF7C9F47B35}" type="presParOf" srcId="{368D718E-6031-4861-9C30-02C949CC6535}" destId="{9E488F22-0A71-44E3-8068-A02BFCA03B51}" srcOrd="0" destOrd="0" presId="urn:microsoft.com/office/officeart/2005/8/layout/orgChart1"/>
    <dgm:cxn modelId="{4D091F31-462E-42C2-B0DC-C2B5568FAB36}" type="presParOf" srcId="{9E488F22-0A71-44E3-8068-A02BFCA03B51}" destId="{C3131CDF-F164-43C6-A45A-F6C3365B91D9}" srcOrd="0" destOrd="0" presId="urn:microsoft.com/office/officeart/2005/8/layout/orgChart1"/>
    <dgm:cxn modelId="{3AD7D518-A666-49B4-B173-B9250E1DD8EC}" type="presParOf" srcId="{9E488F22-0A71-44E3-8068-A02BFCA03B51}" destId="{50B257C9-2114-421B-A8AC-B41DDA38FDA3}" srcOrd="1" destOrd="0" presId="urn:microsoft.com/office/officeart/2005/8/layout/orgChart1"/>
    <dgm:cxn modelId="{B8A4F4CA-2B36-40FC-B578-C74A5C26BF71}" type="presParOf" srcId="{368D718E-6031-4861-9C30-02C949CC6535}" destId="{76155794-CDDA-42A1-A880-16A3B1C99875}" srcOrd="1" destOrd="0" presId="urn:microsoft.com/office/officeart/2005/8/layout/orgChart1"/>
    <dgm:cxn modelId="{E9D9A81E-3383-4CB0-9D4D-4D0214E41A20}" type="presParOf" srcId="{368D718E-6031-4861-9C30-02C949CC6535}" destId="{8FD6F039-2A91-4261-889B-71EEFD0049B2}" srcOrd="2" destOrd="0" presId="urn:microsoft.com/office/officeart/2005/8/layout/orgChart1"/>
    <dgm:cxn modelId="{4B12C7C8-20B3-4329-9FDB-C9FF7F19FC3E}" type="presParOf" srcId="{2B597AF4-DB37-403E-98C9-FDB862A6D3AC}" destId="{1450BB1B-B398-49CF-8514-AB1708504B9E}" srcOrd="4" destOrd="0" presId="urn:microsoft.com/office/officeart/2005/8/layout/orgChart1"/>
    <dgm:cxn modelId="{E9568CF3-E9CA-4F72-A243-231683C6D575}" type="presParOf" srcId="{2B597AF4-DB37-403E-98C9-FDB862A6D3AC}" destId="{A04C1479-9804-4233-AFDF-53DBD8D6919C}" srcOrd="5" destOrd="0" presId="urn:microsoft.com/office/officeart/2005/8/layout/orgChart1"/>
    <dgm:cxn modelId="{F073CA8D-A52B-4A80-9086-5A9C4833F327}" type="presParOf" srcId="{A04C1479-9804-4233-AFDF-53DBD8D6919C}" destId="{A63A18F6-C501-4151-BBCF-849CB13E9606}" srcOrd="0" destOrd="0" presId="urn:microsoft.com/office/officeart/2005/8/layout/orgChart1"/>
    <dgm:cxn modelId="{D9329998-6225-48D5-952B-7ADB18692F2F}" type="presParOf" srcId="{A63A18F6-C501-4151-BBCF-849CB13E9606}" destId="{A7841C1E-1CDB-4F6B-9D04-2CC847DCD28A}" srcOrd="0" destOrd="0" presId="urn:microsoft.com/office/officeart/2005/8/layout/orgChart1"/>
    <dgm:cxn modelId="{A1F27172-B27B-4032-B676-47386172D1BD}" type="presParOf" srcId="{A63A18F6-C501-4151-BBCF-849CB13E9606}" destId="{DD805846-F34D-4EB7-8B65-389BEE73A697}" srcOrd="1" destOrd="0" presId="urn:microsoft.com/office/officeart/2005/8/layout/orgChart1"/>
    <dgm:cxn modelId="{39A2BB7E-301F-4A7C-AA07-EABFACC91F6B}" type="presParOf" srcId="{A04C1479-9804-4233-AFDF-53DBD8D6919C}" destId="{613FFBE8-336C-4F3E-912F-AD15B12B9EFE}" srcOrd="1" destOrd="0" presId="urn:microsoft.com/office/officeart/2005/8/layout/orgChart1"/>
    <dgm:cxn modelId="{AACB1DBC-DF0C-4525-AD36-46105142F195}" type="presParOf" srcId="{A04C1479-9804-4233-AFDF-53DBD8D6919C}" destId="{B23138F5-F64B-4A3D-8CB0-2DE82227276D}" srcOrd="2" destOrd="0" presId="urn:microsoft.com/office/officeart/2005/8/layout/orgChart1"/>
    <dgm:cxn modelId="{8A7DC4C7-7149-4DEE-BD80-8453A30185CA}" type="presParOf" srcId="{2B597AF4-DB37-403E-98C9-FDB862A6D3AC}" destId="{657D225B-D9F4-4B59-8700-FE81FB7654DD}" srcOrd="6" destOrd="0" presId="urn:microsoft.com/office/officeart/2005/8/layout/orgChart1"/>
    <dgm:cxn modelId="{0B1A5B6D-7F61-49E3-A6A3-5F79BEA0ACFB}" type="presParOf" srcId="{2B597AF4-DB37-403E-98C9-FDB862A6D3AC}" destId="{9D8DDBF1-72AE-4892-82A9-65AC7E7ACD68}" srcOrd="7" destOrd="0" presId="urn:microsoft.com/office/officeart/2005/8/layout/orgChart1"/>
    <dgm:cxn modelId="{4E36FC79-36EC-4C7C-8551-CFED400F3B01}" type="presParOf" srcId="{9D8DDBF1-72AE-4892-82A9-65AC7E7ACD68}" destId="{C3B6271C-565F-4E18-8DF5-01DB470415D8}" srcOrd="0" destOrd="0" presId="urn:microsoft.com/office/officeart/2005/8/layout/orgChart1"/>
    <dgm:cxn modelId="{958FD4E6-E555-4CE3-B63D-A3E90B0EC7A8}" type="presParOf" srcId="{C3B6271C-565F-4E18-8DF5-01DB470415D8}" destId="{EE5BEFD0-BF08-418F-8473-7C84FEB9AE53}" srcOrd="0" destOrd="0" presId="urn:microsoft.com/office/officeart/2005/8/layout/orgChart1"/>
    <dgm:cxn modelId="{38C93CCE-7D05-4944-BF24-A3A2E1B824FC}" type="presParOf" srcId="{C3B6271C-565F-4E18-8DF5-01DB470415D8}" destId="{86ABA548-37F7-4241-81D2-8635D7FD32F3}" srcOrd="1" destOrd="0" presId="urn:microsoft.com/office/officeart/2005/8/layout/orgChart1"/>
    <dgm:cxn modelId="{F95B7F1F-CFA6-4448-8762-0B30ECD76D72}" type="presParOf" srcId="{9D8DDBF1-72AE-4892-82A9-65AC7E7ACD68}" destId="{551A7E6B-0B0D-4BEC-8E7F-DA8C6848A888}" srcOrd="1" destOrd="0" presId="urn:microsoft.com/office/officeart/2005/8/layout/orgChart1"/>
    <dgm:cxn modelId="{F450520F-7565-48F5-8C44-1B6CBF28D0C7}" type="presParOf" srcId="{9D8DDBF1-72AE-4892-82A9-65AC7E7ACD68}" destId="{7E77E0BF-20AD-4942-AACA-59D2986469BF}" srcOrd="2" destOrd="0" presId="urn:microsoft.com/office/officeart/2005/8/layout/orgChart1"/>
    <dgm:cxn modelId="{3C9EA61C-0631-42BC-9811-446F45B52F11}" type="presParOf" srcId="{E9D3DB07-50DF-46E8-9DA1-62330E5DF707}" destId="{99DBE432-4BDC-4902-939D-BACAD7FE36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1461A0F2-CD08-414B-B9C2-D9C45BE6D4EB}" type="doc">
      <dgm:prSet loTypeId="urn:microsoft.com/office/officeart/2005/8/layout/vList2" loCatId="list" qsTypeId="urn:microsoft.com/office/officeart/2005/8/quickstyle/simple3" qsCatId="simple" csTypeId="urn:microsoft.com/office/officeart/2005/8/colors/accent3_3" csCatId="accent3"/>
      <dgm:spPr/>
      <dgm:t>
        <a:bodyPr/>
        <a:lstStyle/>
        <a:p>
          <a:endParaRPr lang="ru-RU"/>
        </a:p>
      </dgm:t>
    </dgm:pt>
    <dgm:pt modelId="{1CE3B9A7-4675-4E89-A6D7-65BA0D6D69B5}">
      <dgm:prSet/>
      <dgm:spPr/>
      <dgm:t>
        <a:bodyPr/>
        <a:lstStyle/>
        <a:p>
          <a:pPr algn="ctr"/>
          <a:r>
            <a:rPr lang="ru-RU" b="1"/>
            <a:t>Метапрограммы </a:t>
          </a:r>
          <a:r>
            <a:rPr lang="ru-RU"/>
            <a:t>— это внутренние характеристики, способы мышления человека, на основании которых строится его поведение</a:t>
          </a:r>
        </a:p>
      </dgm:t>
    </dgm:pt>
    <dgm:pt modelId="{01FE19F0-644E-4656-BC21-4F4C245EE319}" type="parTrans" cxnId="{4D1EC521-05A9-423C-9667-15368D6FC9C7}">
      <dgm:prSet/>
      <dgm:spPr/>
      <dgm:t>
        <a:bodyPr/>
        <a:lstStyle/>
        <a:p>
          <a:endParaRPr lang="ru-RU"/>
        </a:p>
      </dgm:t>
    </dgm:pt>
    <dgm:pt modelId="{6F7F7008-067E-47B8-8C5F-9145DCF82E49}" type="sibTrans" cxnId="{4D1EC521-05A9-423C-9667-15368D6FC9C7}">
      <dgm:prSet/>
      <dgm:spPr/>
      <dgm:t>
        <a:bodyPr/>
        <a:lstStyle/>
        <a:p>
          <a:endParaRPr lang="ru-RU"/>
        </a:p>
      </dgm:t>
    </dgm:pt>
    <dgm:pt modelId="{009F3D0B-24B7-43EB-BACE-DFD999C1CFC5}" type="pres">
      <dgm:prSet presAssocID="{1461A0F2-CD08-414B-B9C2-D9C45BE6D4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7386714-A00E-49A8-93D9-5533AFEC9015}" type="pres">
      <dgm:prSet presAssocID="{1CE3B9A7-4675-4E89-A6D7-65BA0D6D69B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B2516BC-A19A-40DE-A5EC-39FC2521B421}" type="presOf" srcId="{1461A0F2-CD08-414B-B9C2-D9C45BE6D4EB}" destId="{009F3D0B-24B7-43EB-BACE-DFD999C1CFC5}" srcOrd="0" destOrd="0" presId="urn:microsoft.com/office/officeart/2005/8/layout/vList2"/>
    <dgm:cxn modelId="{B81E06E5-B711-425D-AA72-E9D04A6B9C16}" type="presOf" srcId="{1CE3B9A7-4675-4E89-A6D7-65BA0D6D69B5}" destId="{87386714-A00E-49A8-93D9-5533AFEC9015}" srcOrd="0" destOrd="0" presId="urn:microsoft.com/office/officeart/2005/8/layout/vList2"/>
    <dgm:cxn modelId="{4D1EC521-05A9-423C-9667-15368D6FC9C7}" srcId="{1461A0F2-CD08-414B-B9C2-D9C45BE6D4EB}" destId="{1CE3B9A7-4675-4E89-A6D7-65BA0D6D69B5}" srcOrd="0" destOrd="0" parTransId="{01FE19F0-644E-4656-BC21-4F4C245EE319}" sibTransId="{6F7F7008-067E-47B8-8C5F-9145DCF82E49}"/>
    <dgm:cxn modelId="{1D9F314A-38C9-4D1D-95AC-F9E2DA77803D}" type="presParOf" srcId="{009F3D0B-24B7-43EB-BACE-DFD999C1CFC5}" destId="{87386714-A00E-49A8-93D9-5533AFEC901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E4FE389C-4E3F-4CCD-AD7E-BA66B5DDE2CB}" type="doc">
      <dgm:prSet loTypeId="urn:microsoft.com/office/officeart/2005/8/layout/vList5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157EEBB-2A2E-404C-980B-E58D70D83286}">
      <dgm:prSet/>
      <dgm:spPr/>
      <dgm:t>
        <a:bodyPr/>
        <a:lstStyle/>
        <a:p>
          <a:r>
            <a:rPr lang="ru-RU" b="1" i="1" dirty="0"/>
            <a:t>Активность</a:t>
          </a:r>
          <a:endParaRPr lang="ru-RU" dirty="0"/>
        </a:p>
      </dgm:t>
    </dgm:pt>
    <dgm:pt modelId="{4E778F3B-105C-4B15-A054-C4D11DCD7FDA}" type="parTrans" cxnId="{519977D5-5E91-498B-845D-33CF5C618008}">
      <dgm:prSet/>
      <dgm:spPr/>
      <dgm:t>
        <a:bodyPr/>
        <a:lstStyle/>
        <a:p>
          <a:endParaRPr lang="ru-RU"/>
        </a:p>
      </dgm:t>
    </dgm:pt>
    <dgm:pt modelId="{7C5F8A4A-167B-4ED6-94C2-EBD7E84E081B}" type="sibTrans" cxnId="{519977D5-5E91-498B-845D-33CF5C618008}">
      <dgm:prSet/>
      <dgm:spPr/>
      <dgm:t>
        <a:bodyPr/>
        <a:lstStyle/>
        <a:p>
          <a:endParaRPr lang="ru-RU"/>
        </a:p>
      </dgm:t>
    </dgm:pt>
    <dgm:pt modelId="{3ACF147C-F443-48E6-BDE2-88D332EAC108}">
      <dgm:prSet/>
      <dgm:spPr/>
      <dgm:t>
        <a:bodyPr/>
        <a:lstStyle/>
        <a:p>
          <a:r>
            <a:rPr lang="ru-RU" b="1" i="1" dirty="0"/>
            <a:t>Референция внутренняя (ответственность за выбора</a:t>
          </a:r>
          <a:endParaRPr lang="ru-RU" dirty="0"/>
        </a:p>
      </dgm:t>
    </dgm:pt>
    <dgm:pt modelId="{02DAC658-8775-4FA8-8C8A-8A82191480E1}" type="parTrans" cxnId="{741A7430-45EB-4B98-80AD-497CFD41C64F}">
      <dgm:prSet/>
      <dgm:spPr/>
      <dgm:t>
        <a:bodyPr/>
        <a:lstStyle/>
        <a:p>
          <a:endParaRPr lang="ru-RU"/>
        </a:p>
      </dgm:t>
    </dgm:pt>
    <dgm:pt modelId="{92AB8D40-3A2E-490E-8947-4C19FB810F0B}" type="sibTrans" cxnId="{741A7430-45EB-4B98-80AD-497CFD41C64F}">
      <dgm:prSet/>
      <dgm:spPr/>
      <dgm:t>
        <a:bodyPr/>
        <a:lstStyle/>
        <a:p>
          <a:endParaRPr lang="ru-RU"/>
        </a:p>
      </dgm:t>
    </dgm:pt>
    <dgm:pt modelId="{7D8F8554-20AF-4711-8F26-C092BFE749B2}">
      <dgm:prSet/>
      <dgm:spPr/>
      <dgm:t>
        <a:bodyPr/>
        <a:lstStyle/>
        <a:p>
          <a:r>
            <a:rPr lang="ru-RU" b="1" i="1" dirty="0"/>
            <a:t>Мотивация избегания</a:t>
          </a:r>
          <a:endParaRPr lang="ru-RU" dirty="0"/>
        </a:p>
      </dgm:t>
    </dgm:pt>
    <dgm:pt modelId="{04CEA7D2-66E8-4CE8-8C28-60E9ECFBCA5C}" type="parTrans" cxnId="{7A32B7A9-E05C-4E7E-988B-8D9B4DAEC659}">
      <dgm:prSet/>
      <dgm:spPr/>
      <dgm:t>
        <a:bodyPr/>
        <a:lstStyle/>
        <a:p>
          <a:endParaRPr lang="ru-RU"/>
        </a:p>
      </dgm:t>
    </dgm:pt>
    <dgm:pt modelId="{5BE7ECDA-004F-46A5-9B05-B282E88FAFCC}" type="sibTrans" cxnId="{7A32B7A9-E05C-4E7E-988B-8D9B4DAEC659}">
      <dgm:prSet/>
      <dgm:spPr/>
      <dgm:t>
        <a:bodyPr/>
        <a:lstStyle/>
        <a:p>
          <a:endParaRPr lang="ru-RU"/>
        </a:p>
      </dgm:t>
    </dgm:pt>
    <dgm:pt modelId="{EC2D5361-4AB1-4762-B6E6-34D83327B642}">
      <dgm:prSet/>
      <dgm:spPr/>
      <dgm:t>
        <a:bodyPr/>
        <a:lstStyle/>
        <a:p>
          <a:r>
            <a:rPr lang="ru-RU" b="1" i="1" dirty="0"/>
            <a:t>Направление внимания на себя</a:t>
          </a:r>
          <a:endParaRPr lang="ru-RU" dirty="0"/>
        </a:p>
      </dgm:t>
    </dgm:pt>
    <dgm:pt modelId="{82CECEE6-3156-481D-A2FD-6D69C0E509A9}" type="parTrans" cxnId="{046F60B4-6FE2-4A64-9CF7-6EAEF888C33C}">
      <dgm:prSet/>
      <dgm:spPr/>
      <dgm:t>
        <a:bodyPr/>
        <a:lstStyle/>
        <a:p>
          <a:endParaRPr lang="ru-RU"/>
        </a:p>
      </dgm:t>
    </dgm:pt>
    <dgm:pt modelId="{56F472EC-F2A5-4919-823D-081BA7AF6716}" type="sibTrans" cxnId="{046F60B4-6FE2-4A64-9CF7-6EAEF888C33C}">
      <dgm:prSet/>
      <dgm:spPr/>
      <dgm:t>
        <a:bodyPr/>
        <a:lstStyle/>
        <a:p>
          <a:endParaRPr lang="ru-RU"/>
        </a:p>
      </dgm:t>
    </dgm:pt>
    <dgm:pt modelId="{08FF1BFC-7F07-4E6B-B324-8C579D3D7B6E}">
      <dgm:prSet/>
      <dgm:spPr/>
      <dgm:t>
        <a:bodyPr/>
        <a:lstStyle/>
        <a:p>
          <a:r>
            <a:rPr lang="ru-RU" b="1" i="1"/>
            <a:t>рефлективность</a:t>
          </a:r>
          <a:endParaRPr lang="ru-RU"/>
        </a:p>
      </dgm:t>
    </dgm:pt>
    <dgm:pt modelId="{46BB598C-175D-484E-BCD9-A290805437F5}" type="parTrans" cxnId="{EEBDCDDD-BBE3-4AE0-889F-6381290E5C4A}">
      <dgm:prSet/>
      <dgm:spPr/>
      <dgm:t>
        <a:bodyPr/>
        <a:lstStyle/>
        <a:p>
          <a:endParaRPr lang="ru-RU"/>
        </a:p>
      </dgm:t>
    </dgm:pt>
    <dgm:pt modelId="{3B2A517B-81A6-4EC4-B6A6-402A9E500219}" type="sibTrans" cxnId="{EEBDCDDD-BBE3-4AE0-889F-6381290E5C4A}">
      <dgm:prSet/>
      <dgm:spPr/>
      <dgm:t>
        <a:bodyPr/>
        <a:lstStyle/>
        <a:p>
          <a:endParaRPr lang="ru-RU"/>
        </a:p>
      </dgm:t>
    </dgm:pt>
    <dgm:pt modelId="{FBA6FF55-CFD9-4A4E-B71B-B51CA7175846}">
      <dgm:prSet/>
      <dgm:spPr/>
      <dgm:t>
        <a:bodyPr/>
        <a:lstStyle/>
        <a:p>
          <a:r>
            <a:rPr lang="ru-RU" b="1" i="1" dirty="0"/>
            <a:t>референция внешняя (обстоятельства)</a:t>
          </a:r>
          <a:endParaRPr lang="ru-RU" dirty="0"/>
        </a:p>
      </dgm:t>
    </dgm:pt>
    <dgm:pt modelId="{189454CB-1DC0-45E7-9EC6-7F3718610FDF}" type="parTrans" cxnId="{4F6467B2-36AF-4EBD-A91D-7676A7B86CEF}">
      <dgm:prSet/>
      <dgm:spPr/>
      <dgm:t>
        <a:bodyPr/>
        <a:lstStyle/>
        <a:p>
          <a:endParaRPr lang="ru-RU"/>
        </a:p>
      </dgm:t>
    </dgm:pt>
    <dgm:pt modelId="{3ED0F7C5-E62F-46D9-A628-E63A55CC3A67}" type="sibTrans" cxnId="{4F6467B2-36AF-4EBD-A91D-7676A7B86CEF}">
      <dgm:prSet/>
      <dgm:spPr/>
      <dgm:t>
        <a:bodyPr/>
        <a:lstStyle/>
        <a:p>
          <a:endParaRPr lang="ru-RU"/>
        </a:p>
      </dgm:t>
    </dgm:pt>
    <dgm:pt modelId="{6B4F04E4-E010-4DB2-9544-D3DFD478BE6D}">
      <dgm:prSet/>
      <dgm:spPr/>
      <dgm:t>
        <a:bodyPr/>
        <a:lstStyle/>
        <a:p>
          <a:r>
            <a:rPr lang="ru-RU" b="1" i="1"/>
            <a:t>мотивация </a:t>
          </a:r>
          <a:r>
            <a:rPr lang="ru-RU" b="1" i="1" dirty="0"/>
            <a:t>достижения</a:t>
          </a:r>
          <a:endParaRPr lang="ru-RU" dirty="0"/>
        </a:p>
      </dgm:t>
    </dgm:pt>
    <dgm:pt modelId="{77E4BEE3-C446-4239-B451-12613C5C8ED6}" type="parTrans" cxnId="{5BB0BE9C-3D21-416A-81E7-9247D1C946F4}">
      <dgm:prSet/>
      <dgm:spPr/>
      <dgm:t>
        <a:bodyPr/>
        <a:lstStyle/>
        <a:p>
          <a:endParaRPr lang="ru-RU"/>
        </a:p>
      </dgm:t>
    </dgm:pt>
    <dgm:pt modelId="{AEA76BA9-8A90-464C-BB98-DCAED30772E7}" type="sibTrans" cxnId="{5BB0BE9C-3D21-416A-81E7-9247D1C946F4}">
      <dgm:prSet/>
      <dgm:spPr/>
      <dgm:t>
        <a:bodyPr/>
        <a:lstStyle/>
        <a:p>
          <a:endParaRPr lang="ru-RU"/>
        </a:p>
      </dgm:t>
    </dgm:pt>
    <dgm:pt modelId="{3D83DA3E-EF02-4066-B7D9-318687F3EAE7}">
      <dgm:prSet/>
      <dgm:spPr/>
      <dgm:t>
        <a:bodyPr/>
        <a:lstStyle/>
        <a:p>
          <a:r>
            <a:rPr lang="ru-RU" b="1" i="1" dirty="0"/>
            <a:t>на других</a:t>
          </a:r>
          <a:endParaRPr lang="ru-RU" dirty="0"/>
        </a:p>
      </dgm:t>
    </dgm:pt>
    <dgm:pt modelId="{9E370A7A-C0B5-4BA0-BCAB-52C1A949D205}" type="parTrans" cxnId="{CCFF3AC8-AFB7-424D-9847-098BB816FB71}">
      <dgm:prSet/>
      <dgm:spPr/>
      <dgm:t>
        <a:bodyPr/>
        <a:lstStyle/>
        <a:p>
          <a:endParaRPr lang="ru-RU"/>
        </a:p>
      </dgm:t>
    </dgm:pt>
    <dgm:pt modelId="{BD6FCFC9-FBC2-4352-ABAF-48E0CB2B1A3F}" type="sibTrans" cxnId="{CCFF3AC8-AFB7-424D-9847-098BB816FB71}">
      <dgm:prSet/>
      <dgm:spPr/>
      <dgm:t>
        <a:bodyPr/>
        <a:lstStyle/>
        <a:p>
          <a:endParaRPr lang="ru-RU"/>
        </a:p>
      </dgm:t>
    </dgm:pt>
    <dgm:pt modelId="{CB2F9114-FD7D-4F80-96DB-462F666FAFAF}" type="pres">
      <dgm:prSet presAssocID="{E4FE389C-4E3F-4CCD-AD7E-BA66B5DDE2C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8A062B1-26D1-40E0-B94F-13FD721D382D}" type="pres">
      <dgm:prSet presAssocID="{6157EEBB-2A2E-404C-980B-E58D70D83286}" presName="linNode" presStyleCnt="0"/>
      <dgm:spPr/>
    </dgm:pt>
    <dgm:pt modelId="{5ED7BFC2-50E0-4A6D-A5B1-25C659320617}" type="pres">
      <dgm:prSet presAssocID="{6157EEBB-2A2E-404C-980B-E58D70D83286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478234-26A6-4C62-B3A5-EAF7B4A50E07}" type="pres">
      <dgm:prSet presAssocID="{6157EEBB-2A2E-404C-980B-E58D70D83286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2C1E60-283A-4862-83FC-87A5114137C4}" type="pres">
      <dgm:prSet presAssocID="{7C5F8A4A-167B-4ED6-94C2-EBD7E84E081B}" presName="sp" presStyleCnt="0"/>
      <dgm:spPr/>
    </dgm:pt>
    <dgm:pt modelId="{77FE31ED-8DAE-4EFD-B7EB-92F27E5D8908}" type="pres">
      <dgm:prSet presAssocID="{3ACF147C-F443-48E6-BDE2-88D332EAC108}" presName="linNode" presStyleCnt="0"/>
      <dgm:spPr/>
    </dgm:pt>
    <dgm:pt modelId="{8388FF2D-1AA6-4C48-8343-43F2DE08690B}" type="pres">
      <dgm:prSet presAssocID="{3ACF147C-F443-48E6-BDE2-88D332EAC108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9427AC-1D4D-4AE7-A049-EB45E9BF7EEA}" type="pres">
      <dgm:prSet presAssocID="{3ACF147C-F443-48E6-BDE2-88D332EAC108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0BEDF7-774A-4071-B1E2-208AA39A6102}" type="pres">
      <dgm:prSet presAssocID="{92AB8D40-3A2E-490E-8947-4C19FB810F0B}" presName="sp" presStyleCnt="0"/>
      <dgm:spPr/>
    </dgm:pt>
    <dgm:pt modelId="{087108D4-1778-4D39-BF21-6514BE2C5C8E}" type="pres">
      <dgm:prSet presAssocID="{7D8F8554-20AF-4711-8F26-C092BFE749B2}" presName="linNode" presStyleCnt="0"/>
      <dgm:spPr/>
    </dgm:pt>
    <dgm:pt modelId="{0240A7F8-6275-4346-8B6A-E60F154A7D69}" type="pres">
      <dgm:prSet presAssocID="{7D8F8554-20AF-4711-8F26-C092BFE749B2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B43A31-C44C-4EE2-A0D5-105E0475F41E}" type="pres">
      <dgm:prSet presAssocID="{7D8F8554-20AF-4711-8F26-C092BFE749B2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11ED99-4177-4F18-B7CC-00EEEFC079B8}" type="pres">
      <dgm:prSet presAssocID="{5BE7ECDA-004F-46A5-9B05-B282E88FAFCC}" presName="sp" presStyleCnt="0"/>
      <dgm:spPr/>
    </dgm:pt>
    <dgm:pt modelId="{616B97DA-79D9-453B-9BC5-13A076AEA438}" type="pres">
      <dgm:prSet presAssocID="{EC2D5361-4AB1-4762-B6E6-34D83327B642}" presName="linNode" presStyleCnt="0"/>
      <dgm:spPr/>
    </dgm:pt>
    <dgm:pt modelId="{70931966-FC7B-44E2-8D34-09AE40D03A90}" type="pres">
      <dgm:prSet presAssocID="{EC2D5361-4AB1-4762-B6E6-34D83327B642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197884-1542-4C79-A847-6179779BF252}" type="pres">
      <dgm:prSet presAssocID="{EC2D5361-4AB1-4762-B6E6-34D83327B642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8037B6-AF6B-4F8C-A8D2-317F22289C36}" type="presOf" srcId="{7D8F8554-20AF-4711-8F26-C092BFE749B2}" destId="{0240A7F8-6275-4346-8B6A-E60F154A7D69}" srcOrd="0" destOrd="0" presId="urn:microsoft.com/office/officeart/2005/8/layout/vList5"/>
    <dgm:cxn modelId="{4F6467B2-36AF-4EBD-A91D-7676A7B86CEF}" srcId="{3ACF147C-F443-48E6-BDE2-88D332EAC108}" destId="{FBA6FF55-CFD9-4A4E-B71B-B51CA7175846}" srcOrd="0" destOrd="0" parTransId="{189454CB-1DC0-45E7-9EC6-7F3718610FDF}" sibTransId="{3ED0F7C5-E62F-46D9-A628-E63A55CC3A67}"/>
    <dgm:cxn modelId="{F3506518-2664-4C99-800B-566923E9FDCA}" type="presOf" srcId="{08FF1BFC-7F07-4E6B-B324-8C579D3D7B6E}" destId="{A2478234-26A6-4C62-B3A5-EAF7B4A50E07}" srcOrd="0" destOrd="0" presId="urn:microsoft.com/office/officeart/2005/8/layout/vList5"/>
    <dgm:cxn modelId="{FB0F3775-82C3-4494-A0D0-D32C63A76D15}" type="presOf" srcId="{6157EEBB-2A2E-404C-980B-E58D70D83286}" destId="{5ED7BFC2-50E0-4A6D-A5B1-25C659320617}" srcOrd="0" destOrd="0" presId="urn:microsoft.com/office/officeart/2005/8/layout/vList5"/>
    <dgm:cxn modelId="{741A7430-45EB-4B98-80AD-497CFD41C64F}" srcId="{E4FE389C-4E3F-4CCD-AD7E-BA66B5DDE2CB}" destId="{3ACF147C-F443-48E6-BDE2-88D332EAC108}" srcOrd="1" destOrd="0" parTransId="{02DAC658-8775-4FA8-8C8A-8A82191480E1}" sibTransId="{92AB8D40-3A2E-490E-8947-4C19FB810F0B}"/>
    <dgm:cxn modelId="{349C9CFA-504D-48D5-A4EB-A16037493F98}" type="presOf" srcId="{3ACF147C-F443-48E6-BDE2-88D332EAC108}" destId="{8388FF2D-1AA6-4C48-8343-43F2DE08690B}" srcOrd="0" destOrd="0" presId="urn:microsoft.com/office/officeart/2005/8/layout/vList5"/>
    <dgm:cxn modelId="{23644137-7CB2-451B-9A00-75CB06A8EC6B}" type="presOf" srcId="{6B4F04E4-E010-4DB2-9544-D3DFD478BE6D}" destId="{15B43A31-C44C-4EE2-A0D5-105E0475F41E}" srcOrd="0" destOrd="0" presId="urn:microsoft.com/office/officeart/2005/8/layout/vList5"/>
    <dgm:cxn modelId="{7A32B7A9-E05C-4E7E-988B-8D9B4DAEC659}" srcId="{E4FE389C-4E3F-4CCD-AD7E-BA66B5DDE2CB}" destId="{7D8F8554-20AF-4711-8F26-C092BFE749B2}" srcOrd="2" destOrd="0" parTransId="{04CEA7D2-66E8-4CE8-8C28-60E9ECFBCA5C}" sibTransId="{5BE7ECDA-004F-46A5-9B05-B282E88FAFCC}"/>
    <dgm:cxn modelId="{519977D5-5E91-498B-845D-33CF5C618008}" srcId="{E4FE389C-4E3F-4CCD-AD7E-BA66B5DDE2CB}" destId="{6157EEBB-2A2E-404C-980B-E58D70D83286}" srcOrd="0" destOrd="0" parTransId="{4E778F3B-105C-4B15-A054-C4D11DCD7FDA}" sibTransId="{7C5F8A4A-167B-4ED6-94C2-EBD7E84E081B}"/>
    <dgm:cxn modelId="{7D3904EC-6127-4724-8AF9-38CBC279BE9C}" type="presOf" srcId="{EC2D5361-4AB1-4762-B6E6-34D83327B642}" destId="{70931966-FC7B-44E2-8D34-09AE40D03A90}" srcOrd="0" destOrd="0" presId="urn:microsoft.com/office/officeart/2005/8/layout/vList5"/>
    <dgm:cxn modelId="{EEBDCDDD-BBE3-4AE0-889F-6381290E5C4A}" srcId="{6157EEBB-2A2E-404C-980B-E58D70D83286}" destId="{08FF1BFC-7F07-4E6B-B324-8C579D3D7B6E}" srcOrd="0" destOrd="0" parTransId="{46BB598C-175D-484E-BCD9-A290805437F5}" sibTransId="{3B2A517B-81A6-4EC4-B6A6-402A9E500219}"/>
    <dgm:cxn modelId="{CCFF3AC8-AFB7-424D-9847-098BB816FB71}" srcId="{EC2D5361-4AB1-4762-B6E6-34D83327B642}" destId="{3D83DA3E-EF02-4066-B7D9-318687F3EAE7}" srcOrd="0" destOrd="0" parTransId="{9E370A7A-C0B5-4BA0-BCAB-52C1A949D205}" sibTransId="{BD6FCFC9-FBC2-4352-ABAF-48E0CB2B1A3F}"/>
    <dgm:cxn modelId="{6BBB09A9-8669-4301-A55C-BAB9E90F64A2}" type="presOf" srcId="{FBA6FF55-CFD9-4A4E-B71B-B51CA7175846}" destId="{679427AC-1D4D-4AE7-A049-EB45E9BF7EEA}" srcOrd="0" destOrd="0" presId="urn:microsoft.com/office/officeart/2005/8/layout/vList5"/>
    <dgm:cxn modelId="{046F60B4-6FE2-4A64-9CF7-6EAEF888C33C}" srcId="{E4FE389C-4E3F-4CCD-AD7E-BA66B5DDE2CB}" destId="{EC2D5361-4AB1-4762-B6E6-34D83327B642}" srcOrd="3" destOrd="0" parTransId="{82CECEE6-3156-481D-A2FD-6D69C0E509A9}" sibTransId="{56F472EC-F2A5-4919-823D-081BA7AF6716}"/>
    <dgm:cxn modelId="{03C6AF0B-B1E4-4670-ACA9-450585DAD225}" type="presOf" srcId="{3D83DA3E-EF02-4066-B7D9-318687F3EAE7}" destId="{B8197884-1542-4C79-A847-6179779BF252}" srcOrd="0" destOrd="0" presId="urn:microsoft.com/office/officeart/2005/8/layout/vList5"/>
    <dgm:cxn modelId="{1184E3EF-79E4-4DAF-9185-51ECD622D186}" type="presOf" srcId="{E4FE389C-4E3F-4CCD-AD7E-BA66B5DDE2CB}" destId="{CB2F9114-FD7D-4F80-96DB-462F666FAFAF}" srcOrd="0" destOrd="0" presId="urn:microsoft.com/office/officeart/2005/8/layout/vList5"/>
    <dgm:cxn modelId="{5BB0BE9C-3D21-416A-81E7-9247D1C946F4}" srcId="{7D8F8554-20AF-4711-8F26-C092BFE749B2}" destId="{6B4F04E4-E010-4DB2-9544-D3DFD478BE6D}" srcOrd="0" destOrd="0" parTransId="{77E4BEE3-C446-4239-B451-12613C5C8ED6}" sibTransId="{AEA76BA9-8A90-464C-BB98-DCAED30772E7}"/>
    <dgm:cxn modelId="{79121C45-59C7-44A0-9EFF-0FBF19AFB649}" type="presParOf" srcId="{CB2F9114-FD7D-4F80-96DB-462F666FAFAF}" destId="{A8A062B1-26D1-40E0-B94F-13FD721D382D}" srcOrd="0" destOrd="0" presId="urn:microsoft.com/office/officeart/2005/8/layout/vList5"/>
    <dgm:cxn modelId="{4B4D3797-AF6F-447C-9DC3-420DE5F77A67}" type="presParOf" srcId="{A8A062B1-26D1-40E0-B94F-13FD721D382D}" destId="{5ED7BFC2-50E0-4A6D-A5B1-25C659320617}" srcOrd="0" destOrd="0" presId="urn:microsoft.com/office/officeart/2005/8/layout/vList5"/>
    <dgm:cxn modelId="{36B12C5B-D17C-4496-9E86-51C0B735C440}" type="presParOf" srcId="{A8A062B1-26D1-40E0-B94F-13FD721D382D}" destId="{A2478234-26A6-4C62-B3A5-EAF7B4A50E07}" srcOrd="1" destOrd="0" presId="urn:microsoft.com/office/officeart/2005/8/layout/vList5"/>
    <dgm:cxn modelId="{5074939B-8E63-4B8E-B54D-A70A8E8610AB}" type="presParOf" srcId="{CB2F9114-FD7D-4F80-96DB-462F666FAFAF}" destId="{D82C1E60-283A-4862-83FC-87A5114137C4}" srcOrd="1" destOrd="0" presId="urn:microsoft.com/office/officeart/2005/8/layout/vList5"/>
    <dgm:cxn modelId="{43F597D6-848A-4889-B696-E7C58BECB647}" type="presParOf" srcId="{CB2F9114-FD7D-4F80-96DB-462F666FAFAF}" destId="{77FE31ED-8DAE-4EFD-B7EB-92F27E5D8908}" srcOrd="2" destOrd="0" presId="urn:microsoft.com/office/officeart/2005/8/layout/vList5"/>
    <dgm:cxn modelId="{64D643FA-C37E-4CED-B89E-9A86608F2F0E}" type="presParOf" srcId="{77FE31ED-8DAE-4EFD-B7EB-92F27E5D8908}" destId="{8388FF2D-1AA6-4C48-8343-43F2DE08690B}" srcOrd="0" destOrd="0" presId="urn:microsoft.com/office/officeart/2005/8/layout/vList5"/>
    <dgm:cxn modelId="{D9A270D9-CBA4-441C-A6BA-CA9CD55F55F6}" type="presParOf" srcId="{77FE31ED-8DAE-4EFD-B7EB-92F27E5D8908}" destId="{679427AC-1D4D-4AE7-A049-EB45E9BF7EEA}" srcOrd="1" destOrd="0" presId="urn:microsoft.com/office/officeart/2005/8/layout/vList5"/>
    <dgm:cxn modelId="{0BED9D16-D948-44BE-9B05-DDBC95EF329B}" type="presParOf" srcId="{CB2F9114-FD7D-4F80-96DB-462F666FAFAF}" destId="{6F0BEDF7-774A-4071-B1E2-208AA39A6102}" srcOrd="3" destOrd="0" presId="urn:microsoft.com/office/officeart/2005/8/layout/vList5"/>
    <dgm:cxn modelId="{1AB5E2E9-643E-40CA-9B35-33091BEBABC9}" type="presParOf" srcId="{CB2F9114-FD7D-4F80-96DB-462F666FAFAF}" destId="{087108D4-1778-4D39-BF21-6514BE2C5C8E}" srcOrd="4" destOrd="0" presId="urn:microsoft.com/office/officeart/2005/8/layout/vList5"/>
    <dgm:cxn modelId="{E5AB489C-F6F7-4C57-9250-91D26C809BC5}" type="presParOf" srcId="{087108D4-1778-4D39-BF21-6514BE2C5C8E}" destId="{0240A7F8-6275-4346-8B6A-E60F154A7D69}" srcOrd="0" destOrd="0" presId="urn:microsoft.com/office/officeart/2005/8/layout/vList5"/>
    <dgm:cxn modelId="{C4DEE538-1F62-4FAE-BC6E-C035997BDAD1}" type="presParOf" srcId="{087108D4-1778-4D39-BF21-6514BE2C5C8E}" destId="{15B43A31-C44C-4EE2-A0D5-105E0475F41E}" srcOrd="1" destOrd="0" presId="urn:microsoft.com/office/officeart/2005/8/layout/vList5"/>
    <dgm:cxn modelId="{B01708F0-D336-4767-AC3F-E4E5F4795D82}" type="presParOf" srcId="{CB2F9114-FD7D-4F80-96DB-462F666FAFAF}" destId="{DE11ED99-4177-4F18-B7CC-00EEEFC079B8}" srcOrd="5" destOrd="0" presId="urn:microsoft.com/office/officeart/2005/8/layout/vList5"/>
    <dgm:cxn modelId="{E6F62CD6-0AE0-4922-9B74-0BAA87F46A06}" type="presParOf" srcId="{CB2F9114-FD7D-4F80-96DB-462F666FAFAF}" destId="{616B97DA-79D9-453B-9BC5-13A076AEA438}" srcOrd="6" destOrd="0" presId="urn:microsoft.com/office/officeart/2005/8/layout/vList5"/>
    <dgm:cxn modelId="{1BC2F82F-4523-42F7-BD76-94DEF914D17B}" type="presParOf" srcId="{616B97DA-79D9-453B-9BC5-13A076AEA438}" destId="{70931966-FC7B-44E2-8D34-09AE40D03A90}" srcOrd="0" destOrd="0" presId="urn:microsoft.com/office/officeart/2005/8/layout/vList5"/>
    <dgm:cxn modelId="{20B00F50-A939-439B-B099-CF8C4948B65A}" type="presParOf" srcId="{616B97DA-79D9-453B-9BC5-13A076AEA438}" destId="{B8197884-1542-4C79-A847-6179779BF25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2EA8F886-40B4-409F-807B-5680105268AA}" type="doc">
      <dgm:prSet loTypeId="urn:microsoft.com/office/officeart/2005/8/layout/vList5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26839E40-FA64-4B9B-A327-6554F062B564}">
      <dgm:prSet/>
      <dgm:spPr/>
      <dgm:t>
        <a:bodyPr/>
        <a:lstStyle/>
        <a:p>
          <a:r>
            <a:rPr lang="ru-RU" dirty="0"/>
            <a:t>Ситуационное интервью</a:t>
          </a:r>
        </a:p>
      </dgm:t>
    </dgm:pt>
    <dgm:pt modelId="{E9661CE9-0911-4286-A515-DBDD87249BDA}" type="parTrans" cxnId="{562CF2B5-4C24-4FD2-BF0E-F9D47313FDDD}">
      <dgm:prSet/>
      <dgm:spPr/>
      <dgm:t>
        <a:bodyPr/>
        <a:lstStyle/>
        <a:p>
          <a:endParaRPr lang="ru-RU"/>
        </a:p>
      </dgm:t>
    </dgm:pt>
    <dgm:pt modelId="{7B28F4DC-1CA8-4611-85E4-F6BD0565E5B9}" type="sibTrans" cxnId="{562CF2B5-4C24-4FD2-BF0E-F9D47313FDDD}">
      <dgm:prSet/>
      <dgm:spPr/>
      <dgm:t>
        <a:bodyPr/>
        <a:lstStyle/>
        <a:p>
          <a:endParaRPr lang="ru-RU"/>
        </a:p>
      </dgm:t>
    </dgm:pt>
    <dgm:pt modelId="{02596D0D-A336-4193-9197-C5C3BE98FD0E}">
      <dgm:prSet/>
      <dgm:spPr/>
      <dgm:t>
        <a:bodyPr/>
        <a:lstStyle/>
        <a:p>
          <a:r>
            <a:rPr lang="ru-RU" dirty="0"/>
            <a:t>Проективное интервью</a:t>
          </a:r>
        </a:p>
      </dgm:t>
    </dgm:pt>
    <dgm:pt modelId="{1D20DAB9-6BBE-4BB9-A029-93EDA4DA596A}" type="parTrans" cxnId="{DB343B78-2955-4FAD-A410-DEA9BFD5FC80}">
      <dgm:prSet/>
      <dgm:spPr/>
      <dgm:t>
        <a:bodyPr/>
        <a:lstStyle/>
        <a:p>
          <a:endParaRPr lang="ru-RU"/>
        </a:p>
      </dgm:t>
    </dgm:pt>
    <dgm:pt modelId="{159A8F70-ECE8-4298-828E-31523EAFC742}" type="sibTrans" cxnId="{DB343B78-2955-4FAD-A410-DEA9BFD5FC80}">
      <dgm:prSet/>
      <dgm:spPr/>
      <dgm:t>
        <a:bodyPr/>
        <a:lstStyle/>
        <a:p>
          <a:endParaRPr lang="ru-RU"/>
        </a:p>
      </dgm:t>
    </dgm:pt>
    <dgm:pt modelId="{0858364E-F048-4F0E-8A93-1DF7511284DF}">
      <dgm:prSet/>
      <dgm:spPr/>
      <dgm:t>
        <a:bodyPr/>
        <a:lstStyle/>
        <a:p>
          <a:r>
            <a:rPr lang="en-US" dirty="0"/>
            <a:t>CASE-</a:t>
          </a:r>
          <a:r>
            <a:rPr lang="ru-RU" b="1" dirty="0"/>
            <a:t>интервью</a:t>
          </a:r>
          <a:r>
            <a:rPr lang="ru-RU" dirty="0"/>
            <a:t>, решение кейсов</a:t>
          </a:r>
          <a:r>
            <a:rPr lang="ru-RU" b="1" dirty="0"/>
            <a:t> </a:t>
          </a:r>
          <a:endParaRPr lang="ru-RU" dirty="0"/>
        </a:p>
      </dgm:t>
    </dgm:pt>
    <dgm:pt modelId="{434510F9-5194-48B5-83B6-528ADF9A4DFA}" type="parTrans" cxnId="{8AF1B3DC-9ABD-426C-8F66-C060980DDB19}">
      <dgm:prSet/>
      <dgm:spPr/>
      <dgm:t>
        <a:bodyPr/>
        <a:lstStyle/>
        <a:p>
          <a:endParaRPr lang="ru-RU"/>
        </a:p>
      </dgm:t>
    </dgm:pt>
    <dgm:pt modelId="{80F49B56-96F1-4235-959E-4B9DCA9ECC07}" type="sibTrans" cxnId="{8AF1B3DC-9ABD-426C-8F66-C060980DDB19}">
      <dgm:prSet/>
      <dgm:spPr/>
      <dgm:t>
        <a:bodyPr/>
        <a:lstStyle/>
        <a:p>
          <a:endParaRPr lang="ru-RU"/>
        </a:p>
      </dgm:t>
    </dgm:pt>
    <dgm:pt modelId="{00E668B3-EFF6-490B-8964-18B7FB3A76E4}">
      <dgm:prSet/>
      <dgm:spPr/>
      <dgm:t>
        <a:bodyPr/>
        <a:lstStyle/>
        <a:p>
          <a:r>
            <a:rPr lang="ru-RU" dirty="0"/>
            <a:t>основано на построении вопросов таким образом, что они предлагают кандидату оценить не себя, а абстрактных людей</a:t>
          </a:r>
        </a:p>
      </dgm:t>
    </dgm:pt>
    <dgm:pt modelId="{B746034A-3B1C-433E-AE55-5BF8491DED61}" type="parTrans" cxnId="{812EF4E3-A44D-422A-92E7-8E0BB7E33E0D}">
      <dgm:prSet/>
      <dgm:spPr/>
      <dgm:t>
        <a:bodyPr/>
        <a:lstStyle/>
        <a:p>
          <a:endParaRPr lang="ru-RU"/>
        </a:p>
      </dgm:t>
    </dgm:pt>
    <dgm:pt modelId="{C24AEC9C-6BBE-40ED-8CA3-4CC2FC2FAF77}" type="sibTrans" cxnId="{812EF4E3-A44D-422A-92E7-8E0BB7E33E0D}">
      <dgm:prSet/>
      <dgm:spPr/>
      <dgm:t>
        <a:bodyPr/>
        <a:lstStyle/>
        <a:p>
          <a:endParaRPr lang="ru-RU"/>
        </a:p>
      </dgm:t>
    </dgm:pt>
    <dgm:pt modelId="{022A6AF6-F45C-47EB-AB2C-835D39949485}" type="pres">
      <dgm:prSet presAssocID="{2EA8F886-40B4-409F-807B-5680105268A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BCDD20-0E35-4487-834F-B2E51BFCE426}" type="pres">
      <dgm:prSet presAssocID="{26839E40-FA64-4B9B-A327-6554F062B564}" presName="linNode" presStyleCnt="0"/>
      <dgm:spPr/>
    </dgm:pt>
    <dgm:pt modelId="{EA8CBE66-6EEA-4EF6-AFDC-7AC22FD642BC}" type="pres">
      <dgm:prSet presAssocID="{26839E40-FA64-4B9B-A327-6554F062B564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A4474B-A31E-42DF-B311-1D6080CBB35F}" type="pres">
      <dgm:prSet presAssocID="{26839E40-FA64-4B9B-A327-6554F062B564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502261-7EDD-4454-B72F-5D3B8442498E}" type="pres">
      <dgm:prSet presAssocID="{7B28F4DC-1CA8-4611-85E4-F6BD0565E5B9}" presName="sp" presStyleCnt="0"/>
      <dgm:spPr/>
    </dgm:pt>
    <dgm:pt modelId="{52CEB10D-5FE9-422E-B540-90D768E31CBF}" type="pres">
      <dgm:prSet presAssocID="{02596D0D-A336-4193-9197-C5C3BE98FD0E}" presName="linNode" presStyleCnt="0"/>
      <dgm:spPr/>
    </dgm:pt>
    <dgm:pt modelId="{3C2604F6-BFE3-4B24-81F8-E11AAE9973DB}" type="pres">
      <dgm:prSet presAssocID="{02596D0D-A336-4193-9197-C5C3BE98FD0E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EDC65F-9B0C-4ACF-AB0A-F84B8465F59D}" type="pres">
      <dgm:prSet presAssocID="{02596D0D-A336-4193-9197-C5C3BE98FD0E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30AA9E-0BBE-4C8E-831D-87ADD2FF0255}" type="presOf" srcId="{2EA8F886-40B4-409F-807B-5680105268AA}" destId="{022A6AF6-F45C-47EB-AB2C-835D39949485}" srcOrd="0" destOrd="0" presId="urn:microsoft.com/office/officeart/2005/8/layout/vList5"/>
    <dgm:cxn modelId="{EA83753E-5EEB-400E-B824-4D6187D6A2DF}" type="presOf" srcId="{26839E40-FA64-4B9B-A327-6554F062B564}" destId="{EA8CBE66-6EEA-4EF6-AFDC-7AC22FD642BC}" srcOrd="0" destOrd="0" presId="urn:microsoft.com/office/officeart/2005/8/layout/vList5"/>
    <dgm:cxn modelId="{89C1D935-FB99-4FE9-9188-F760190D34B4}" type="presOf" srcId="{02596D0D-A336-4193-9197-C5C3BE98FD0E}" destId="{3C2604F6-BFE3-4B24-81F8-E11AAE9973DB}" srcOrd="0" destOrd="0" presId="urn:microsoft.com/office/officeart/2005/8/layout/vList5"/>
    <dgm:cxn modelId="{93BFA27A-06E2-4950-9C03-F0FFAB48C5A1}" type="presOf" srcId="{0858364E-F048-4F0E-8A93-1DF7511284DF}" destId="{7AA4474B-A31E-42DF-B311-1D6080CBB35F}" srcOrd="0" destOrd="0" presId="urn:microsoft.com/office/officeart/2005/8/layout/vList5"/>
    <dgm:cxn modelId="{812EF4E3-A44D-422A-92E7-8E0BB7E33E0D}" srcId="{02596D0D-A336-4193-9197-C5C3BE98FD0E}" destId="{00E668B3-EFF6-490B-8964-18B7FB3A76E4}" srcOrd="0" destOrd="0" parTransId="{B746034A-3B1C-433E-AE55-5BF8491DED61}" sibTransId="{C24AEC9C-6BBE-40ED-8CA3-4CC2FC2FAF77}"/>
    <dgm:cxn modelId="{E546D8F4-0F49-4AFE-ACCE-2E380E8B7BAB}" type="presOf" srcId="{00E668B3-EFF6-490B-8964-18B7FB3A76E4}" destId="{10EDC65F-9B0C-4ACF-AB0A-F84B8465F59D}" srcOrd="0" destOrd="0" presId="urn:microsoft.com/office/officeart/2005/8/layout/vList5"/>
    <dgm:cxn modelId="{8AF1B3DC-9ABD-426C-8F66-C060980DDB19}" srcId="{26839E40-FA64-4B9B-A327-6554F062B564}" destId="{0858364E-F048-4F0E-8A93-1DF7511284DF}" srcOrd="0" destOrd="0" parTransId="{434510F9-5194-48B5-83B6-528ADF9A4DFA}" sibTransId="{80F49B56-96F1-4235-959E-4B9DCA9ECC07}"/>
    <dgm:cxn modelId="{562CF2B5-4C24-4FD2-BF0E-F9D47313FDDD}" srcId="{2EA8F886-40B4-409F-807B-5680105268AA}" destId="{26839E40-FA64-4B9B-A327-6554F062B564}" srcOrd="0" destOrd="0" parTransId="{E9661CE9-0911-4286-A515-DBDD87249BDA}" sibTransId="{7B28F4DC-1CA8-4611-85E4-F6BD0565E5B9}"/>
    <dgm:cxn modelId="{DB343B78-2955-4FAD-A410-DEA9BFD5FC80}" srcId="{2EA8F886-40B4-409F-807B-5680105268AA}" destId="{02596D0D-A336-4193-9197-C5C3BE98FD0E}" srcOrd="1" destOrd="0" parTransId="{1D20DAB9-6BBE-4BB9-A029-93EDA4DA596A}" sibTransId="{159A8F70-ECE8-4298-828E-31523EAFC742}"/>
    <dgm:cxn modelId="{216D8635-CCE3-4128-BF46-1E4D9ED6EB8F}" type="presParOf" srcId="{022A6AF6-F45C-47EB-AB2C-835D39949485}" destId="{6ABCDD20-0E35-4487-834F-B2E51BFCE426}" srcOrd="0" destOrd="0" presId="urn:microsoft.com/office/officeart/2005/8/layout/vList5"/>
    <dgm:cxn modelId="{672C5BB1-E6C6-498E-A5D2-1EAA6E98BD31}" type="presParOf" srcId="{6ABCDD20-0E35-4487-834F-B2E51BFCE426}" destId="{EA8CBE66-6EEA-4EF6-AFDC-7AC22FD642BC}" srcOrd="0" destOrd="0" presId="urn:microsoft.com/office/officeart/2005/8/layout/vList5"/>
    <dgm:cxn modelId="{BE225FBA-A3CA-44E1-9F94-0521DBD36D66}" type="presParOf" srcId="{6ABCDD20-0E35-4487-834F-B2E51BFCE426}" destId="{7AA4474B-A31E-42DF-B311-1D6080CBB35F}" srcOrd="1" destOrd="0" presId="urn:microsoft.com/office/officeart/2005/8/layout/vList5"/>
    <dgm:cxn modelId="{20855355-CA40-4C78-A546-84C279C9931A}" type="presParOf" srcId="{022A6AF6-F45C-47EB-AB2C-835D39949485}" destId="{72502261-7EDD-4454-B72F-5D3B8442498E}" srcOrd="1" destOrd="0" presId="urn:microsoft.com/office/officeart/2005/8/layout/vList5"/>
    <dgm:cxn modelId="{47E1318E-E9F9-446F-BAFB-C597BCB1D664}" type="presParOf" srcId="{022A6AF6-F45C-47EB-AB2C-835D39949485}" destId="{52CEB10D-5FE9-422E-B540-90D768E31CBF}" srcOrd="2" destOrd="0" presId="urn:microsoft.com/office/officeart/2005/8/layout/vList5"/>
    <dgm:cxn modelId="{07A50C36-EBBA-49F7-A807-81F9E6210326}" type="presParOf" srcId="{52CEB10D-5FE9-422E-B540-90D768E31CBF}" destId="{3C2604F6-BFE3-4B24-81F8-E11AAE9973DB}" srcOrd="0" destOrd="0" presId="urn:microsoft.com/office/officeart/2005/8/layout/vList5"/>
    <dgm:cxn modelId="{2BEA8D16-D703-4BE0-A339-291A241303CE}" type="presParOf" srcId="{52CEB10D-5FE9-422E-B540-90D768E31CBF}" destId="{10EDC65F-9B0C-4ACF-AB0A-F84B8465F59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BAEE47D2-6419-45B6-9F5F-C126E4556AD0}" type="doc">
      <dgm:prSet loTypeId="urn:microsoft.com/office/officeart/2005/8/layout/vList5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AC56F2F-729F-4517-99AC-0B985B2EE99D}">
      <dgm:prSet/>
      <dgm:spPr/>
      <dgm:t>
        <a:bodyPr/>
        <a:lstStyle/>
        <a:p>
          <a:r>
            <a:rPr lang="ru-RU" dirty="0"/>
            <a:t>Психодиагностика</a:t>
          </a:r>
        </a:p>
      </dgm:t>
    </dgm:pt>
    <dgm:pt modelId="{08EA7C13-00D9-442F-9CE3-2AFB0C23A8EA}" type="parTrans" cxnId="{A10CD89B-FE39-4900-9B95-6B8F6FC289E3}">
      <dgm:prSet/>
      <dgm:spPr/>
      <dgm:t>
        <a:bodyPr/>
        <a:lstStyle/>
        <a:p>
          <a:endParaRPr lang="ru-RU"/>
        </a:p>
      </dgm:t>
    </dgm:pt>
    <dgm:pt modelId="{90D215D1-3001-409E-994F-356DD03F5F90}" type="sibTrans" cxnId="{A10CD89B-FE39-4900-9B95-6B8F6FC289E3}">
      <dgm:prSet/>
      <dgm:spPr/>
      <dgm:t>
        <a:bodyPr/>
        <a:lstStyle/>
        <a:p>
          <a:endParaRPr lang="ru-RU"/>
        </a:p>
      </dgm:t>
    </dgm:pt>
    <dgm:pt modelId="{CFA8DC65-8FD5-4C38-AA67-1CC38B724BCB}">
      <dgm:prSet/>
      <dgm:spPr/>
      <dgm:t>
        <a:bodyPr/>
        <a:lstStyle/>
        <a:p>
          <a:r>
            <a:rPr lang="ru-RU" dirty="0"/>
            <a:t>Тестирование (психодиагностическая методика)</a:t>
          </a:r>
        </a:p>
      </dgm:t>
    </dgm:pt>
    <dgm:pt modelId="{B6528F8D-9C03-42D1-8214-14A5B672AC88}" type="parTrans" cxnId="{2988D01D-0A13-4D18-9134-94DB96783BB7}">
      <dgm:prSet/>
      <dgm:spPr/>
      <dgm:t>
        <a:bodyPr/>
        <a:lstStyle/>
        <a:p>
          <a:endParaRPr lang="ru-RU"/>
        </a:p>
      </dgm:t>
    </dgm:pt>
    <dgm:pt modelId="{50126049-D428-4B59-BFF8-E6AD9F19BEFA}" type="sibTrans" cxnId="{2988D01D-0A13-4D18-9134-94DB96783BB7}">
      <dgm:prSet/>
      <dgm:spPr/>
      <dgm:t>
        <a:bodyPr/>
        <a:lstStyle/>
        <a:p>
          <a:endParaRPr lang="ru-RU"/>
        </a:p>
      </dgm:t>
    </dgm:pt>
    <dgm:pt modelId="{C2EB9E50-58F0-44FD-9D7D-9012A5E21FC6}">
      <dgm:prSet/>
      <dgm:spPr/>
      <dgm:t>
        <a:bodyPr/>
        <a:lstStyle/>
        <a:p>
          <a:r>
            <a:rPr lang="ru-RU" dirty="0"/>
            <a:t>Тест</a:t>
          </a:r>
        </a:p>
      </dgm:t>
    </dgm:pt>
    <dgm:pt modelId="{65947B14-0E4F-43C5-A48A-E7846AE6ED3D}" type="parTrans" cxnId="{56DDF2BE-D830-469B-8502-CEA889BCC14F}">
      <dgm:prSet/>
      <dgm:spPr/>
      <dgm:t>
        <a:bodyPr/>
        <a:lstStyle/>
        <a:p>
          <a:endParaRPr lang="ru-RU"/>
        </a:p>
      </dgm:t>
    </dgm:pt>
    <dgm:pt modelId="{C080ECCA-B732-41EA-B9AA-BFE9E7053587}" type="sibTrans" cxnId="{56DDF2BE-D830-469B-8502-CEA889BCC14F}">
      <dgm:prSet/>
      <dgm:spPr/>
      <dgm:t>
        <a:bodyPr/>
        <a:lstStyle/>
        <a:p>
          <a:endParaRPr lang="ru-RU"/>
        </a:p>
      </dgm:t>
    </dgm:pt>
    <dgm:pt modelId="{312BC969-C885-472E-A618-81AF08D605D6}">
      <dgm:prSet/>
      <dgm:spPr/>
      <dgm:t>
        <a:bodyPr/>
        <a:lstStyle/>
        <a:p>
          <a:r>
            <a:rPr lang="ru-RU"/>
            <a:t>отрасль психологии, разрабатывающая теорию, принципы и инструменты оценки и измерения индивидуально-психологических особенностей личности</a:t>
          </a:r>
        </a:p>
      </dgm:t>
    </dgm:pt>
    <dgm:pt modelId="{3923D783-FB2E-4FD6-ABEA-7FEB0075E43C}" type="parTrans" cxnId="{A4D554C3-1CF2-4D0B-8492-C86D7A34928A}">
      <dgm:prSet/>
      <dgm:spPr/>
      <dgm:t>
        <a:bodyPr/>
        <a:lstStyle/>
        <a:p>
          <a:endParaRPr lang="ru-RU"/>
        </a:p>
      </dgm:t>
    </dgm:pt>
    <dgm:pt modelId="{36712551-FE23-409F-8396-77920367EF35}" type="sibTrans" cxnId="{A4D554C3-1CF2-4D0B-8492-C86D7A34928A}">
      <dgm:prSet/>
      <dgm:spPr/>
      <dgm:t>
        <a:bodyPr/>
        <a:lstStyle/>
        <a:p>
          <a:endParaRPr lang="ru-RU"/>
        </a:p>
      </dgm:t>
    </dgm:pt>
    <dgm:pt modelId="{98195314-3695-4789-8E85-5BF434298266}">
      <dgm:prSet/>
      <dgm:spPr/>
      <dgm:t>
        <a:bodyPr/>
        <a:lstStyle/>
        <a:p>
          <a:r>
            <a:rPr lang="ru-RU" dirty="0"/>
            <a:t>метод психологической диагностики, использующий стандартизированные вопросы и задачи, имеющие определенную шкалу значений</a:t>
          </a:r>
        </a:p>
      </dgm:t>
    </dgm:pt>
    <dgm:pt modelId="{957E33F5-F52D-4172-BA70-8B0858BB5C58}" type="parTrans" cxnId="{8FD213C2-8022-4607-B9D1-1D8E8A289D45}">
      <dgm:prSet/>
      <dgm:spPr/>
      <dgm:t>
        <a:bodyPr/>
        <a:lstStyle/>
        <a:p>
          <a:endParaRPr lang="ru-RU"/>
        </a:p>
      </dgm:t>
    </dgm:pt>
    <dgm:pt modelId="{74D88A55-8FB5-4F70-A1BF-A4465E66110E}" type="sibTrans" cxnId="{8FD213C2-8022-4607-B9D1-1D8E8A289D45}">
      <dgm:prSet/>
      <dgm:spPr/>
      <dgm:t>
        <a:bodyPr/>
        <a:lstStyle/>
        <a:p>
          <a:endParaRPr lang="ru-RU"/>
        </a:p>
      </dgm:t>
    </dgm:pt>
    <dgm:pt modelId="{3493949B-3F17-4052-BA75-6785D4E83C1D}">
      <dgm:prSet/>
      <dgm:spPr/>
      <dgm:t>
        <a:bodyPr/>
        <a:lstStyle/>
        <a:p>
          <a:r>
            <a:rPr lang="ru-RU" dirty="0"/>
            <a:t>Он применяется для стандартизированного измерения индивидуальных различий.</a:t>
          </a:r>
        </a:p>
      </dgm:t>
    </dgm:pt>
    <dgm:pt modelId="{7D387C31-DFCB-4951-BA1D-AD80FBB40A7F}" type="parTrans" cxnId="{5F0BB99A-57B2-4774-986E-FB963D14E160}">
      <dgm:prSet/>
      <dgm:spPr/>
      <dgm:t>
        <a:bodyPr/>
        <a:lstStyle/>
        <a:p>
          <a:endParaRPr lang="ru-RU"/>
        </a:p>
      </dgm:t>
    </dgm:pt>
    <dgm:pt modelId="{AF05AAB0-0F78-4829-8E63-01501801E974}" type="sibTrans" cxnId="{5F0BB99A-57B2-4774-986E-FB963D14E160}">
      <dgm:prSet/>
      <dgm:spPr/>
      <dgm:t>
        <a:bodyPr/>
        <a:lstStyle/>
        <a:p>
          <a:endParaRPr lang="ru-RU"/>
        </a:p>
      </dgm:t>
    </dgm:pt>
    <dgm:pt modelId="{96ED3247-371A-4278-83A7-59C8C6F96F6F}">
      <dgm:prSet/>
      <dgm:spPr/>
      <dgm:t>
        <a:bodyPr/>
        <a:lstStyle/>
        <a:p>
          <a:r>
            <a:rPr lang="ru-RU" dirty="0"/>
            <a:t>стандартизированные задания, требующие решения, ответа или описания, направленные на выявление скрытого свойства интересующего объекта путем одного или нескольких кратких испытаний, обладающих максимальной информативностью</a:t>
          </a:r>
        </a:p>
      </dgm:t>
    </dgm:pt>
    <dgm:pt modelId="{A7227C5B-A540-4824-8A44-DC0105197BD0}" type="parTrans" cxnId="{525F80D1-C619-4A84-B02C-2D861BBD9D96}">
      <dgm:prSet/>
      <dgm:spPr/>
      <dgm:t>
        <a:bodyPr/>
        <a:lstStyle/>
        <a:p>
          <a:endParaRPr lang="ru-RU"/>
        </a:p>
      </dgm:t>
    </dgm:pt>
    <dgm:pt modelId="{ECCB8FC9-D7DD-4E6B-9EC5-6EE1430FE0D2}" type="sibTrans" cxnId="{525F80D1-C619-4A84-B02C-2D861BBD9D96}">
      <dgm:prSet/>
      <dgm:spPr/>
      <dgm:t>
        <a:bodyPr/>
        <a:lstStyle/>
        <a:p>
          <a:endParaRPr lang="ru-RU"/>
        </a:p>
      </dgm:t>
    </dgm:pt>
    <dgm:pt modelId="{A843010A-F023-4296-87E4-271D743C5A13}" type="pres">
      <dgm:prSet presAssocID="{BAEE47D2-6419-45B6-9F5F-C126E4556AD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C24AB51-3837-43F7-99B9-361B4B3FFEC7}" type="pres">
      <dgm:prSet presAssocID="{CAC56F2F-729F-4517-99AC-0B985B2EE99D}" presName="linNode" presStyleCnt="0"/>
      <dgm:spPr/>
    </dgm:pt>
    <dgm:pt modelId="{2E279421-00B5-4F21-AD87-1F429B9155DD}" type="pres">
      <dgm:prSet presAssocID="{CAC56F2F-729F-4517-99AC-0B985B2EE99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C621CA-1D64-4EFE-A641-ABFC4F8BD28A}" type="pres">
      <dgm:prSet presAssocID="{CAC56F2F-729F-4517-99AC-0B985B2EE99D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7124AD-61B0-414D-9EF9-078C785C703C}" type="pres">
      <dgm:prSet presAssocID="{90D215D1-3001-409E-994F-356DD03F5F90}" presName="sp" presStyleCnt="0"/>
      <dgm:spPr/>
    </dgm:pt>
    <dgm:pt modelId="{BBD32272-0390-433D-B5A1-8A451CF26A50}" type="pres">
      <dgm:prSet presAssocID="{CFA8DC65-8FD5-4C38-AA67-1CC38B724BCB}" presName="linNode" presStyleCnt="0"/>
      <dgm:spPr/>
    </dgm:pt>
    <dgm:pt modelId="{BAF6C9CC-03F1-4456-8053-E4AFB6F0E75A}" type="pres">
      <dgm:prSet presAssocID="{CFA8DC65-8FD5-4C38-AA67-1CC38B724BCB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EFDDA0-F99E-48D9-A0FA-50B22A318554}" type="pres">
      <dgm:prSet presAssocID="{CFA8DC65-8FD5-4C38-AA67-1CC38B724BC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50CA3F-D3C6-462D-8F04-FC5E6F1B0B12}" type="pres">
      <dgm:prSet presAssocID="{50126049-D428-4B59-BFF8-E6AD9F19BEFA}" presName="sp" presStyleCnt="0"/>
      <dgm:spPr/>
    </dgm:pt>
    <dgm:pt modelId="{5E0C118A-0FBE-4024-8B65-139F798B3F4E}" type="pres">
      <dgm:prSet presAssocID="{C2EB9E50-58F0-44FD-9D7D-9012A5E21FC6}" presName="linNode" presStyleCnt="0"/>
      <dgm:spPr/>
    </dgm:pt>
    <dgm:pt modelId="{3FD68BB5-4DF8-4250-9921-B8BE763968E5}" type="pres">
      <dgm:prSet presAssocID="{C2EB9E50-58F0-44FD-9D7D-9012A5E21FC6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F2A319-F197-4799-A098-399D352621F6}" type="pres">
      <dgm:prSet presAssocID="{C2EB9E50-58F0-44FD-9D7D-9012A5E21FC6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0CD89B-FE39-4900-9B95-6B8F6FC289E3}" srcId="{BAEE47D2-6419-45B6-9F5F-C126E4556AD0}" destId="{CAC56F2F-729F-4517-99AC-0B985B2EE99D}" srcOrd="0" destOrd="0" parTransId="{08EA7C13-00D9-442F-9CE3-2AFB0C23A8EA}" sibTransId="{90D215D1-3001-409E-994F-356DD03F5F90}"/>
    <dgm:cxn modelId="{587E87CD-688D-4D4C-AD2D-F3216628BDA5}" type="presOf" srcId="{CFA8DC65-8FD5-4C38-AA67-1CC38B724BCB}" destId="{BAF6C9CC-03F1-4456-8053-E4AFB6F0E75A}" srcOrd="0" destOrd="0" presId="urn:microsoft.com/office/officeart/2005/8/layout/vList5"/>
    <dgm:cxn modelId="{2988D01D-0A13-4D18-9134-94DB96783BB7}" srcId="{BAEE47D2-6419-45B6-9F5F-C126E4556AD0}" destId="{CFA8DC65-8FD5-4C38-AA67-1CC38B724BCB}" srcOrd="1" destOrd="0" parTransId="{B6528F8D-9C03-42D1-8214-14A5B672AC88}" sibTransId="{50126049-D428-4B59-BFF8-E6AD9F19BEFA}"/>
    <dgm:cxn modelId="{297FDC7D-8984-4CED-851C-E72AFD585645}" type="presOf" srcId="{3493949B-3F17-4052-BA75-6785D4E83C1D}" destId="{39EFDDA0-F99E-48D9-A0FA-50B22A318554}" srcOrd="0" destOrd="1" presId="urn:microsoft.com/office/officeart/2005/8/layout/vList5"/>
    <dgm:cxn modelId="{A4D554C3-1CF2-4D0B-8492-C86D7A34928A}" srcId="{CAC56F2F-729F-4517-99AC-0B985B2EE99D}" destId="{312BC969-C885-472E-A618-81AF08D605D6}" srcOrd="0" destOrd="0" parTransId="{3923D783-FB2E-4FD6-ABEA-7FEB0075E43C}" sibTransId="{36712551-FE23-409F-8396-77920367EF35}"/>
    <dgm:cxn modelId="{29EA8574-A435-4AE3-9755-7BBC24234DB6}" type="presOf" srcId="{BAEE47D2-6419-45B6-9F5F-C126E4556AD0}" destId="{A843010A-F023-4296-87E4-271D743C5A13}" srcOrd="0" destOrd="0" presId="urn:microsoft.com/office/officeart/2005/8/layout/vList5"/>
    <dgm:cxn modelId="{56DDF2BE-D830-469B-8502-CEA889BCC14F}" srcId="{BAEE47D2-6419-45B6-9F5F-C126E4556AD0}" destId="{C2EB9E50-58F0-44FD-9D7D-9012A5E21FC6}" srcOrd="2" destOrd="0" parTransId="{65947B14-0E4F-43C5-A48A-E7846AE6ED3D}" sibTransId="{C080ECCA-B732-41EA-B9AA-BFE9E7053587}"/>
    <dgm:cxn modelId="{8FD213C2-8022-4607-B9D1-1D8E8A289D45}" srcId="{CFA8DC65-8FD5-4C38-AA67-1CC38B724BCB}" destId="{98195314-3695-4789-8E85-5BF434298266}" srcOrd="0" destOrd="0" parTransId="{957E33F5-F52D-4172-BA70-8B0858BB5C58}" sibTransId="{74D88A55-8FB5-4F70-A1BF-A4465E66110E}"/>
    <dgm:cxn modelId="{525F80D1-C619-4A84-B02C-2D861BBD9D96}" srcId="{C2EB9E50-58F0-44FD-9D7D-9012A5E21FC6}" destId="{96ED3247-371A-4278-83A7-59C8C6F96F6F}" srcOrd="0" destOrd="0" parTransId="{A7227C5B-A540-4824-8A44-DC0105197BD0}" sibTransId="{ECCB8FC9-D7DD-4E6B-9EC5-6EE1430FE0D2}"/>
    <dgm:cxn modelId="{5F0BB99A-57B2-4774-986E-FB963D14E160}" srcId="{CFA8DC65-8FD5-4C38-AA67-1CC38B724BCB}" destId="{3493949B-3F17-4052-BA75-6785D4E83C1D}" srcOrd="1" destOrd="0" parTransId="{7D387C31-DFCB-4951-BA1D-AD80FBB40A7F}" sibTransId="{AF05AAB0-0F78-4829-8E63-01501801E974}"/>
    <dgm:cxn modelId="{907C18D1-9435-4179-8E61-44EF90D4E364}" type="presOf" srcId="{CAC56F2F-729F-4517-99AC-0B985B2EE99D}" destId="{2E279421-00B5-4F21-AD87-1F429B9155DD}" srcOrd="0" destOrd="0" presId="urn:microsoft.com/office/officeart/2005/8/layout/vList5"/>
    <dgm:cxn modelId="{3950D4EF-0174-44E3-ADCA-39F0E402205A}" type="presOf" srcId="{98195314-3695-4789-8E85-5BF434298266}" destId="{39EFDDA0-F99E-48D9-A0FA-50B22A318554}" srcOrd="0" destOrd="0" presId="urn:microsoft.com/office/officeart/2005/8/layout/vList5"/>
    <dgm:cxn modelId="{F1A4FF13-786E-4215-BFA8-EC4E50110692}" type="presOf" srcId="{C2EB9E50-58F0-44FD-9D7D-9012A5E21FC6}" destId="{3FD68BB5-4DF8-4250-9921-B8BE763968E5}" srcOrd="0" destOrd="0" presId="urn:microsoft.com/office/officeart/2005/8/layout/vList5"/>
    <dgm:cxn modelId="{F2675C5B-D615-495D-97F4-FA2D1E23AE2F}" type="presOf" srcId="{312BC969-C885-472E-A618-81AF08D605D6}" destId="{99C621CA-1D64-4EFE-A641-ABFC4F8BD28A}" srcOrd="0" destOrd="0" presId="urn:microsoft.com/office/officeart/2005/8/layout/vList5"/>
    <dgm:cxn modelId="{40E404B5-32AC-40B0-ADAF-1B693E7B0DDF}" type="presOf" srcId="{96ED3247-371A-4278-83A7-59C8C6F96F6F}" destId="{4FF2A319-F197-4799-A098-399D352621F6}" srcOrd="0" destOrd="0" presId="urn:microsoft.com/office/officeart/2005/8/layout/vList5"/>
    <dgm:cxn modelId="{37C313FC-AA6E-4C55-8B38-2732E7E94424}" type="presParOf" srcId="{A843010A-F023-4296-87E4-271D743C5A13}" destId="{8C24AB51-3837-43F7-99B9-361B4B3FFEC7}" srcOrd="0" destOrd="0" presId="urn:microsoft.com/office/officeart/2005/8/layout/vList5"/>
    <dgm:cxn modelId="{9AB8DE4F-935C-425B-B4C7-64854BFE751F}" type="presParOf" srcId="{8C24AB51-3837-43F7-99B9-361B4B3FFEC7}" destId="{2E279421-00B5-4F21-AD87-1F429B9155DD}" srcOrd="0" destOrd="0" presId="urn:microsoft.com/office/officeart/2005/8/layout/vList5"/>
    <dgm:cxn modelId="{CA9C2F8A-F266-4664-8CDE-373C3B34E6A4}" type="presParOf" srcId="{8C24AB51-3837-43F7-99B9-361B4B3FFEC7}" destId="{99C621CA-1D64-4EFE-A641-ABFC4F8BD28A}" srcOrd="1" destOrd="0" presId="urn:microsoft.com/office/officeart/2005/8/layout/vList5"/>
    <dgm:cxn modelId="{8CBE0253-3F16-415D-A8B0-06CA512B1202}" type="presParOf" srcId="{A843010A-F023-4296-87E4-271D743C5A13}" destId="{9D7124AD-61B0-414D-9EF9-078C785C703C}" srcOrd="1" destOrd="0" presId="urn:microsoft.com/office/officeart/2005/8/layout/vList5"/>
    <dgm:cxn modelId="{F7D6FA14-5D45-4792-AF85-151568F5F0FC}" type="presParOf" srcId="{A843010A-F023-4296-87E4-271D743C5A13}" destId="{BBD32272-0390-433D-B5A1-8A451CF26A50}" srcOrd="2" destOrd="0" presId="urn:microsoft.com/office/officeart/2005/8/layout/vList5"/>
    <dgm:cxn modelId="{8E48AE6D-5313-4739-AF91-122E6FC5B860}" type="presParOf" srcId="{BBD32272-0390-433D-B5A1-8A451CF26A50}" destId="{BAF6C9CC-03F1-4456-8053-E4AFB6F0E75A}" srcOrd="0" destOrd="0" presId="urn:microsoft.com/office/officeart/2005/8/layout/vList5"/>
    <dgm:cxn modelId="{A2AC1DFB-6C7E-46A6-A4ED-C174AAB78165}" type="presParOf" srcId="{BBD32272-0390-433D-B5A1-8A451CF26A50}" destId="{39EFDDA0-F99E-48D9-A0FA-50B22A318554}" srcOrd="1" destOrd="0" presId="urn:microsoft.com/office/officeart/2005/8/layout/vList5"/>
    <dgm:cxn modelId="{BDD398F8-D5D7-4D9C-9A46-743311982907}" type="presParOf" srcId="{A843010A-F023-4296-87E4-271D743C5A13}" destId="{EB50CA3F-D3C6-462D-8F04-FC5E6F1B0B12}" srcOrd="3" destOrd="0" presId="urn:microsoft.com/office/officeart/2005/8/layout/vList5"/>
    <dgm:cxn modelId="{A7D72C8A-8200-4BC0-BA8C-98C7360FE523}" type="presParOf" srcId="{A843010A-F023-4296-87E4-271D743C5A13}" destId="{5E0C118A-0FBE-4024-8B65-139F798B3F4E}" srcOrd="4" destOrd="0" presId="urn:microsoft.com/office/officeart/2005/8/layout/vList5"/>
    <dgm:cxn modelId="{7CF469FB-8EBC-4405-87E4-35FB2144B3AC}" type="presParOf" srcId="{5E0C118A-0FBE-4024-8B65-139F798B3F4E}" destId="{3FD68BB5-4DF8-4250-9921-B8BE763968E5}" srcOrd="0" destOrd="0" presId="urn:microsoft.com/office/officeart/2005/8/layout/vList5"/>
    <dgm:cxn modelId="{D5E96BD7-F7F1-4467-9632-FDED7CE55FCE}" type="presParOf" srcId="{5E0C118A-0FBE-4024-8B65-139F798B3F4E}" destId="{4FF2A319-F197-4799-A098-399D352621F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4.xml><?xml version="1.0" encoding="utf-8"?>
<dgm:dataModel xmlns:dgm="http://schemas.openxmlformats.org/drawingml/2006/diagram" xmlns:a="http://schemas.openxmlformats.org/drawingml/2006/main">
  <dgm:ptLst>
    <dgm:pt modelId="{2ACCB1B3-3CB5-4107-82D2-FA2C1F75A2BE}" type="doc">
      <dgm:prSet loTypeId="urn:microsoft.com/office/officeart/2005/8/layout/venn1" loCatId="relationship" qsTypeId="urn:microsoft.com/office/officeart/2005/8/quickstyle/simple3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131D92E8-43A0-42BE-9974-5B7D17542F84}">
      <dgm:prSet/>
      <dgm:spPr/>
      <dgm:t>
        <a:bodyPr/>
        <a:lstStyle/>
        <a:p>
          <a:r>
            <a:rPr lang="ru-RU"/>
            <a:t>Субъективные</a:t>
          </a:r>
        </a:p>
      </dgm:t>
    </dgm:pt>
    <dgm:pt modelId="{69700B3D-53AD-426F-9C08-DBD559372546}" type="parTrans" cxnId="{A5C6CB01-82FE-420E-A96A-00941A318618}">
      <dgm:prSet/>
      <dgm:spPr/>
      <dgm:t>
        <a:bodyPr/>
        <a:lstStyle/>
        <a:p>
          <a:endParaRPr lang="ru-RU"/>
        </a:p>
      </dgm:t>
    </dgm:pt>
    <dgm:pt modelId="{5B12A89C-DD24-409E-BC4F-B1F701337577}" type="sibTrans" cxnId="{A5C6CB01-82FE-420E-A96A-00941A318618}">
      <dgm:prSet/>
      <dgm:spPr/>
      <dgm:t>
        <a:bodyPr/>
        <a:lstStyle/>
        <a:p>
          <a:endParaRPr lang="ru-RU"/>
        </a:p>
      </dgm:t>
    </dgm:pt>
    <dgm:pt modelId="{B7B8E4C2-27CC-4BF4-B5A6-914BBC9A5485}">
      <dgm:prSet/>
      <dgm:spPr/>
      <dgm:t>
        <a:bodyPr/>
        <a:lstStyle/>
        <a:p>
          <a:r>
            <a:rPr lang="ru-RU"/>
            <a:t>Объективные </a:t>
          </a:r>
        </a:p>
      </dgm:t>
    </dgm:pt>
    <dgm:pt modelId="{9167EA1F-FF25-4561-AFC4-EECE6BFD5C07}" type="parTrans" cxnId="{C49F74B4-F3F1-4095-B2D5-268ED5E65882}">
      <dgm:prSet/>
      <dgm:spPr/>
      <dgm:t>
        <a:bodyPr/>
        <a:lstStyle/>
        <a:p>
          <a:endParaRPr lang="ru-RU"/>
        </a:p>
      </dgm:t>
    </dgm:pt>
    <dgm:pt modelId="{4D965C09-9DF3-49E9-ACE0-17ADCB852A6E}" type="sibTrans" cxnId="{C49F74B4-F3F1-4095-B2D5-268ED5E65882}">
      <dgm:prSet/>
      <dgm:spPr/>
      <dgm:t>
        <a:bodyPr/>
        <a:lstStyle/>
        <a:p>
          <a:endParaRPr lang="ru-RU"/>
        </a:p>
      </dgm:t>
    </dgm:pt>
    <dgm:pt modelId="{5DBBFF52-B649-420D-A4F6-229A32E0E298}">
      <dgm:prSet/>
      <dgm:spPr/>
      <dgm:t>
        <a:bodyPr/>
        <a:lstStyle/>
        <a:p>
          <a:r>
            <a:rPr lang="ru-RU"/>
            <a:t>Проективные</a:t>
          </a:r>
        </a:p>
      </dgm:t>
    </dgm:pt>
    <dgm:pt modelId="{C135B374-5167-4220-8378-951479D552B4}" type="parTrans" cxnId="{2D00B3D0-ACB9-4BD4-9B06-FFA275DC3BCE}">
      <dgm:prSet/>
      <dgm:spPr/>
      <dgm:t>
        <a:bodyPr/>
        <a:lstStyle/>
        <a:p>
          <a:endParaRPr lang="ru-RU"/>
        </a:p>
      </dgm:t>
    </dgm:pt>
    <dgm:pt modelId="{EBF542AE-606A-4E93-9324-50E735392784}" type="sibTrans" cxnId="{2D00B3D0-ACB9-4BD4-9B06-FFA275DC3BCE}">
      <dgm:prSet/>
      <dgm:spPr/>
      <dgm:t>
        <a:bodyPr/>
        <a:lstStyle/>
        <a:p>
          <a:endParaRPr lang="ru-RU"/>
        </a:p>
      </dgm:t>
    </dgm:pt>
    <dgm:pt modelId="{65368431-69EC-428B-8696-FB9A72E60DDD}" type="pres">
      <dgm:prSet presAssocID="{2ACCB1B3-3CB5-4107-82D2-FA2C1F75A2BE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2A0292-BC62-4A20-B933-4276CF6EA65D}" type="pres">
      <dgm:prSet presAssocID="{131D92E8-43A0-42BE-9974-5B7D17542F84}" presName="circ1" presStyleLbl="vennNode1" presStyleIdx="0" presStyleCnt="3"/>
      <dgm:spPr/>
      <dgm:t>
        <a:bodyPr/>
        <a:lstStyle/>
        <a:p>
          <a:endParaRPr lang="ru-RU"/>
        </a:p>
      </dgm:t>
    </dgm:pt>
    <dgm:pt modelId="{245350FC-4320-4E02-A315-5F0FF509296C}" type="pres">
      <dgm:prSet presAssocID="{131D92E8-43A0-42BE-9974-5B7D17542F8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65FD70-C29D-48CF-AC2C-0B17AD493351}" type="pres">
      <dgm:prSet presAssocID="{B7B8E4C2-27CC-4BF4-B5A6-914BBC9A5485}" presName="circ2" presStyleLbl="vennNode1" presStyleIdx="1" presStyleCnt="3"/>
      <dgm:spPr/>
      <dgm:t>
        <a:bodyPr/>
        <a:lstStyle/>
        <a:p>
          <a:endParaRPr lang="ru-RU"/>
        </a:p>
      </dgm:t>
    </dgm:pt>
    <dgm:pt modelId="{0AC2EE8E-60AB-47FE-9119-365797EE5645}" type="pres">
      <dgm:prSet presAssocID="{B7B8E4C2-27CC-4BF4-B5A6-914BBC9A548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6B19D5-8FD2-4A28-835B-B86DF0E0D3CD}" type="pres">
      <dgm:prSet presAssocID="{5DBBFF52-B649-420D-A4F6-229A32E0E298}" presName="circ3" presStyleLbl="vennNode1" presStyleIdx="2" presStyleCnt="3"/>
      <dgm:spPr/>
      <dgm:t>
        <a:bodyPr/>
        <a:lstStyle/>
        <a:p>
          <a:endParaRPr lang="ru-RU"/>
        </a:p>
      </dgm:t>
    </dgm:pt>
    <dgm:pt modelId="{909C006E-A43E-4BC0-817F-1BBAD9ADE1AB}" type="pres">
      <dgm:prSet presAssocID="{5DBBFF52-B649-420D-A4F6-229A32E0E29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8DF2F5E-0F44-4652-9402-B60BEC547AB7}" type="presOf" srcId="{5DBBFF52-B649-420D-A4F6-229A32E0E298}" destId="{D96B19D5-8FD2-4A28-835B-B86DF0E0D3CD}" srcOrd="0" destOrd="0" presId="urn:microsoft.com/office/officeart/2005/8/layout/venn1"/>
    <dgm:cxn modelId="{660DB22A-0E27-4F8E-AC30-A2236FC98198}" type="presOf" srcId="{5DBBFF52-B649-420D-A4F6-229A32E0E298}" destId="{909C006E-A43E-4BC0-817F-1BBAD9ADE1AB}" srcOrd="1" destOrd="0" presId="urn:microsoft.com/office/officeart/2005/8/layout/venn1"/>
    <dgm:cxn modelId="{2D00B3D0-ACB9-4BD4-9B06-FFA275DC3BCE}" srcId="{2ACCB1B3-3CB5-4107-82D2-FA2C1F75A2BE}" destId="{5DBBFF52-B649-420D-A4F6-229A32E0E298}" srcOrd="2" destOrd="0" parTransId="{C135B374-5167-4220-8378-951479D552B4}" sibTransId="{EBF542AE-606A-4E93-9324-50E735392784}"/>
    <dgm:cxn modelId="{8E0EF635-47B3-40C6-B47F-A9981F109888}" type="presOf" srcId="{131D92E8-43A0-42BE-9974-5B7D17542F84}" destId="{052A0292-BC62-4A20-B933-4276CF6EA65D}" srcOrd="0" destOrd="0" presId="urn:microsoft.com/office/officeart/2005/8/layout/venn1"/>
    <dgm:cxn modelId="{C49F74B4-F3F1-4095-B2D5-268ED5E65882}" srcId="{2ACCB1B3-3CB5-4107-82D2-FA2C1F75A2BE}" destId="{B7B8E4C2-27CC-4BF4-B5A6-914BBC9A5485}" srcOrd="1" destOrd="0" parTransId="{9167EA1F-FF25-4561-AFC4-EECE6BFD5C07}" sibTransId="{4D965C09-9DF3-49E9-ACE0-17ADCB852A6E}"/>
    <dgm:cxn modelId="{A5C6CB01-82FE-420E-A96A-00941A318618}" srcId="{2ACCB1B3-3CB5-4107-82D2-FA2C1F75A2BE}" destId="{131D92E8-43A0-42BE-9974-5B7D17542F84}" srcOrd="0" destOrd="0" parTransId="{69700B3D-53AD-426F-9C08-DBD559372546}" sibTransId="{5B12A89C-DD24-409E-BC4F-B1F701337577}"/>
    <dgm:cxn modelId="{060F0219-0BCA-4E20-ABFB-6DBFF3DC9973}" type="presOf" srcId="{2ACCB1B3-3CB5-4107-82D2-FA2C1F75A2BE}" destId="{65368431-69EC-428B-8696-FB9A72E60DDD}" srcOrd="0" destOrd="0" presId="urn:microsoft.com/office/officeart/2005/8/layout/venn1"/>
    <dgm:cxn modelId="{DD675B28-4275-413D-AE54-30D1C07C472B}" type="presOf" srcId="{B7B8E4C2-27CC-4BF4-B5A6-914BBC9A5485}" destId="{0AC2EE8E-60AB-47FE-9119-365797EE5645}" srcOrd="1" destOrd="0" presId="urn:microsoft.com/office/officeart/2005/8/layout/venn1"/>
    <dgm:cxn modelId="{6131FA54-A5C4-4962-AB96-63A71AB21203}" type="presOf" srcId="{131D92E8-43A0-42BE-9974-5B7D17542F84}" destId="{245350FC-4320-4E02-A315-5F0FF509296C}" srcOrd="1" destOrd="0" presId="urn:microsoft.com/office/officeart/2005/8/layout/venn1"/>
    <dgm:cxn modelId="{F8984C1D-19F5-4FDA-840D-BAD910F34FC8}" type="presOf" srcId="{B7B8E4C2-27CC-4BF4-B5A6-914BBC9A5485}" destId="{7965FD70-C29D-48CF-AC2C-0B17AD493351}" srcOrd="0" destOrd="0" presId="urn:microsoft.com/office/officeart/2005/8/layout/venn1"/>
    <dgm:cxn modelId="{93BEF868-F4CA-40C1-9646-11CBFD043CB0}" type="presParOf" srcId="{65368431-69EC-428B-8696-FB9A72E60DDD}" destId="{052A0292-BC62-4A20-B933-4276CF6EA65D}" srcOrd="0" destOrd="0" presId="urn:microsoft.com/office/officeart/2005/8/layout/venn1"/>
    <dgm:cxn modelId="{CC6F4DDB-FDE2-43B7-832E-CBBE809A2C60}" type="presParOf" srcId="{65368431-69EC-428B-8696-FB9A72E60DDD}" destId="{245350FC-4320-4E02-A315-5F0FF509296C}" srcOrd="1" destOrd="0" presId="urn:microsoft.com/office/officeart/2005/8/layout/venn1"/>
    <dgm:cxn modelId="{C84C5248-F7A6-43BF-A2C0-C7281955C8BF}" type="presParOf" srcId="{65368431-69EC-428B-8696-FB9A72E60DDD}" destId="{7965FD70-C29D-48CF-AC2C-0B17AD493351}" srcOrd="2" destOrd="0" presId="urn:microsoft.com/office/officeart/2005/8/layout/venn1"/>
    <dgm:cxn modelId="{25F6E74E-F260-4966-9B9A-7EDF8EBF0A39}" type="presParOf" srcId="{65368431-69EC-428B-8696-FB9A72E60DDD}" destId="{0AC2EE8E-60AB-47FE-9119-365797EE5645}" srcOrd="3" destOrd="0" presId="urn:microsoft.com/office/officeart/2005/8/layout/venn1"/>
    <dgm:cxn modelId="{4C2B0744-AF73-49BA-98B4-350CED8353CD}" type="presParOf" srcId="{65368431-69EC-428B-8696-FB9A72E60DDD}" destId="{D96B19D5-8FD2-4A28-835B-B86DF0E0D3CD}" srcOrd="4" destOrd="0" presId="urn:microsoft.com/office/officeart/2005/8/layout/venn1"/>
    <dgm:cxn modelId="{9DBC6C7F-627D-491E-9D01-C71C6743F7AD}" type="presParOf" srcId="{65368431-69EC-428B-8696-FB9A72E60DDD}" destId="{909C006E-A43E-4BC0-817F-1BBAD9ADE1AB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5.xml><?xml version="1.0" encoding="utf-8"?>
<dgm:dataModel xmlns:dgm="http://schemas.openxmlformats.org/drawingml/2006/diagram" xmlns:a="http://schemas.openxmlformats.org/drawingml/2006/main">
  <dgm:ptLst>
    <dgm:pt modelId="{E5E7D616-3D7B-4B68-AF2A-CE90522A0AC2}" type="doc">
      <dgm:prSet loTypeId="urn:microsoft.com/office/officeart/2005/8/layout/vList5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720B764-9990-4B3E-ADE5-F52146C2F414}">
      <dgm:prSet/>
      <dgm:spPr/>
      <dgm:t>
        <a:bodyPr/>
        <a:lstStyle/>
        <a:p>
          <a:r>
            <a:rPr lang="ru-RU" dirty="0"/>
            <a:t>Субъективные методы</a:t>
          </a:r>
        </a:p>
      </dgm:t>
    </dgm:pt>
    <dgm:pt modelId="{F6F7CAEC-A4B0-4F73-8473-A991C969DF15}" type="parTrans" cxnId="{CC909F0E-9B0A-421C-9E46-9696201992E1}">
      <dgm:prSet/>
      <dgm:spPr/>
      <dgm:t>
        <a:bodyPr/>
        <a:lstStyle/>
        <a:p>
          <a:endParaRPr lang="ru-RU"/>
        </a:p>
      </dgm:t>
    </dgm:pt>
    <dgm:pt modelId="{A92B823E-43DF-42C8-A4E2-A010C9542F79}" type="sibTrans" cxnId="{CC909F0E-9B0A-421C-9E46-9696201992E1}">
      <dgm:prSet/>
      <dgm:spPr/>
      <dgm:t>
        <a:bodyPr/>
        <a:lstStyle/>
        <a:p>
          <a:endParaRPr lang="ru-RU"/>
        </a:p>
      </dgm:t>
    </dgm:pt>
    <dgm:pt modelId="{8341BBBB-9715-4069-97A7-C2747EC3366D}">
      <dgm:prSet/>
      <dgm:spPr/>
      <dgm:t>
        <a:bodyPr/>
        <a:lstStyle/>
        <a:p>
          <a:r>
            <a:rPr lang="ru-RU" dirty="0"/>
            <a:t>Объективные методы</a:t>
          </a:r>
        </a:p>
      </dgm:t>
    </dgm:pt>
    <dgm:pt modelId="{8ADD289F-DF6B-4F67-A38A-5C638D1BFD6C}" type="parTrans" cxnId="{189BA4C7-5BD4-4DAE-B5EF-39594E745E81}">
      <dgm:prSet/>
      <dgm:spPr/>
      <dgm:t>
        <a:bodyPr/>
        <a:lstStyle/>
        <a:p>
          <a:endParaRPr lang="ru-RU"/>
        </a:p>
      </dgm:t>
    </dgm:pt>
    <dgm:pt modelId="{4A8CFE77-FC46-4A5A-B64A-1CC49F7A13B6}" type="sibTrans" cxnId="{189BA4C7-5BD4-4DAE-B5EF-39594E745E81}">
      <dgm:prSet/>
      <dgm:spPr/>
      <dgm:t>
        <a:bodyPr/>
        <a:lstStyle/>
        <a:p>
          <a:endParaRPr lang="ru-RU"/>
        </a:p>
      </dgm:t>
    </dgm:pt>
    <dgm:pt modelId="{3E12F0E1-76E5-43C8-A40A-95D196E2F90D}">
      <dgm:prSet/>
      <dgm:spPr/>
      <dgm:t>
        <a:bodyPr/>
        <a:lstStyle/>
        <a:p>
          <a:r>
            <a:rPr lang="ru-RU" dirty="0"/>
            <a:t>Проективные методы</a:t>
          </a:r>
        </a:p>
      </dgm:t>
    </dgm:pt>
    <dgm:pt modelId="{AEC59AE5-77E8-431D-A7C2-CC703E1F4173}" type="parTrans" cxnId="{0C3C05C3-C31F-4F0E-B087-8DFFEE29A63C}">
      <dgm:prSet/>
      <dgm:spPr/>
      <dgm:t>
        <a:bodyPr/>
        <a:lstStyle/>
        <a:p>
          <a:endParaRPr lang="ru-RU"/>
        </a:p>
      </dgm:t>
    </dgm:pt>
    <dgm:pt modelId="{9B1FF1FB-4A59-4DF8-B592-6FE8BB44F00F}" type="sibTrans" cxnId="{0C3C05C3-C31F-4F0E-B087-8DFFEE29A63C}">
      <dgm:prSet/>
      <dgm:spPr/>
      <dgm:t>
        <a:bodyPr/>
        <a:lstStyle/>
        <a:p>
          <a:endParaRPr lang="ru-RU"/>
        </a:p>
      </dgm:t>
    </dgm:pt>
    <dgm:pt modelId="{8CDBD9DC-3AB5-4E10-99F2-A74CFB825E3B}">
      <dgm:prSet/>
      <dgm:spPr/>
      <dgm:t>
        <a:bodyPr/>
        <a:lstStyle/>
        <a:p>
          <a:r>
            <a:rPr lang="ru-RU" dirty="0"/>
            <a:t>(опросники и автобиографии), требуют от субъекта наблюдения за собой как за объектом. </a:t>
          </a:r>
        </a:p>
      </dgm:t>
    </dgm:pt>
    <dgm:pt modelId="{A8FAA470-61B9-4CE9-94EA-B612E63588C0}" type="parTrans" cxnId="{C3F6604C-58DB-4FDD-9A91-E872219DF9D9}">
      <dgm:prSet/>
      <dgm:spPr/>
      <dgm:t>
        <a:bodyPr/>
        <a:lstStyle/>
        <a:p>
          <a:endParaRPr lang="ru-RU"/>
        </a:p>
      </dgm:t>
    </dgm:pt>
    <dgm:pt modelId="{31438B4F-DDF9-4A56-A8FC-9F8A9EFC5711}" type="sibTrans" cxnId="{C3F6604C-58DB-4FDD-9A91-E872219DF9D9}">
      <dgm:prSet/>
      <dgm:spPr/>
      <dgm:t>
        <a:bodyPr/>
        <a:lstStyle/>
        <a:p>
          <a:endParaRPr lang="ru-RU"/>
        </a:p>
      </dgm:t>
    </dgm:pt>
    <dgm:pt modelId="{B59C79E4-AFA7-4B53-B9A7-CF33F9EA557F}">
      <dgm:prSet/>
      <dgm:spPr/>
      <dgm:t>
        <a:bodyPr/>
        <a:lstStyle/>
        <a:p>
          <a:r>
            <a:rPr lang="ru-RU"/>
            <a:t>требуют </a:t>
          </a:r>
          <a:r>
            <a:rPr lang="ru-RU" dirty="0"/>
            <a:t>исследования через наблюдение за внешним поведением. </a:t>
          </a:r>
        </a:p>
      </dgm:t>
    </dgm:pt>
    <dgm:pt modelId="{0D3D5BF4-F483-4067-AF1D-9DC7E26BBCD4}" type="parTrans" cxnId="{66CAE734-D571-40C0-9C72-018D1399BB15}">
      <dgm:prSet/>
      <dgm:spPr/>
      <dgm:t>
        <a:bodyPr/>
        <a:lstStyle/>
        <a:p>
          <a:endParaRPr lang="ru-RU"/>
        </a:p>
      </dgm:t>
    </dgm:pt>
    <dgm:pt modelId="{64707AFD-E349-43CB-828E-7E7A6231FE5C}" type="sibTrans" cxnId="{66CAE734-D571-40C0-9C72-018D1399BB15}">
      <dgm:prSet/>
      <dgm:spPr/>
      <dgm:t>
        <a:bodyPr/>
        <a:lstStyle/>
        <a:p>
          <a:endParaRPr lang="ru-RU"/>
        </a:p>
      </dgm:t>
    </dgm:pt>
    <dgm:pt modelId="{EBC3970E-3AE6-467B-997C-EB09A9809895}">
      <dgm:prSet/>
      <dgm:spPr/>
      <dgm:t>
        <a:bodyPr/>
        <a:lstStyle/>
        <a:p>
          <a:r>
            <a:rPr lang="ru-RU" dirty="0"/>
            <a:t>основываются на анализе реакций испытуемого на кажущийся личностно-нейтральным материал.</a:t>
          </a:r>
        </a:p>
      </dgm:t>
    </dgm:pt>
    <dgm:pt modelId="{91A0F3CA-1669-4570-8B44-FDE7951BE0B9}" type="parTrans" cxnId="{2E169E98-8690-42D4-A8A1-F8839C18C4F2}">
      <dgm:prSet/>
      <dgm:spPr/>
      <dgm:t>
        <a:bodyPr/>
        <a:lstStyle/>
        <a:p>
          <a:endParaRPr lang="ru-RU"/>
        </a:p>
      </dgm:t>
    </dgm:pt>
    <dgm:pt modelId="{0122D6F9-7266-453E-AFAD-A1E8DC205343}" type="sibTrans" cxnId="{2E169E98-8690-42D4-A8A1-F8839C18C4F2}">
      <dgm:prSet/>
      <dgm:spPr/>
      <dgm:t>
        <a:bodyPr/>
        <a:lstStyle/>
        <a:p>
          <a:endParaRPr lang="ru-RU"/>
        </a:p>
      </dgm:t>
    </dgm:pt>
    <dgm:pt modelId="{27547168-F360-47B2-AA20-B633CD0DAF4E}" type="pres">
      <dgm:prSet presAssocID="{E5E7D616-3D7B-4B68-AF2A-CE90522A0AC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2F4004-A02C-4EC1-AF8A-4A8B03E4E016}" type="pres">
      <dgm:prSet presAssocID="{9720B764-9990-4B3E-ADE5-F52146C2F414}" presName="linNode" presStyleCnt="0"/>
      <dgm:spPr/>
    </dgm:pt>
    <dgm:pt modelId="{B0FEC36A-78BA-4CA0-9CCF-1221ED98862A}" type="pres">
      <dgm:prSet presAssocID="{9720B764-9990-4B3E-ADE5-F52146C2F414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91811C-0C45-4A4F-9CF9-BB8A886DCA60}" type="pres">
      <dgm:prSet presAssocID="{9720B764-9990-4B3E-ADE5-F52146C2F414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4AAAD7-0DB5-4929-858E-E8641BF4DC1B}" type="pres">
      <dgm:prSet presAssocID="{A92B823E-43DF-42C8-A4E2-A010C9542F79}" presName="sp" presStyleCnt="0"/>
      <dgm:spPr/>
    </dgm:pt>
    <dgm:pt modelId="{E148DAB5-B3AE-49D9-B84A-956A01E6BC47}" type="pres">
      <dgm:prSet presAssocID="{8341BBBB-9715-4069-97A7-C2747EC3366D}" presName="linNode" presStyleCnt="0"/>
      <dgm:spPr/>
    </dgm:pt>
    <dgm:pt modelId="{7C11FA33-D2E6-4F06-9626-2E5FACDDC100}" type="pres">
      <dgm:prSet presAssocID="{8341BBBB-9715-4069-97A7-C2747EC3366D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46A212-7536-4FC7-AE41-7D4144EB79C4}" type="pres">
      <dgm:prSet presAssocID="{8341BBBB-9715-4069-97A7-C2747EC3366D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37A8C7-36AF-4AB4-A18F-39E1A27F1158}" type="pres">
      <dgm:prSet presAssocID="{4A8CFE77-FC46-4A5A-B64A-1CC49F7A13B6}" presName="sp" presStyleCnt="0"/>
      <dgm:spPr/>
    </dgm:pt>
    <dgm:pt modelId="{B223762A-90EA-4B9D-A205-660A671B728B}" type="pres">
      <dgm:prSet presAssocID="{3E12F0E1-76E5-43C8-A40A-95D196E2F90D}" presName="linNode" presStyleCnt="0"/>
      <dgm:spPr/>
    </dgm:pt>
    <dgm:pt modelId="{C6FDC92D-DAF7-4B17-9258-8E635DFB2CC8}" type="pres">
      <dgm:prSet presAssocID="{3E12F0E1-76E5-43C8-A40A-95D196E2F90D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6FD8E3-D271-43CA-895D-2762A141BE78}" type="pres">
      <dgm:prSet presAssocID="{3E12F0E1-76E5-43C8-A40A-95D196E2F90D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CAE734-D571-40C0-9C72-018D1399BB15}" srcId="{8341BBBB-9715-4069-97A7-C2747EC3366D}" destId="{B59C79E4-AFA7-4B53-B9A7-CF33F9EA557F}" srcOrd="0" destOrd="0" parTransId="{0D3D5BF4-F483-4067-AF1D-9DC7E26BBCD4}" sibTransId="{64707AFD-E349-43CB-828E-7E7A6231FE5C}"/>
    <dgm:cxn modelId="{D90DBB32-6671-4DBC-AC93-9C4348A7F323}" type="presOf" srcId="{EBC3970E-3AE6-467B-997C-EB09A9809895}" destId="{596FD8E3-D271-43CA-895D-2762A141BE78}" srcOrd="0" destOrd="0" presId="urn:microsoft.com/office/officeart/2005/8/layout/vList5"/>
    <dgm:cxn modelId="{F0C7A6B4-C3FC-42D2-B021-CE0F06002D3B}" type="presOf" srcId="{9720B764-9990-4B3E-ADE5-F52146C2F414}" destId="{B0FEC36A-78BA-4CA0-9CCF-1221ED98862A}" srcOrd="0" destOrd="0" presId="urn:microsoft.com/office/officeart/2005/8/layout/vList5"/>
    <dgm:cxn modelId="{CC909F0E-9B0A-421C-9E46-9696201992E1}" srcId="{E5E7D616-3D7B-4B68-AF2A-CE90522A0AC2}" destId="{9720B764-9990-4B3E-ADE5-F52146C2F414}" srcOrd="0" destOrd="0" parTransId="{F6F7CAEC-A4B0-4F73-8473-A991C969DF15}" sibTransId="{A92B823E-43DF-42C8-A4E2-A010C9542F79}"/>
    <dgm:cxn modelId="{C346C873-CEDB-46EF-B9E5-6DFA6A40C286}" type="presOf" srcId="{8CDBD9DC-3AB5-4E10-99F2-A74CFB825E3B}" destId="{1291811C-0C45-4A4F-9CF9-BB8A886DCA60}" srcOrd="0" destOrd="0" presId="urn:microsoft.com/office/officeart/2005/8/layout/vList5"/>
    <dgm:cxn modelId="{0C3C05C3-C31F-4F0E-B087-8DFFEE29A63C}" srcId="{E5E7D616-3D7B-4B68-AF2A-CE90522A0AC2}" destId="{3E12F0E1-76E5-43C8-A40A-95D196E2F90D}" srcOrd="2" destOrd="0" parTransId="{AEC59AE5-77E8-431D-A7C2-CC703E1F4173}" sibTransId="{9B1FF1FB-4A59-4DF8-B592-6FE8BB44F00F}"/>
    <dgm:cxn modelId="{655FFC0F-9CC3-45FC-B699-F70957FF2DE4}" type="presOf" srcId="{B59C79E4-AFA7-4B53-B9A7-CF33F9EA557F}" destId="{2746A212-7536-4FC7-AE41-7D4144EB79C4}" srcOrd="0" destOrd="0" presId="urn:microsoft.com/office/officeart/2005/8/layout/vList5"/>
    <dgm:cxn modelId="{2E169E98-8690-42D4-A8A1-F8839C18C4F2}" srcId="{3E12F0E1-76E5-43C8-A40A-95D196E2F90D}" destId="{EBC3970E-3AE6-467B-997C-EB09A9809895}" srcOrd="0" destOrd="0" parTransId="{91A0F3CA-1669-4570-8B44-FDE7951BE0B9}" sibTransId="{0122D6F9-7266-453E-AFAD-A1E8DC205343}"/>
    <dgm:cxn modelId="{BEE2CF1D-CC98-4988-929C-111EF73A990D}" type="presOf" srcId="{8341BBBB-9715-4069-97A7-C2747EC3366D}" destId="{7C11FA33-D2E6-4F06-9626-2E5FACDDC100}" srcOrd="0" destOrd="0" presId="urn:microsoft.com/office/officeart/2005/8/layout/vList5"/>
    <dgm:cxn modelId="{59A6501D-1153-4FEF-9148-7BAA97488182}" type="presOf" srcId="{E5E7D616-3D7B-4B68-AF2A-CE90522A0AC2}" destId="{27547168-F360-47B2-AA20-B633CD0DAF4E}" srcOrd="0" destOrd="0" presId="urn:microsoft.com/office/officeart/2005/8/layout/vList5"/>
    <dgm:cxn modelId="{C3F6604C-58DB-4FDD-9A91-E872219DF9D9}" srcId="{9720B764-9990-4B3E-ADE5-F52146C2F414}" destId="{8CDBD9DC-3AB5-4E10-99F2-A74CFB825E3B}" srcOrd="0" destOrd="0" parTransId="{A8FAA470-61B9-4CE9-94EA-B612E63588C0}" sibTransId="{31438B4F-DDF9-4A56-A8FC-9F8A9EFC5711}"/>
    <dgm:cxn modelId="{189BA4C7-5BD4-4DAE-B5EF-39594E745E81}" srcId="{E5E7D616-3D7B-4B68-AF2A-CE90522A0AC2}" destId="{8341BBBB-9715-4069-97A7-C2747EC3366D}" srcOrd="1" destOrd="0" parTransId="{8ADD289F-DF6B-4F67-A38A-5C638D1BFD6C}" sibTransId="{4A8CFE77-FC46-4A5A-B64A-1CC49F7A13B6}"/>
    <dgm:cxn modelId="{9701E296-536C-4E21-88D0-CDAAFD018F5D}" type="presOf" srcId="{3E12F0E1-76E5-43C8-A40A-95D196E2F90D}" destId="{C6FDC92D-DAF7-4B17-9258-8E635DFB2CC8}" srcOrd="0" destOrd="0" presId="urn:microsoft.com/office/officeart/2005/8/layout/vList5"/>
    <dgm:cxn modelId="{7F6E6D5A-C22F-4ED2-83F9-0AFEAE36C4AA}" type="presParOf" srcId="{27547168-F360-47B2-AA20-B633CD0DAF4E}" destId="{A92F4004-A02C-4EC1-AF8A-4A8B03E4E016}" srcOrd="0" destOrd="0" presId="urn:microsoft.com/office/officeart/2005/8/layout/vList5"/>
    <dgm:cxn modelId="{AF77C6AF-3415-4322-ABFE-B19D851F5B4F}" type="presParOf" srcId="{A92F4004-A02C-4EC1-AF8A-4A8B03E4E016}" destId="{B0FEC36A-78BA-4CA0-9CCF-1221ED98862A}" srcOrd="0" destOrd="0" presId="urn:microsoft.com/office/officeart/2005/8/layout/vList5"/>
    <dgm:cxn modelId="{C1A46634-C8A2-47E2-9DE5-BADC0F8080E6}" type="presParOf" srcId="{A92F4004-A02C-4EC1-AF8A-4A8B03E4E016}" destId="{1291811C-0C45-4A4F-9CF9-BB8A886DCA60}" srcOrd="1" destOrd="0" presId="urn:microsoft.com/office/officeart/2005/8/layout/vList5"/>
    <dgm:cxn modelId="{25919AF3-C0C5-46EC-A90F-AECE57EFD596}" type="presParOf" srcId="{27547168-F360-47B2-AA20-B633CD0DAF4E}" destId="{1B4AAAD7-0DB5-4929-858E-E8641BF4DC1B}" srcOrd="1" destOrd="0" presId="urn:microsoft.com/office/officeart/2005/8/layout/vList5"/>
    <dgm:cxn modelId="{C7EB805E-9AF5-44BE-BB26-C933A4105A19}" type="presParOf" srcId="{27547168-F360-47B2-AA20-B633CD0DAF4E}" destId="{E148DAB5-B3AE-49D9-B84A-956A01E6BC47}" srcOrd="2" destOrd="0" presId="urn:microsoft.com/office/officeart/2005/8/layout/vList5"/>
    <dgm:cxn modelId="{B1E1B47A-54F7-444C-805B-90A71BB0FF90}" type="presParOf" srcId="{E148DAB5-B3AE-49D9-B84A-956A01E6BC47}" destId="{7C11FA33-D2E6-4F06-9626-2E5FACDDC100}" srcOrd="0" destOrd="0" presId="urn:microsoft.com/office/officeart/2005/8/layout/vList5"/>
    <dgm:cxn modelId="{26A315A5-C615-461D-80AF-E1C774E2755D}" type="presParOf" srcId="{E148DAB5-B3AE-49D9-B84A-956A01E6BC47}" destId="{2746A212-7536-4FC7-AE41-7D4144EB79C4}" srcOrd="1" destOrd="0" presId="urn:microsoft.com/office/officeart/2005/8/layout/vList5"/>
    <dgm:cxn modelId="{83BE5624-ABC6-49B9-B89D-005C6B86B595}" type="presParOf" srcId="{27547168-F360-47B2-AA20-B633CD0DAF4E}" destId="{8237A8C7-36AF-4AB4-A18F-39E1A27F1158}" srcOrd="3" destOrd="0" presId="urn:microsoft.com/office/officeart/2005/8/layout/vList5"/>
    <dgm:cxn modelId="{EA9B6C95-187B-405C-B1DC-D5A6F3138719}" type="presParOf" srcId="{27547168-F360-47B2-AA20-B633CD0DAF4E}" destId="{B223762A-90EA-4B9D-A205-660A671B728B}" srcOrd="4" destOrd="0" presId="urn:microsoft.com/office/officeart/2005/8/layout/vList5"/>
    <dgm:cxn modelId="{7FB499BD-8D15-4AD9-8601-4101681FC9E3}" type="presParOf" srcId="{B223762A-90EA-4B9D-A205-660A671B728B}" destId="{C6FDC92D-DAF7-4B17-9258-8E635DFB2CC8}" srcOrd="0" destOrd="0" presId="urn:microsoft.com/office/officeart/2005/8/layout/vList5"/>
    <dgm:cxn modelId="{CE0AA243-AB32-4685-80B1-4329594DA83B}" type="presParOf" srcId="{B223762A-90EA-4B9D-A205-660A671B728B}" destId="{596FD8E3-D271-43CA-895D-2762A141BE7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6.xml><?xml version="1.0" encoding="utf-8"?>
<dgm:dataModel xmlns:dgm="http://schemas.openxmlformats.org/drawingml/2006/diagram" xmlns:a="http://schemas.openxmlformats.org/drawingml/2006/main">
  <dgm:ptLst>
    <dgm:pt modelId="{4C82B37D-F3DB-43F6-8A11-CF020C4870BE}" type="doc">
      <dgm:prSet loTypeId="urn:microsoft.com/office/officeart/2005/8/layout/hierarchy3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F37931DA-AB12-4C3F-BA46-2C098ADE9D39}">
      <dgm:prSet/>
      <dgm:spPr/>
      <dgm:t>
        <a:bodyPr/>
        <a:lstStyle/>
        <a:p>
          <a:r>
            <a:rPr lang="ru-RU" b="1" dirty="0"/>
            <a:t>Ассесмент-центр </a:t>
          </a:r>
          <a:br>
            <a:rPr lang="ru-RU" b="1" dirty="0"/>
          </a:br>
          <a:r>
            <a:rPr lang="ru-RU" b="1" dirty="0"/>
            <a:t>(</a:t>
          </a:r>
          <a:r>
            <a:rPr lang="ru-RU" dirty="0" err="1"/>
            <a:t>assessment</a:t>
          </a:r>
          <a:r>
            <a:rPr lang="ru-RU" dirty="0"/>
            <a:t> </a:t>
          </a:r>
          <a:r>
            <a:rPr lang="ru-RU" dirty="0" err="1"/>
            <a:t>centre</a:t>
          </a:r>
          <a:r>
            <a:rPr lang="ru-RU" dirty="0"/>
            <a:t>, центр оценки)</a:t>
          </a:r>
        </a:p>
      </dgm:t>
    </dgm:pt>
    <dgm:pt modelId="{F970D8AA-A0C6-4F49-9035-C768029DF22A}" type="parTrans" cxnId="{20382DE4-F268-4EFC-ADA2-60A4921878B8}">
      <dgm:prSet/>
      <dgm:spPr/>
      <dgm:t>
        <a:bodyPr/>
        <a:lstStyle/>
        <a:p>
          <a:endParaRPr lang="ru-RU"/>
        </a:p>
      </dgm:t>
    </dgm:pt>
    <dgm:pt modelId="{8A804ACF-4CA4-44CB-B4C0-E39A1292354E}" type="sibTrans" cxnId="{20382DE4-F268-4EFC-ADA2-60A4921878B8}">
      <dgm:prSet/>
      <dgm:spPr/>
      <dgm:t>
        <a:bodyPr/>
        <a:lstStyle/>
        <a:p>
          <a:endParaRPr lang="ru-RU"/>
        </a:p>
      </dgm:t>
    </dgm:pt>
    <dgm:pt modelId="{735BDE54-41D0-48D2-A0DE-28CECBE283B0}">
      <dgm:prSet/>
      <dgm:spPr/>
      <dgm:t>
        <a:bodyPr/>
        <a:lstStyle/>
        <a:p>
          <a:r>
            <a:rPr lang="ru-RU"/>
            <a:t> </a:t>
          </a:r>
          <a:r>
            <a:rPr lang="ru-RU" dirty="0"/>
            <a:t>это метод комплексной оценки персонала, основанный на моделировании ключевых моментов деятельности сотрудников для выявления уровня развития их профессионально-важных качеств (компетенций) и определения потенциальных возможностей</a:t>
          </a:r>
        </a:p>
      </dgm:t>
    </dgm:pt>
    <dgm:pt modelId="{658F5404-E9CA-4DC9-90DB-D89B2D41A92D}" type="parTrans" cxnId="{95361CDF-8542-4F54-9CEE-AAF70BD21373}">
      <dgm:prSet/>
      <dgm:spPr/>
    </dgm:pt>
    <dgm:pt modelId="{A5B9CD74-861B-490A-87F4-F9A8E05DDE7E}" type="sibTrans" cxnId="{95361CDF-8542-4F54-9CEE-AAF70BD21373}">
      <dgm:prSet/>
      <dgm:spPr/>
    </dgm:pt>
    <dgm:pt modelId="{01390C79-C914-47C8-86F9-905EA405B2FD}" type="pres">
      <dgm:prSet presAssocID="{4C82B37D-F3DB-43F6-8A11-CF020C4870B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909D948-226A-459D-93A4-7DB98572BD9B}" type="pres">
      <dgm:prSet presAssocID="{F37931DA-AB12-4C3F-BA46-2C098ADE9D39}" presName="root" presStyleCnt="0"/>
      <dgm:spPr/>
    </dgm:pt>
    <dgm:pt modelId="{7F6F418F-0EC9-488E-8A86-D0B4DBF14FB5}" type="pres">
      <dgm:prSet presAssocID="{F37931DA-AB12-4C3F-BA46-2C098ADE9D39}" presName="rootComposite" presStyleCnt="0"/>
      <dgm:spPr/>
    </dgm:pt>
    <dgm:pt modelId="{AD91124D-4E33-47EA-833F-213D822F6C4E}" type="pres">
      <dgm:prSet presAssocID="{F37931DA-AB12-4C3F-BA46-2C098ADE9D39}" presName="rootText" presStyleLbl="node1" presStyleIdx="0" presStyleCnt="2"/>
      <dgm:spPr/>
      <dgm:t>
        <a:bodyPr/>
        <a:lstStyle/>
        <a:p>
          <a:endParaRPr lang="ru-RU"/>
        </a:p>
      </dgm:t>
    </dgm:pt>
    <dgm:pt modelId="{F51BB1C4-051B-4B1A-A519-6265A43A8F94}" type="pres">
      <dgm:prSet presAssocID="{F37931DA-AB12-4C3F-BA46-2C098ADE9D39}" presName="rootConnector" presStyleLbl="node1" presStyleIdx="0" presStyleCnt="2"/>
      <dgm:spPr/>
      <dgm:t>
        <a:bodyPr/>
        <a:lstStyle/>
        <a:p>
          <a:endParaRPr lang="ru-RU"/>
        </a:p>
      </dgm:t>
    </dgm:pt>
    <dgm:pt modelId="{ABCA98D8-9EEB-4985-A23B-35FCB8B8AA1B}" type="pres">
      <dgm:prSet presAssocID="{F37931DA-AB12-4C3F-BA46-2C098ADE9D39}" presName="childShape" presStyleCnt="0"/>
      <dgm:spPr/>
    </dgm:pt>
    <dgm:pt modelId="{6B724EE2-8CFC-48FA-9FC5-EC723DC972A2}" type="pres">
      <dgm:prSet presAssocID="{735BDE54-41D0-48D2-A0DE-28CECBE283B0}" presName="root" presStyleCnt="0"/>
      <dgm:spPr/>
    </dgm:pt>
    <dgm:pt modelId="{9D8F1D35-8AB5-45BB-996A-515036B7D892}" type="pres">
      <dgm:prSet presAssocID="{735BDE54-41D0-48D2-A0DE-28CECBE283B0}" presName="rootComposite" presStyleCnt="0"/>
      <dgm:spPr/>
    </dgm:pt>
    <dgm:pt modelId="{31EB3E84-19B2-4704-9429-341EF3F5A9FE}" type="pres">
      <dgm:prSet presAssocID="{735BDE54-41D0-48D2-A0DE-28CECBE283B0}" presName="rootText" presStyleLbl="node1" presStyleIdx="1" presStyleCnt="2"/>
      <dgm:spPr/>
      <dgm:t>
        <a:bodyPr/>
        <a:lstStyle/>
        <a:p>
          <a:endParaRPr lang="ru-RU"/>
        </a:p>
      </dgm:t>
    </dgm:pt>
    <dgm:pt modelId="{0E72AD12-255B-4FA4-9545-A2854FE407B4}" type="pres">
      <dgm:prSet presAssocID="{735BDE54-41D0-48D2-A0DE-28CECBE283B0}" presName="rootConnector" presStyleLbl="node1" presStyleIdx="1" presStyleCnt="2"/>
      <dgm:spPr/>
      <dgm:t>
        <a:bodyPr/>
        <a:lstStyle/>
        <a:p>
          <a:endParaRPr lang="ru-RU"/>
        </a:p>
      </dgm:t>
    </dgm:pt>
    <dgm:pt modelId="{2A0DE331-03ED-4C20-955C-A771B854935A}" type="pres">
      <dgm:prSet presAssocID="{735BDE54-41D0-48D2-A0DE-28CECBE283B0}" presName="childShape" presStyleCnt="0"/>
      <dgm:spPr/>
    </dgm:pt>
  </dgm:ptLst>
  <dgm:cxnLst>
    <dgm:cxn modelId="{60A532FB-A9D4-4B88-954F-24A77C266629}" type="presOf" srcId="{735BDE54-41D0-48D2-A0DE-28CECBE283B0}" destId="{0E72AD12-255B-4FA4-9545-A2854FE407B4}" srcOrd="1" destOrd="0" presId="urn:microsoft.com/office/officeart/2005/8/layout/hierarchy3"/>
    <dgm:cxn modelId="{4B57710C-2C19-48FC-BA1D-49C7AD4B8DB5}" type="presOf" srcId="{F37931DA-AB12-4C3F-BA46-2C098ADE9D39}" destId="{AD91124D-4E33-47EA-833F-213D822F6C4E}" srcOrd="0" destOrd="0" presId="urn:microsoft.com/office/officeart/2005/8/layout/hierarchy3"/>
    <dgm:cxn modelId="{95361CDF-8542-4F54-9CEE-AAF70BD21373}" srcId="{4C82B37D-F3DB-43F6-8A11-CF020C4870BE}" destId="{735BDE54-41D0-48D2-A0DE-28CECBE283B0}" srcOrd="1" destOrd="0" parTransId="{658F5404-E9CA-4DC9-90DB-D89B2D41A92D}" sibTransId="{A5B9CD74-861B-490A-87F4-F9A8E05DDE7E}"/>
    <dgm:cxn modelId="{474F048C-34CF-4921-9E5D-57F71F6A614E}" type="presOf" srcId="{F37931DA-AB12-4C3F-BA46-2C098ADE9D39}" destId="{F51BB1C4-051B-4B1A-A519-6265A43A8F94}" srcOrd="1" destOrd="0" presId="urn:microsoft.com/office/officeart/2005/8/layout/hierarchy3"/>
    <dgm:cxn modelId="{84F9EE1E-D8EF-42DD-A63F-4CC167A7A0FB}" type="presOf" srcId="{4C82B37D-F3DB-43F6-8A11-CF020C4870BE}" destId="{01390C79-C914-47C8-86F9-905EA405B2FD}" srcOrd="0" destOrd="0" presId="urn:microsoft.com/office/officeart/2005/8/layout/hierarchy3"/>
    <dgm:cxn modelId="{20382DE4-F268-4EFC-ADA2-60A4921878B8}" srcId="{4C82B37D-F3DB-43F6-8A11-CF020C4870BE}" destId="{F37931DA-AB12-4C3F-BA46-2C098ADE9D39}" srcOrd="0" destOrd="0" parTransId="{F970D8AA-A0C6-4F49-9035-C768029DF22A}" sibTransId="{8A804ACF-4CA4-44CB-B4C0-E39A1292354E}"/>
    <dgm:cxn modelId="{641D770F-1793-47D3-9D0F-ADDF4D09E45B}" type="presOf" srcId="{735BDE54-41D0-48D2-A0DE-28CECBE283B0}" destId="{31EB3E84-19B2-4704-9429-341EF3F5A9FE}" srcOrd="0" destOrd="0" presId="urn:microsoft.com/office/officeart/2005/8/layout/hierarchy3"/>
    <dgm:cxn modelId="{B8B64875-2252-457A-9407-92272DDF5CFA}" type="presParOf" srcId="{01390C79-C914-47C8-86F9-905EA405B2FD}" destId="{C909D948-226A-459D-93A4-7DB98572BD9B}" srcOrd="0" destOrd="0" presId="urn:microsoft.com/office/officeart/2005/8/layout/hierarchy3"/>
    <dgm:cxn modelId="{CF375138-E1A5-4E6E-A388-2B940C65E0EA}" type="presParOf" srcId="{C909D948-226A-459D-93A4-7DB98572BD9B}" destId="{7F6F418F-0EC9-488E-8A86-D0B4DBF14FB5}" srcOrd="0" destOrd="0" presId="urn:microsoft.com/office/officeart/2005/8/layout/hierarchy3"/>
    <dgm:cxn modelId="{E399EC5B-EF2A-4103-8144-E5358A7CB253}" type="presParOf" srcId="{7F6F418F-0EC9-488E-8A86-D0B4DBF14FB5}" destId="{AD91124D-4E33-47EA-833F-213D822F6C4E}" srcOrd="0" destOrd="0" presId="urn:microsoft.com/office/officeart/2005/8/layout/hierarchy3"/>
    <dgm:cxn modelId="{D64DFF47-A0AA-4755-8F95-AC51A5F25F89}" type="presParOf" srcId="{7F6F418F-0EC9-488E-8A86-D0B4DBF14FB5}" destId="{F51BB1C4-051B-4B1A-A519-6265A43A8F94}" srcOrd="1" destOrd="0" presId="urn:microsoft.com/office/officeart/2005/8/layout/hierarchy3"/>
    <dgm:cxn modelId="{0FF7B220-8185-458B-86AA-410E03A338DB}" type="presParOf" srcId="{C909D948-226A-459D-93A4-7DB98572BD9B}" destId="{ABCA98D8-9EEB-4985-A23B-35FCB8B8AA1B}" srcOrd="1" destOrd="0" presId="urn:microsoft.com/office/officeart/2005/8/layout/hierarchy3"/>
    <dgm:cxn modelId="{B3E90D66-87A3-4E27-98EA-8A6D9C35A41B}" type="presParOf" srcId="{01390C79-C914-47C8-86F9-905EA405B2FD}" destId="{6B724EE2-8CFC-48FA-9FC5-EC723DC972A2}" srcOrd="1" destOrd="0" presId="urn:microsoft.com/office/officeart/2005/8/layout/hierarchy3"/>
    <dgm:cxn modelId="{308681E2-ED1C-4A01-8B93-7B4169C80A35}" type="presParOf" srcId="{6B724EE2-8CFC-48FA-9FC5-EC723DC972A2}" destId="{9D8F1D35-8AB5-45BB-996A-515036B7D892}" srcOrd="0" destOrd="0" presId="urn:microsoft.com/office/officeart/2005/8/layout/hierarchy3"/>
    <dgm:cxn modelId="{E68CB603-40E4-44EB-876C-68A9E6C46227}" type="presParOf" srcId="{9D8F1D35-8AB5-45BB-996A-515036B7D892}" destId="{31EB3E84-19B2-4704-9429-341EF3F5A9FE}" srcOrd="0" destOrd="0" presId="urn:microsoft.com/office/officeart/2005/8/layout/hierarchy3"/>
    <dgm:cxn modelId="{E7481DB1-E3B1-4D3D-AB93-957EC1653CB4}" type="presParOf" srcId="{9D8F1D35-8AB5-45BB-996A-515036B7D892}" destId="{0E72AD12-255B-4FA4-9545-A2854FE407B4}" srcOrd="1" destOrd="0" presId="urn:microsoft.com/office/officeart/2005/8/layout/hierarchy3"/>
    <dgm:cxn modelId="{F3F797B7-4466-4698-AAC1-D329C7422DC0}" type="presParOf" srcId="{6B724EE2-8CFC-48FA-9FC5-EC723DC972A2}" destId="{2A0DE331-03ED-4C20-955C-A771B854935A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7.xml><?xml version="1.0" encoding="utf-8"?>
<dgm:dataModel xmlns:dgm="http://schemas.openxmlformats.org/drawingml/2006/diagram" xmlns:a="http://schemas.openxmlformats.org/drawingml/2006/main">
  <dgm:ptLst>
    <dgm:pt modelId="{86EC10AE-0607-43EB-AFBC-9AB575070688}" type="doc">
      <dgm:prSet loTypeId="urn:microsoft.com/office/officeart/2005/8/layout/vList5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CDC1944-1A4D-498E-8CBE-DB88866DBA9B}">
      <dgm:prSet/>
      <dgm:spPr/>
      <dgm:t>
        <a:bodyPr/>
        <a:lstStyle/>
        <a:p>
          <a:r>
            <a:rPr lang="ru-RU" b="1" dirty="0"/>
            <a:t>бизнес-симуляция </a:t>
          </a:r>
          <a:endParaRPr lang="ru-RU" dirty="0"/>
        </a:p>
      </dgm:t>
    </dgm:pt>
    <dgm:pt modelId="{A0151434-7F91-4E71-9FF4-24B412CEF039}" type="parTrans" cxnId="{BAC560F1-08AE-4B81-9093-E5AA6BCA7297}">
      <dgm:prSet/>
      <dgm:spPr/>
      <dgm:t>
        <a:bodyPr/>
        <a:lstStyle/>
        <a:p>
          <a:endParaRPr lang="ru-RU"/>
        </a:p>
      </dgm:t>
    </dgm:pt>
    <dgm:pt modelId="{92D4CA29-7EF7-4FA5-A003-F38460C20E5B}" type="sibTrans" cxnId="{BAC560F1-08AE-4B81-9093-E5AA6BCA7297}">
      <dgm:prSet/>
      <dgm:spPr/>
      <dgm:t>
        <a:bodyPr/>
        <a:lstStyle/>
        <a:p>
          <a:endParaRPr lang="ru-RU"/>
        </a:p>
      </dgm:t>
    </dgm:pt>
    <dgm:pt modelId="{78AABDF4-9D0E-43B9-86F9-D7180377AAF0}">
      <dgm:prSet/>
      <dgm:spPr/>
      <dgm:t>
        <a:bodyPr/>
        <a:lstStyle/>
        <a:p>
          <a:r>
            <a:rPr lang="ru-RU" b="1" dirty="0"/>
            <a:t>аналитический кейс </a:t>
          </a:r>
          <a:endParaRPr lang="ru-RU" dirty="0"/>
        </a:p>
      </dgm:t>
    </dgm:pt>
    <dgm:pt modelId="{2B885285-D7AF-42BF-968E-34F445081356}" type="parTrans" cxnId="{D8C24C96-35A9-4A62-877E-F54F04E9206F}">
      <dgm:prSet/>
      <dgm:spPr/>
      <dgm:t>
        <a:bodyPr/>
        <a:lstStyle/>
        <a:p>
          <a:endParaRPr lang="ru-RU"/>
        </a:p>
      </dgm:t>
    </dgm:pt>
    <dgm:pt modelId="{13A4FFAB-1117-46F1-B0EE-0F95F3EE3E3C}" type="sibTrans" cxnId="{D8C24C96-35A9-4A62-877E-F54F04E9206F}">
      <dgm:prSet/>
      <dgm:spPr/>
      <dgm:t>
        <a:bodyPr/>
        <a:lstStyle/>
        <a:p>
          <a:endParaRPr lang="ru-RU"/>
        </a:p>
      </dgm:t>
    </dgm:pt>
    <dgm:pt modelId="{BD934E68-2A93-4864-A09E-F30B8450F77C}">
      <dgm:prSet/>
      <dgm:spPr/>
      <dgm:t>
        <a:bodyPr/>
        <a:lstStyle/>
        <a:p>
          <a:r>
            <a:rPr lang="ru-RU" b="1" dirty="0"/>
            <a:t>специализированные тесты и опросники</a:t>
          </a:r>
          <a:r>
            <a:rPr lang="ru-RU" dirty="0"/>
            <a:t> </a:t>
          </a:r>
        </a:p>
      </dgm:t>
    </dgm:pt>
    <dgm:pt modelId="{4A2B3EBA-EC7E-4361-AE10-A78409E16AF3}" type="parTrans" cxnId="{43EC6D59-3B58-4346-B8EA-45B5E9E7660C}">
      <dgm:prSet/>
      <dgm:spPr/>
      <dgm:t>
        <a:bodyPr/>
        <a:lstStyle/>
        <a:p>
          <a:endParaRPr lang="ru-RU"/>
        </a:p>
      </dgm:t>
    </dgm:pt>
    <dgm:pt modelId="{89FD94FE-A137-45B3-B49C-26AAC374C9D3}" type="sibTrans" cxnId="{43EC6D59-3B58-4346-B8EA-45B5E9E7660C}">
      <dgm:prSet/>
      <dgm:spPr/>
      <dgm:t>
        <a:bodyPr/>
        <a:lstStyle/>
        <a:p>
          <a:endParaRPr lang="ru-RU"/>
        </a:p>
      </dgm:t>
    </dgm:pt>
    <dgm:pt modelId="{05F57598-8FEC-4921-ABC4-D40700128449}">
      <dgm:prSet/>
      <dgm:spPr/>
      <dgm:t>
        <a:bodyPr/>
        <a:lstStyle/>
        <a:p>
          <a:r>
            <a:rPr lang="ru-RU" b="1" dirty="0"/>
            <a:t>интервью по компетенциям</a:t>
          </a:r>
          <a:endParaRPr lang="ru-RU" dirty="0"/>
        </a:p>
      </dgm:t>
    </dgm:pt>
    <dgm:pt modelId="{9336C5DA-156D-4BD9-B6EA-830CA6298685}" type="parTrans" cxnId="{56CBA41B-B433-4876-9847-2DCB851C87D6}">
      <dgm:prSet/>
      <dgm:spPr/>
      <dgm:t>
        <a:bodyPr/>
        <a:lstStyle/>
        <a:p>
          <a:endParaRPr lang="ru-RU"/>
        </a:p>
      </dgm:t>
    </dgm:pt>
    <dgm:pt modelId="{7F224A28-F516-4C91-88E9-175C59F67A31}" type="sibTrans" cxnId="{56CBA41B-B433-4876-9847-2DCB851C87D6}">
      <dgm:prSet/>
      <dgm:spPr/>
      <dgm:t>
        <a:bodyPr/>
        <a:lstStyle/>
        <a:p>
          <a:endParaRPr lang="ru-RU"/>
        </a:p>
      </dgm:t>
    </dgm:pt>
    <dgm:pt modelId="{F333FEED-4ECA-4847-B4E4-2075165360C1}">
      <dgm:prSet/>
      <dgm:spPr/>
      <dgm:t>
        <a:bodyPr/>
        <a:lstStyle/>
        <a:p>
          <a:r>
            <a:rPr lang="ru-RU" dirty="0"/>
            <a:t>несколько взаимосвязанных упражнений – индивидуальных, парных и командных, объединенных одним сюжетным контекстном и моделирующих различные управленческие ситуации</a:t>
          </a:r>
        </a:p>
      </dgm:t>
    </dgm:pt>
    <dgm:pt modelId="{F839A24C-21CA-48C8-B043-A4380EC4708A}" type="parTrans" cxnId="{03A94FF7-DA20-48A7-BFCF-9F72569102B7}">
      <dgm:prSet/>
      <dgm:spPr/>
      <dgm:t>
        <a:bodyPr/>
        <a:lstStyle/>
        <a:p>
          <a:endParaRPr lang="ru-RU"/>
        </a:p>
      </dgm:t>
    </dgm:pt>
    <dgm:pt modelId="{A3FF1AB2-59DB-4C88-8034-E69C9BFC6FE0}" type="sibTrans" cxnId="{03A94FF7-DA20-48A7-BFCF-9F72569102B7}">
      <dgm:prSet/>
      <dgm:spPr/>
      <dgm:t>
        <a:bodyPr/>
        <a:lstStyle/>
        <a:p>
          <a:endParaRPr lang="ru-RU"/>
        </a:p>
      </dgm:t>
    </dgm:pt>
    <dgm:pt modelId="{53F6E0D4-A54C-4FB8-B6CD-82938781D970}">
      <dgm:prSet/>
      <dgm:spPr/>
      <dgm:t>
        <a:bodyPr/>
        <a:lstStyle/>
        <a:p>
          <a:r>
            <a:rPr lang="ru-RU" dirty="0"/>
            <a:t>индивидуальное письменное задание</a:t>
          </a:r>
        </a:p>
      </dgm:t>
    </dgm:pt>
    <dgm:pt modelId="{989D3F8B-890B-4D5E-80EE-E9DF536EEA50}" type="parTrans" cxnId="{BF87BDD2-564B-4E5D-AD3B-3D643296D564}">
      <dgm:prSet/>
      <dgm:spPr/>
      <dgm:t>
        <a:bodyPr/>
        <a:lstStyle/>
        <a:p>
          <a:endParaRPr lang="ru-RU"/>
        </a:p>
      </dgm:t>
    </dgm:pt>
    <dgm:pt modelId="{D0306609-450A-4A6A-904B-8A36D5E167B0}" type="sibTrans" cxnId="{BF87BDD2-564B-4E5D-AD3B-3D643296D564}">
      <dgm:prSet/>
      <dgm:spPr/>
      <dgm:t>
        <a:bodyPr/>
        <a:lstStyle/>
        <a:p>
          <a:endParaRPr lang="ru-RU"/>
        </a:p>
      </dgm:t>
    </dgm:pt>
    <dgm:pt modelId="{D038089B-8155-4FD4-B0F3-230C57B86A3A}">
      <dgm:prSet/>
      <dgm:spPr/>
      <dgm:t>
        <a:bodyPr/>
        <a:lstStyle/>
        <a:p>
          <a:r>
            <a:rPr lang="ru-RU" dirty="0"/>
            <a:t>тесты интеллектуальных способностей и личностные опросники</a:t>
          </a:r>
        </a:p>
      </dgm:t>
    </dgm:pt>
    <dgm:pt modelId="{C8E2E435-FF17-4CBA-9FB3-B64035EAA31D}" type="parTrans" cxnId="{8C888757-B48E-4376-B7CC-9E77278B5078}">
      <dgm:prSet/>
      <dgm:spPr/>
      <dgm:t>
        <a:bodyPr/>
        <a:lstStyle/>
        <a:p>
          <a:endParaRPr lang="ru-RU"/>
        </a:p>
      </dgm:t>
    </dgm:pt>
    <dgm:pt modelId="{91C78A1F-528A-4568-AAAE-5513151DB2B9}" type="sibTrans" cxnId="{8C888757-B48E-4376-B7CC-9E77278B5078}">
      <dgm:prSet/>
      <dgm:spPr/>
      <dgm:t>
        <a:bodyPr/>
        <a:lstStyle/>
        <a:p>
          <a:endParaRPr lang="ru-RU"/>
        </a:p>
      </dgm:t>
    </dgm:pt>
    <dgm:pt modelId="{060377E5-9FB3-42A4-9875-399FD3C9D1AD}" type="pres">
      <dgm:prSet presAssocID="{86EC10AE-0607-43EB-AFBC-9AB57507068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6890A3-7771-4251-829F-C68CAB8DCB2F}" type="pres">
      <dgm:prSet presAssocID="{1CDC1944-1A4D-498E-8CBE-DB88866DBA9B}" presName="linNode" presStyleCnt="0"/>
      <dgm:spPr/>
    </dgm:pt>
    <dgm:pt modelId="{9D547EFF-4EF8-481E-AB73-E6A300DF7367}" type="pres">
      <dgm:prSet presAssocID="{1CDC1944-1A4D-498E-8CBE-DB88866DBA9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8E8851-8093-4A5D-B88B-643B5EE7D1AA}" type="pres">
      <dgm:prSet presAssocID="{1CDC1944-1A4D-498E-8CBE-DB88866DBA9B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2BF5B8-C3EC-4B6E-BAFF-180F363DB5B1}" type="pres">
      <dgm:prSet presAssocID="{92D4CA29-7EF7-4FA5-A003-F38460C20E5B}" presName="sp" presStyleCnt="0"/>
      <dgm:spPr/>
    </dgm:pt>
    <dgm:pt modelId="{7A612D5F-1036-4726-99AD-B75D0941FE61}" type="pres">
      <dgm:prSet presAssocID="{78AABDF4-9D0E-43B9-86F9-D7180377AAF0}" presName="linNode" presStyleCnt="0"/>
      <dgm:spPr/>
    </dgm:pt>
    <dgm:pt modelId="{2DC9A1CE-C285-4095-9B2D-822A079B6528}" type="pres">
      <dgm:prSet presAssocID="{78AABDF4-9D0E-43B9-86F9-D7180377AAF0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EEEE92-1ACD-42D6-B9E8-61CF14440D42}" type="pres">
      <dgm:prSet presAssocID="{78AABDF4-9D0E-43B9-86F9-D7180377AAF0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128396-A29D-4D54-8685-45E2F0F39672}" type="pres">
      <dgm:prSet presAssocID="{13A4FFAB-1117-46F1-B0EE-0F95F3EE3E3C}" presName="sp" presStyleCnt="0"/>
      <dgm:spPr/>
    </dgm:pt>
    <dgm:pt modelId="{BA629D5F-45B2-4B52-99A2-16877032C085}" type="pres">
      <dgm:prSet presAssocID="{BD934E68-2A93-4864-A09E-F30B8450F77C}" presName="linNode" presStyleCnt="0"/>
      <dgm:spPr/>
    </dgm:pt>
    <dgm:pt modelId="{3167201C-2ABE-4EBF-9B4E-88AA8D39B41A}" type="pres">
      <dgm:prSet presAssocID="{BD934E68-2A93-4864-A09E-F30B8450F77C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C8CAC6-1105-42BD-8390-EB8E664A470F}" type="pres">
      <dgm:prSet presAssocID="{BD934E68-2A93-4864-A09E-F30B8450F77C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DE0841-452F-4703-A495-2886898BF4F9}" type="pres">
      <dgm:prSet presAssocID="{89FD94FE-A137-45B3-B49C-26AAC374C9D3}" presName="sp" presStyleCnt="0"/>
      <dgm:spPr/>
    </dgm:pt>
    <dgm:pt modelId="{C633903C-0811-4264-A49C-EA806C4629C5}" type="pres">
      <dgm:prSet presAssocID="{05F57598-8FEC-4921-ABC4-D40700128449}" presName="linNode" presStyleCnt="0"/>
      <dgm:spPr/>
    </dgm:pt>
    <dgm:pt modelId="{656A995E-316E-4778-9E9D-B6DD2C23DE69}" type="pres">
      <dgm:prSet presAssocID="{05F57598-8FEC-4921-ABC4-D40700128449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FF57B95-61A8-41E2-9792-C7AA050EFEDB}" type="presOf" srcId="{53F6E0D4-A54C-4FB8-B6CD-82938781D970}" destId="{A2EEEE92-1ACD-42D6-B9E8-61CF14440D42}" srcOrd="0" destOrd="0" presId="urn:microsoft.com/office/officeart/2005/8/layout/vList5"/>
    <dgm:cxn modelId="{F9C0E2AF-7784-4859-ADBE-72555217511D}" type="presOf" srcId="{78AABDF4-9D0E-43B9-86F9-D7180377AAF0}" destId="{2DC9A1CE-C285-4095-9B2D-822A079B6528}" srcOrd="0" destOrd="0" presId="urn:microsoft.com/office/officeart/2005/8/layout/vList5"/>
    <dgm:cxn modelId="{DD0DE49B-109E-4C0A-9A23-DC417E538B0C}" type="presOf" srcId="{BD934E68-2A93-4864-A09E-F30B8450F77C}" destId="{3167201C-2ABE-4EBF-9B4E-88AA8D39B41A}" srcOrd="0" destOrd="0" presId="urn:microsoft.com/office/officeart/2005/8/layout/vList5"/>
    <dgm:cxn modelId="{BF87BDD2-564B-4E5D-AD3B-3D643296D564}" srcId="{78AABDF4-9D0E-43B9-86F9-D7180377AAF0}" destId="{53F6E0D4-A54C-4FB8-B6CD-82938781D970}" srcOrd="0" destOrd="0" parTransId="{989D3F8B-890B-4D5E-80EE-E9DF536EEA50}" sibTransId="{D0306609-450A-4A6A-904B-8A36D5E167B0}"/>
    <dgm:cxn modelId="{631B2146-2761-4E5E-8EC7-E3D118BE57E9}" type="presOf" srcId="{F333FEED-4ECA-4847-B4E4-2075165360C1}" destId="{A88E8851-8093-4A5D-B88B-643B5EE7D1AA}" srcOrd="0" destOrd="0" presId="urn:microsoft.com/office/officeart/2005/8/layout/vList5"/>
    <dgm:cxn modelId="{03A94FF7-DA20-48A7-BFCF-9F72569102B7}" srcId="{1CDC1944-1A4D-498E-8CBE-DB88866DBA9B}" destId="{F333FEED-4ECA-4847-B4E4-2075165360C1}" srcOrd="0" destOrd="0" parTransId="{F839A24C-21CA-48C8-B043-A4380EC4708A}" sibTransId="{A3FF1AB2-59DB-4C88-8034-E69C9BFC6FE0}"/>
    <dgm:cxn modelId="{6EA84085-6895-4BE8-8576-AE46B3756C11}" type="presOf" srcId="{05F57598-8FEC-4921-ABC4-D40700128449}" destId="{656A995E-316E-4778-9E9D-B6DD2C23DE69}" srcOrd="0" destOrd="0" presId="urn:microsoft.com/office/officeart/2005/8/layout/vList5"/>
    <dgm:cxn modelId="{B917E083-6076-4ECA-A0D9-0968C46192C6}" type="presOf" srcId="{86EC10AE-0607-43EB-AFBC-9AB575070688}" destId="{060377E5-9FB3-42A4-9875-399FD3C9D1AD}" srcOrd="0" destOrd="0" presId="urn:microsoft.com/office/officeart/2005/8/layout/vList5"/>
    <dgm:cxn modelId="{8C888757-B48E-4376-B7CC-9E77278B5078}" srcId="{BD934E68-2A93-4864-A09E-F30B8450F77C}" destId="{D038089B-8155-4FD4-B0F3-230C57B86A3A}" srcOrd="0" destOrd="0" parTransId="{C8E2E435-FF17-4CBA-9FB3-B64035EAA31D}" sibTransId="{91C78A1F-528A-4568-AAAE-5513151DB2B9}"/>
    <dgm:cxn modelId="{2650035C-E65A-4C16-BC3E-F95A32A119E8}" type="presOf" srcId="{1CDC1944-1A4D-498E-8CBE-DB88866DBA9B}" destId="{9D547EFF-4EF8-481E-AB73-E6A300DF7367}" srcOrd="0" destOrd="0" presId="urn:microsoft.com/office/officeart/2005/8/layout/vList5"/>
    <dgm:cxn modelId="{43EC6D59-3B58-4346-B8EA-45B5E9E7660C}" srcId="{86EC10AE-0607-43EB-AFBC-9AB575070688}" destId="{BD934E68-2A93-4864-A09E-F30B8450F77C}" srcOrd="2" destOrd="0" parTransId="{4A2B3EBA-EC7E-4361-AE10-A78409E16AF3}" sibTransId="{89FD94FE-A137-45B3-B49C-26AAC374C9D3}"/>
    <dgm:cxn modelId="{279DE5FC-8589-4816-8DEF-EBCE7FBF3D95}" type="presOf" srcId="{D038089B-8155-4FD4-B0F3-230C57B86A3A}" destId="{A3C8CAC6-1105-42BD-8390-EB8E664A470F}" srcOrd="0" destOrd="0" presId="urn:microsoft.com/office/officeart/2005/8/layout/vList5"/>
    <dgm:cxn modelId="{D8C24C96-35A9-4A62-877E-F54F04E9206F}" srcId="{86EC10AE-0607-43EB-AFBC-9AB575070688}" destId="{78AABDF4-9D0E-43B9-86F9-D7180377AAF0}" srcOrd="1" destOrd="0" parTransId="{2B885285-D7AF-42BF-968E-34F445081356}" sibTransId="{13A4FFAB-1117-46F1-B0EE-0F95F3EE3E3C}"/>
    <dgm:cxn modelId="{BAC560F1-08AE-4B81-9093-E5AA6BCA7297}" srcId="{86EC10AE-0607-43EB-AFBC-9AB575070688}" destId="{1CDC1944-1A4D-498E-8CBE-DB88866DBA9B}" srcOrd="0" destOrd="0" parTransId="{A0151434-7F91-4E71-9FF4-24B412CEF039}" sibTransId="{92D4CA29-7EF7-4FA5-A003-F38460C20E5B}"/>
    <dgm:cxn modelId="{56CBA41B-B433-4876-9847-2DCB851C87D6}" srcId="{86EC10AE-0607-43EB-AFBC-9AB575070688}" destId="{05F57598-8FEC-4921-ABC4-D40700128449}" srcOrd="3" destOrd="0" parTransId="{9336C5DA-156D-4BD9-B6EA-830CA6298685}" sibTransId="{7F224A28-F516-4C91-88E9-175C59F67A31}"/>
    <dgm:cxn modelId="{C39121CE-C330-4631-A8B8-5BFB3710EDAB}" type="presParOf" srcId="{060377E5-9FB3-42A4-9875-399FD3C9D1AD}" destId="{526890A3-7771-4251-829F-C68CAB8DCB2F}" srcOrd="0" destOrd="0" presId="urn:microsoft.com/office/officeart/2005/8/layout/vList5"/>
    <dgm:cxn modelId="{CB0DCA98-79BF-4E78-B741-8D52F76BDABC}" type="presParOf" srcId="{526890A3-7771-4251-829F-C68CAB8DCB2F}" destId="{9D547EFF-4EF8-481E-AB73-E6A300DF7367}" srcOrd="0" destOrd="0" presId="urn:microsoft.com/office/officeart/2005/8/layout/vList5"/>
    <dgm:cxn modelId="{BBF9785E-764E-4C41-95D1-1081B442745D}" type="presParOf" srcId="{526890A3-7771-4251-829F-C68CAB8DCB2F}" destId="{A88E8851-8093-4A5D-B88B-643B5EE7D1AA}" srcOrd="1" destOrd="0" presId="urn:microsoft.com/office/officeart/2005/8/layout/vList5"/>
    <dgm:cxn modelId="{BA04468D-7CF2-4676-8738-F82DD2E676B2}" type="presParOf" srcId="{060377E5-9FB3-42A4-9875-399FD3C9D1AD}" destId="{862BF5B8-C3EC-4B6E-BAFF-180F363DB5B1}" srcOrd="1" destOrd="0" presId="urn:microsoft.com/office/officeart/2005/8/layout/vList5"/>
    <dgm:cxn modelId="{269ECFAB-5212-453D-A83D-AC4F6F037806}" type="presParOf" srcId="{060377E5-9FB3-42A4-9875-399FD3C9D1AD}" destId="{7A612D5F-1036-4726-99AD-B75D0941FE61}" srcOrd="2" destOrd="0" presId="urn:microsoft.com/office/officeart/2005/8/layout/vList5"/>
    <dgm:cxn modelId="{B37FF687-0E0A-498F-8ABD-1665815B51B5}" type="presParOf" srcId="{7A612D5F-1036-4726-99AD-B75D0941FE61}" destId="{2DC9A1CE-C285-4095-9B2D-822A079B6528}" srcOrd="0" destOrd="0" presId="urn:microsoft.com/office/officeart/2005/8/layout/vList5"/>
    <dgm:cxn modelId="{EFF9F580-A293-4EC5-8E8F-67F06116AB94}" type="presParOf" srcId="{7A612D5F-1036-4726-99AD-B75D0941FE61}" destId="{A2EEEE92-1ACD-42D6-B9E8-61CF14440D42}" srcOrd="1" destOrd="0" presId="urn:microsoft.com/office/officeart/2005/8/layout/vList5"/>
    <dgm:cxn modelId="{3032131A-98CE-43B0-9083-F80D76B4F156}" type="presParOf" srcId="{060377E5-9FB3-42A4-9875-399FD3C9D1AD}" destId="{60128396-A29D-4D54-8685-45E2F0F39672}" srcOrd="3" destOrd="0" presId="urn:microsoft.com/office/officeart/2005/8/layout/vList5"/>
    <dgm:cxn modelId="{7416FBE0-6032-40CC-B3A2-C8311B2FF64A}" type="presParOf" srcId="{060377E5-9FB3-42A4-9875-399FD3C9D1AD}" destId="{BA629D5F-45B2-4B52-99A2-16877032C085}" srcOrd="4" destOrd="0" presId="urn:microsoft.com/office/officeart/2005/8/layout/vList5"/>
    <dgm:cxn modelId="{5894314A-E7CC-4216-859E-18831E3F3EC2}" type="presParOf" srcId="{BA629D5F-45B2-4B52-99A2-16877032C085}" destId="{3167201C-2ABE-4EBF-9B4E-88AA8D39B41A}" srcOrd="0" destOrd="0" presId="urn:microsoft.com/office/officeart/2005/8/layout/vList5"/>
    <dgm:cxn modelId="{5DAB0A9C-CE38-49BD-A082-52D9C7183D6C}" type="presParOf" srcId="{BA629D5F-45B2-4B52-99A2-16877032C085}" destId="{A3C8CAC6-1105-42BD-8390-EB8E664A470F}" srcOrd="1" destOrd="0" presId="urn:microsoft.com/office/officeart/2005/8/layout/vList5"/>
    <dgm:cxn modelId="{9AEDA2E2-0AC6-45C1-BE62-47342CB232B1}" type="presParOf" srcId="{060377E5-9FB3-42A4-9875-399FD3C9D1AD}" destId="{42DE0841-452F-4703-A495-2886898BF4F9}" srcOrd="5" destOrd="0" presId="urn:microsoft.com/office/officeart/2005/8/layout/vList5"/>
    <dgm:cxn modelId="{CD720ABA-BD15-4342-8958-30C6F3D1E5B4}" type="presParOf" srcId="{060377E5-9FB3-42A4-9875-399FD3C9D1AD}" destId="{C633903C-0811-4264-A49C-EA806C4629C5}" srcOrd="6" destOrd="0" presId="urn:microsoft.com/office/officeart/2005/8/layout/vList5"/>
    <dgm:cxn modelId="{4427117E-243E-450D-B76F-85595DF45375}" type="presParOf" srcId="{C633903C-0811-4264-A49C-EA806C4629C5}" destId="{656A995E-316E-4778-9E9D-B6DD2C23DE69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8.xml><?xml version="1.0" encoding="utf-8"?>
<dgm:dataModel xmlns:dgm="http://schemas.openxmlformats.org/drawingml/2006/diagram" xmlns:a="http://schemas.openxmlformats.org/drawingml/2006/main">
  <dgm:ptLst>
    <dgm:pt modelId="{6A9613E9-370A-4C66-8DD3-24EBA9F842F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63C2E4-2579-4A8B-A6DD-BC10400FFB65}">
      <dgm:prSet/>
      <dgm:spPr/>
      <dgm:t>
        <a:bodyPr/>
        <a:lstStyle/>
        <a:p>
          <a:r>
            <a:rPr lang="ru-RU"/>
            <a:t>1. Оцениваемые сотрудники</a:t>
          </a:r>
        </a:p>
      </dgm:t>
    </dgm:pt>
    <dgm:pt modelId="{4053A3DB-9A81-4542-ADBE-E3E852DF7073}" type="parTrans" cxnId="{6A09553E-EE55-4893-8E82-E56361DCB909}">
      <dgm:prSet/>
      <dgm:spPr/>
      <dgm:t>
        <a:bodyPr/>
        <a:lstStyle/>
        <a:p>
          <a:endParaRPr lang="ru-RU"/>
        </a:p>
      </dgm:t>
    </dgm:pt>
    <dgm:pt modelId="{26A6D290-9730-4C8D-AEB8-F4BFDD944A17}" type="sibTrans" cxnId="{6A09553E-EE55-4893-8E82-E56361DCB909}">
      <dgm:prSet/>
      <dgm:spPr/>
      <dgm:t>
        <a:bodyPr/>
        <a:lstStyle/>
        <a:p>
          <a:endParaRPr lang="ru-RU"/>
        </a:p>
      </dgm:t>
    </dgm:pt>
    <dgm:pt modelId="{A46FA347-7277-4F3B-ACD7-8998C5A0287F}">
      <dgm:prSet/>
      <dgm:spPr/>
      <dgm:t>
        <a:bodyPr/>
        <a:lstStyle/>
        <a:p>
          <a:r>
            <a:rPr lang="ru-RU"/>
            <a:t>2. Ведущий ассесмент-центра</a:t>
          </a:r>
        </a:p>
      </dgm:t>
    </dgm:pt>
    <dgm:pt modelId="{892DCDFB-E47E-4349-BA24-2C01F5ABA359}" type="parTrans" cxnId="{300D7841-C439-49AC-99B8-1A8EEA2D238F}">
      <dgm:prSet/>
      <dgm:spPr/>
      <dgm:t>
        <a:bodyPr/>
        <a:lstStyle/>
        <a:p>
          <a:endParaRPr lang="ru-RU"/>
        </a:p>
      </dgm:t>
    </dgm:pt>
    <dgm:pt modelId="{69C5311E-0C2A-4107-9689-92484145DAE0}" type="sibTrans" cxnId="{300D7841-C439-49AC-99B8-1A8EEA2D238F}">
      <dgm:prSet/>
      <dgm:spPr/>
      <dgm:t>
        <a:bodyPr/>
        <a:lstStyle/>
        <a:p>
          <a:endParaRPr lang="ru-RU"/>
        </a:p>
      </dgm:t>
    </dgm:pt>
    <dgm:pt modelId="{665A8FA6-96B3-4074-80FE-156FFE4678A8}">
      <dgm:prSet/>
      <dgm:spPr/>
      <dgm:t>
        <a:bodyPr/>
        <a:lstStyle/>
        <a:p>
          <a:r>
            <a:rPr lang="ru-RU"/>
            <a:t>3. Эксперты-наблюдатели</a:t>
          </a:r>
        </a:p>
      </dgm:t>
    </dgm:pt>
    <dgm:pt modelId="{E6831349-6C3A-48CC-A7C8-E0CB921CB5A2}" type="parTrans" cxnId="{84AD1223-0E6C-4899-A5FC-4897AC42C370}">
      <dgm:prSet/>
      <dgm:spPr/>
      <dgm:t>
        <a:bodyPr/>
        <a:lstStyle/>
        <a:p>
          <a:endParaRPr lang="ru-RU"/>
        </a:p>
      </dgm:t>
    </dgm:pt>
    <dgm:pt modelId="{61FFAA08-7ACF-4D08-9852-D6F77EDB5E0C}" type="sibTrans" cxnId="{84AD1223-0E6C-4899-A5FC-4897AC42C370}">
      <dgm:prSet/>
      <dgm:spPr/>
      <dgm:t>
        <a:bodyPr/>
        <a:lstStyle/>
        <a:p>
          <a:endParaRPr lang="ru-RU"/>
        </a:p>
      </dgm:t>
    </dgm:pt>
    <dgm:pt modelId="{F370A7DC-4D57-4F71-BB47-976DF5A4D0E3}" type="pres">
      <dgm:prSet presAssocID="{6A9613E9-370A-4C66-8DD3-24EBA9F842FE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1D1A89F-3391-422C-AE66-994B668DFE0B}" type="pres">
      <dgm:prSet presAssocID="{CA63C2E4-2579-4A8B-A6DD-BC10400FFB65}" presName="circ1" presStyleLbl="vennNode1" presStyleIdx="0" presStyleCnt="3"/>
      <dgm:spPr/>
      <dgm:t>
        <a:bodyPr/>
        <a:lstStyle/>
        <a:p>
          <a:endParaRPr lang="ru-RU"/>
        </a:p>
      </dgm:t>
    </dgm:pt>
    <dgm:pt modelId="{D3A279F7-A9BC-4C8D-9647-8B2E7DD3C997}" type="pres">
      <dgm:prSet presAssocID="{CA63C2E4-2579-4A8B-A6DD-BC10400FFB6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3FC240-C157-4E28-83B4-203B9871685F}" type="pres">
      <dgm:prSet presAssocID="{A46FA347-7277-4F3B-ACD7-8998C5A0287F}" presName="circ2" presStyleLbl="vennNode1" presStyleIdx="1" presStyleCnt="3"/>
      <dgm:spPr/>
      <dgm:t>
        <a:bodyPr/>
        <a:lstStyle/>
        <a:p>
          <a:endParaRPr lang="ru-RU"/>
        </a:p>
      </dgm:t>
    </dgm:pt>
    <dgm:pt modelId="{0BC4E5FF-F42A-433D-8AAE-1536A7D93D5F}" type="pres">
      <dgm:prSet presAssocID="{A46FA347-7277-4F3B-ACD7-8998C5A0287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5C1D9D-EF0B-421A-B326-DD8E4F185997}" type="pres">
      <dgm:prSet presAssocID="{665A8FA6-96B3-4074-80FE-156FFE4678A8}" presName="circ3" presStyleLbl="vennNode1" presStyleIdx="2" presStyleCnt="3"/>
      <dgm:spPr/>
      <dgm:t>
        <a:bodyPr/>
        <a:lstStyle/>
        <a:p>
          <a:endParaRPr lang="ru-RU"/>
        </a:p>
      </dgm:t>
    </dgm:pt>
    <dgm:pt modelId="{25406066-6AFA-4E9D-9078-353A0E9A6802}" type="pres">
      <dgm:prSet presAssocID="{665A8FA6-96B3-4074-80FE-156FFE4678A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7ED4409-45BB-438A-B872-8AE1A1ED10B0}" type="presOf" srcId="{CA63C2E4-2579-4A8B-A6DD-BC10400FFB65}" destId="{01D1A89F-3391-422C-AE66-994B668DFE0B}" srcOrd="0" destOrd="0" presId="urn:microsoft.com/office/officeart/2005/8/layout/venn1"/>
    <dgm:cxn modelId="{BE5F83A6-1639-4BDA-A45E-D29F218A0CDF}" type="presOf" srcId="{665A8FA6-96B3-4074-80FE-156FFE4678A8}" destId="{B35C1D9D-EF0B-421A-B326-DD8E4F185997}" srcOrd="0" destOrd="0" presId="urn:microsoft.com/office/officeart/2005/8/layout/venn1"/>
    <dgm:cxn modelId="{169E0616-A982-4F90-8530-5A23BE3F57BF}" type="presOf" srcId="{CA63C2E4-2579-4A8B-A6DD-BC10400FFB65}" destId="{D3A279F7-A9BC-4C8D-9647-8B2E7DD3C997}" srcOrd="1" destOrd="0" presId="urn:microsoft.com/office/officeart/2005/8/layout/venn1"/>
    <dgm:cxn modelId="{84AD1223-0E6C-4899-A5FC-4897AC42C370}" srcId="{6A9613E9-370A-4C66-8DD3-24EBA9F842FE}" destId="{665A8FA6-96B3-4074-80FE-156FFE4678A8}" srcOrd="2" destOrd="0" parTransId="{E6831349-6C3A-48CC-A7C8-E0CB921CB5A2}" sibTransId="{61FFAA08-7ACF-4D08-9852-D6F77EDB5E0C}"/>
    <dgm:cxn modelId="{9911079A-5ED2-4AB3-A13E-77B0A22E658A}" type="presOf" srcId="{A46FA347-7277-4F3B-ACD7-8998C5A0287F}" destId="{923FC240-C157-4E28-83B4-203B9871685F}" srcOrd="0" destOrd="0" presId="urn:microsoft.com/office/officeart/2005/8/layout/venn1"/>
    <dgm:cxn modelId="{5D06BEFE-D790-43FF-889A-2765E720A3AB}" type="presOf" srcId="{6A9613E9-370A-4C66-8DD3-24EBA9F842FE}" destId="{F370A7DC-4D57-4F71-BB47-976DF5A4D0E3}" srcOrd="0" destOrd="0" presId="urn:microsoft.com/office/officeart/2005/8/layout/venn1"/>
    <dgm:cxn modelId="{6A09553E-EE55-4893-8E82-E56361DCB909}" srcId="{6A9613E9-370A-4C66-8DD3-24EBA9F842FE}" destId="{CA63C2E4-2579-4A8B-A6DD-BC10400FFB65}" srcOrd="0" destOrd="0" parTransId="{4053A3DB-9A81-4542-ADBE-E3E852DF7073}" sibTransId="{26A6D290-9730-4C8D-AEB8-F4BFDD944A17}"/>
    <dgm:cxn modelId="{62AA9331-08E2-4718-9B83-94EEB9425A8C}" type="presOf" srcId="{665A8FA6-96B3-4074-80FE-156FFE4678A8}" destId="{25406066-6AFA-4E9D-9078-353A0E9A6802}" srcOrd="1" destOrd="0" presId="urn:microsoft.com/office/officeart/2005/8/layout/venn1"/>
    <dgm:cxn modelId="{E5022684-ADB0-4B77-BA37-99A61C22C7F3}" type="presOf" srcId="{A46FA347-7277-4F3B-ACD7-8998C5A0287F}" destId="{0BC4E5FF-F42A-433D-8AAE-1536A7D93D5F}" srcOrd="1" destOrd="0" presId="urn:microsoft.com/office/officeart/2005/8/layout/venn1"/>
    <dgm:cxn modelId="{300D7841-C439-49AC-99B8-1A8EEA2D238F}" srcId="{6A9613E9-370A-4C66-8DD3-24EBA9F842FE}" destId="{A46FA347-7277-4F3B-ACD7-8998C5A0287F}" srcOrd="1" destOrd="0" parTransId="{892DCDFB-E47E-4349-BA24-2C01F5ABA359}" sibTransId="{69C5311E-0C2A-4107-9689-92484145DAE0}"/>
    <dgm:cxn modelId="{265B5F70-533E-4B58-B77E-4E4FBEF279A9}" type="presParOf" srcId="{F370A7DC-4D57-4F71-BB47-976DF5A4D0E3}" destId="{01D1A89F-3391-422C-AE66-994B668DFE0B}" srcOrd="0" destOrd="0" presId="urn:microsoft.com/office/officeart/2005/8/layout/venn1"/>
    <dgm:cxn modelId="{3B6204CA-95A2-4456-A243-3F10CCD945A3}" type="presParOf" srcId="{F370A7DC-4D57-4F71-BB47-976DF5A4D0E3}" destId="{D3A279F7-A9BC-4C8D-9647-8B2E7DD3C997}" srcOrd="1" destOrd="0" presId="urn:microsoft.com/office/officeart/2005/8/layout/venn1"/>
    <dgm:cxn modelId="{5576E41B-1F97-4B51-8566-91523343E7CD}" type="presParOf" srcId="{F370A7DC-4D57-4F71-BB47-976DF5A4D0E3}" destId="{923FC240-C157-4E28-83B4-203B9871685F}" srcOrd="2" destOrd="0" presId="urn:microsoft.com/office/officeart/2005/8/layout/venn1"/>
    <dgm:cxn modelId="{76DFE685-4518-4085-8EEC-C185590B50DF}" type="presParOf" srcId="{F370A7DC-4D57-4F71-BB47-976DF5A4D0E3}" destId="{0BC4E5FF-F42A-433D-8AAE-1536A7D93D5F}" srcOrd="3" destOrd="0" presId="urn:microsoft.com/office/officeart/2005/8/layout/venn1"/>
    <dgm:cxn modelId="{571D4061-B76E-4B80-B0E0-12227F2D13A7}" type="presParOf" srcId="{F370A7DC-4D57-4F71-BB47-976DF5A4D0E3}" destId="{B35C1D9D-EF0B-421A-B326-DD8E4F185997}" srcOrd="4" destOrd="0" presId="urn:microsoft.com/office/officeart/2005/8/layout/venn1"/>
    <dgm:cxn modelId="{56C71F53-0E13-4749-B361-6900ADF605DB}" type="presParOf" srcId="{F370A7DC-4D57-4F71-BB47-976DF5A4D0E3}" destId="{25406066-6AFA-4E9D-9078-353A0E9A680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9.xml><?xml version="1.0" encoding="utf-8"?>
<dgm:dataModel xmlns:dgm="http://schemas.openxmlformats.org/drawingml/2006/diagram" xmlns:a="http://schemas.openxmlformats.org/drawingml/2006/main">
  <dgm:ptLst>
    <dgm:pt modelId="{B50E9CCE-B518-4C31-B4AA-67E374592414}" type="doc">
      <dgm:prSet loTypeId="urn:microsoft.com/office/officeart/2005/8/layout/vList5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8BBE439-FE33-4207-B2E5-38686C6D86D2}">
      <dgm:prSet/>
      <dgm:spPr/>
      <dgm:t>
        <a:bodyPr/>
        <a:lstStyle/>
        <a:p>
          <a:r>
            <a:rPr lang="ru-RU" b="1" dirty="0"/>
            <a:t>комплексность оценки</a:t>
          </a:r>
          <a:endParaRPr lang="ru-RU" dirty="0"/>
        </a:p>
      </dgm:t>
    </dgm:pt>
    <dgm:pt modelId="{07AD6416-74A4-4BCD-B7F5-BA2A03FF3126}" type="parTrans" cxnId="{805A70A5-BD43-4039-A83E-02C781D2F42D}">
      <dgm:prSet/>
      <dgm:spPr/>
      <dgm:t>
        <a:bodyPr/>
        <a:lstStyle/>
        <a:p>
          <a:endParaRPr lang="ru-RU"/>
        </a:p>
      </dgm:t>
    </dgm:pt>
    <dgm:pt modelId="{AE1ED835-3100-40D5-8D77-03C40CFC6990}" type="sibTrans" cxnId="{805A70A5-BD43-4039-A83E-02C781D2F42D}">
      <dgm:prSet/>
      <dgm:spPr/>
      <dgm:t>
        <a:bodyPr/>
        <a:lstStyle/>
        <a:p>
          <a:endParaRPr lang="ru-RU"/>
        </a:p>
      </dgm:t>
    </dgm:pt>
    <dgm:pt modelId="{57EDB58A-2E65-4710-A31E-3543862023A1}">
      <dgm:prSet/>
      <dgm:spPr/>
      <dgm:t>
        <a:bodyPr/>
        <a:lstStyle/>
        <a:p>
          <a:r>
            <a:rPr lang="ru-RU" b="1" dirty="0"/>
            <a:t>независимость оценки</a:t>
          </a:r>
          <a:endParaRPr lang="ru-RU" dirty="0"/>
        </a:p>
      </dgm:t>
    </dgm:pt>
    <dgm:pt modelId="{37A478E8-3E47-4FFF-9153-48D02FC401FE}" type="parTrans" cxnId="{B89D6A68-C1F3-4AC7-B5CC-9A90A093968B}">
      <dgm:prSet/>
      <dgm:spPr/>
      <dgm:t>
        <a:bodyPr/>
        <a:lstStyle/>
        <a:p>
          <a:endParaRPr lang="ru-RU"/>
        </a:p>
      </dgm:t>
    </dgm:pt>
    <dgm:pt modelId="{FE02A617-9C69-493F-98D3-B90F7A4AAE7F}" type="sibTrans" cxnId="{B89D6A68-C1F3-4AC7-B5CC-9A90A093968B}">
      <dgm:prSet/>
      <dgm:spPr/>
      <dgm:t>
        <a:bodyPr/>
        <a:lstStyle/>
        <a:p>
          <a:endParaRPr lang="ru-RU"/>
        </a:p>
      </dgm:t>
    </dgm:pt>
    <dgm:pt modelId="{BC3FD8A2-4732-4655-B777-E0EC1DEED038}">
      <dgm:prSet/>
      <dgm:spPr/>
      <dgm:t>
        <a:bodyPr/>
        <a:lstStyle/>
        <a:p>
          <a:r>
            <a:rPr lang="ru-RU" b="1" dirty="0"/>
            <a:t>однозначность критериев оценки</a:t>
          </a:r>
          <a:endParaRPr lang="ru-RU" dirty="0"/>
        </a:p>
      </dgm:t>
    </dgm:pt>
    <dgm:pt modelId="{E496C948-6F61-4317-AB85-B14AEEC81606}" type="parTrans" cxnId="{452957EE-4ABE-4A08-BF55-1F47FB1DEB2E}">
      <dgm:prSet/>
      <dgm:spPr/>
      <dgm:t>
        <a:bodyPr/>
        <a:lstStyle/>
        <a:p>
          <a:endParaRPr lang="ru-RU"/>
        </a:p>
      </dgm:t>
    </dgm:pt>
    <dgm:pt modelId="{1A11D821-9DDE-42A4-B3C2-73B77BD7C2C8}" type="sibTrans" cxnId="{452957EE-4ABE-4A08-BF55-1F47FB1DEB2E}">
      <dgm:prSet/>
      <dgm:spPr/>
      <dgm:t>
        <a:bodyPr/>
        <a:lstStyle/>
        <a:p>
          <a:endParaRPr lang="ru-RU"/>
        </a:p>
      </dgm:t>
    </dgm:pt>
    <dgm:pt modelId="{13FDD9AC-1169-4F61-9630-C95E0E892820}">
      <dgm:prSet/>
      <dgm:spPr/>
      <dgm:t>
        <a:bodyPr/>
        <a:lstStyle/>
        <a:p>
          <a:r>
            <a:rPr lang="ru-RU" b="1" dirty="0"/>
            <a:t>равные возможности для участников</a:t>
          </a:r>
          <a:endParaRPr lang="ru-RU" dirty="0"/>
        </a:p>
      </dgm:t>
    </dgm:pt>
    <dgm:pt modelId="{AFFB2EC7-8438-414A-A767-09E855833DC9}" type="parTrans" cxnId="{FD2A0ECC-14B4-479F-B2C8-AD47F2DF9BF8}">
      <dgm:prSet/>
      <dgm:spPr/>
      <dgm:t>
        <a:bodyPr/>
        <a:lstStyle/>
        <a:p>
          <a:endParaRPr lang="ru-RU"/>
        </a:p>
      </dgm:t>
    </dgm:pt>
    <dgm:pt modelId="{9904BF70-5B77-4B11-B070-33B00887C57E}" type="sibTrans" cxnId="{FD2A0ECC-14B4-479F-B2C8-AD47F2DF9BF8}">
      <dgm:prSet/>
      <dgm:spPr/>
      <dgm:t>
        <a:bodyPr/>
        <a:lstStyle/>
        <a:p>
          <a:endParaRPr lang="ru-RU"/>
        </a:p>
      </dgm:t>
    </dgm:pt>
    <dgm:pt modelId="{22369778-8139-4993-9504-EDE6781E25DC}">
      <dgm:prSet custT="1"/>
      <dgm:spPr/>
      <dgm:t>
        <a:bodyPr/>
        <a:lstStyle/>
        <a:p>
          <a:r>
            <a:rPr lang="ru-RU" sz="1400" dirty="0"/>
            <a:t>Каждый участник в ходе ассесмента оценивается несколькими экспертами-наблюдателями, что позволяет составить целостный и объективный портрет человека</a:t>
          </a:r>
        </a:p>
      </dgm:t>
    </dgm:pt>
    <dgm:pt modelId="{E47B9531-2DA5-43D2-9377-EE7D32737F35}" type="parTrans" cxnId="{6043A728-93FA-4244-9982-46E227273205}">
      <dgm:prSet/>
      <dgm:spPr/>
      <dgm:t>
        <a:bodyPr/>
        <a:lstStyle/>
        <a:p>
          <a:endParaRPr lang="ru-RU"/>
        </a:p>
      </dgm:t>
    </dgm:pt>
    <dgm:pt modelId="{1554FCF4-6BC5-4C8E-A0C5-55ECA65C5512}" type="sibTrans" cxnId="{6043A728-93FA-4244-9982-46E227273205}">
      <dgm:prSet/>
      <dgm:spPr/>
      <dgm:t>
        <a:bodyPr/>
        <a:lstStyle/>
        <a:p>
          <a:endParaRPr lang="ru-RU"/>
        </a:p>
      </dgm:t>
    </dgm:pt>
    <dgm:pt modelId="{DB36EC30-87AF-49DE-B9E9-5B5A2A9E09DB}">
      <dgm:prSet custT="1"/>
      <dgm:spPr/>
      <dgm:t>
        <a:bodyPr/>
        <a:lstStyle/>
        <a:p>
          <a:r>
            <a:rPr lang="ru-RU" sz="1400" dirty="0"/>
            <a:t>Эксперты-наблюдатели должны быть специалистами, не заинтересованными в результатах ассесмента. </a:t>
          </a:r>
        </a:p>
      </dgm:t>
    </dgm:pt>
    <dgm:pt modelId="{B70A8995-B2FD-4E13-9613-6E3C61ABE0AB}" type="parTrans" cxnId="{96B74132-E69B-45E0-B786-A064ABD0BCFA}">
      <dgm:prSet/>
      <dgm:spPr/>
      <dgm:t>
        <a:bodyPr/>
        <a:lstStyle/>
        <a:p>
          <a:endParaRPr lang="ru-RU"/>
        </a:p>
      </dgm:t>
    </dgm:pt>
    <dgm:pt modelId="{35C3D8FA-2354-460D-912D-343EB44EDC1A}" type="sibTrans" cxnId="{96B74132-E69B-45E0-B786-A064ABD0BCFA}">
      <dgm:prSet/>
      <dgm:spPr/>
      <dgm:t>
        <a:bodyPr/>
        <a:lstStyle/>
        <a:p>
          <a:endParaRPr lang="ru-RU"/>
        </a:p>
      </dgm:t>
    </dgm:pt>
    <dgm:pt modelId="{D0CF2CA9-269D-4568-B337-1902728D5578}">
      <dgm:prSet custT="1"/>
      <dgm:spPr/>
      <dgm:t>
        <a:bodyPr/>
        <a:lstStyle/>
        <a:p>
          <a:r>
            <a:rPr lang="ru-RU" sz="1400" dirty="0"/>
            <a:t>Оптимальным вариантом является приглашение внешних консультантов, которые не знакомы с оцениваемыми сотрудниками и находятся вне политики Компании-заказчика;</a:t>
          </a:r>
        </a:p>
      </dgm:t>
    </dgm:pt>
    <dgm:pt modelId="{596E3B8B-2CDC-4AD3-9E1B-1B9B1AE14D71}" type="parTrans" cxnId="{E69B18E6-2FE5-4E87-9692-B9EE8C018F77}">
      <dgm:prSet/>
      <dgm:spPr/>
      <dgm:t>
        <a:bodyPr/>
        <a:lstStyle/>
        <a:p>
          <a:endParaRPr lang="ru-RU"/>
        </a:p>
      </dgm:t>
    </dgm:pt>
    <dgm:pt modelId="{D04FCDAF-47C1-4B38-93B9-85F0BD11C111}" type="sibTrans" cxnId="{E69B18E6-2FE5-4E87-9692-B9EE8C018F77}">
      <dgm:prSet/>
      <dgm:spPr/>
      <dgm:t>
        <a:bodyPr/>
        <a:lstStyle/>
        <a:p>
          <a:endParaRPr lang="ru-RU"/>
        </a:p>
      </dgm:t>
    </dgm:pt>
    <dgm:pt modelId="{F80830DE-B368-41F4-AA23-9F4EF22CBA80}">
      <dgm:prSet custT="1"/>
      <dgm:spPr/>
      <dgm:t>
        <a:bodyPr/>
        <a:lstStyle/>
        <a:p>
          <a:r>
            <a:rPr lang="ru-RU" sz="1400" dirty="0"/>
            <a:t>Важно изначально четко определить, какие именно качества, знания и навыки будут оцениваться в ходе ассесмента, а также по каким критериям будет производиться эта оценка</a:t>
          </a:r>
        </a:p>
      </dgm:t>
    </dgm:pt>
    <dgm:pt modelId="{9645ABCC-C5FC-4138-8453-7516077A24FF}" type="parTrans" cxnId="{1EE1805B-2025-4F33-B976-48F0BD19E5A4}">
      <dgm:prSet/>
      <dgm:spPr/>
      <dgm:t>
        <a:bodyPr/>
        <a:lstStyle/>
        <a:p>
          <a:endParaRPr lang="ru-RU"/>
        </a:p>
      </dgm:t>
    </dgm:pt>
    <dgm:pt modelId="{C026DE33-8DBC-4E7A-B57C-B38019C5F0F3}" type="sibTrans" cxnId="{1EE1805B-2025-4F33-B976-48F0BD19E5A4}">
      <dgm:prSet/>
      <dgm:spPr/>
      <dgm:t>
        <a:bodyPr/>
        <a:lstStyle/>
        <a:p>
          <a:endParaRPr lang="ru-RU"/>
        </a:p>
      </dgm:t>
    </dgm:pt>
    <dgm:pt modelId="{93AE5866-15C5-44B5-A7B6-77B3414AF455}">
      <dgm:prSet custT="1"/>
      <dgm:spPr/>
      <dgm:t>
        <a:bodyPr/>
        <a:lstStyle/>
        <a:p>
          <a:r>
            <a:rPr lang="ru-RU" sz="1400"/>
            <a:t>Зачастую </a:t>
          </a:r>
          <a:r>
            <a:rPr lang="ru-RU" sz="1400" dirty="0"/>
            <a:t>в качестве основы для оценки используются корпоративные компетенции, а в качестве критериев выступают четко определенные поведенческие индикаторы, отражающие уровень владения сотрудником каждой компетенцией.</a:t>
          </a:r>
        </a:p>
      </dgm:t>
    </dgm:pt>
    <dgm:pt modelId="{38EB9F1A-9084-4A82-80C4-EB02225AB79E}" type="parTrans" cxnId="{A81336E1-6A19-4029-998A-E66547D01EB9}">
      <dgm:prSet/>
      <dgm:spPr/>
      <dgm:t>
        <a:bodyPr/>
        <a:lstStyle/>
        <a:p>
          <a:endParaRPr lang="ru-RU"/>
        </a:p>
      </dgm:t>
    </dgm:pt>
    <dgm:pt modelId="{A0936D55-F718-4549-8D51-1F455BDFDB47}" type="sibTrans" cxnId="{A81336E1-6A19-4029-998A-E66547D01EB9}">
      <dgm:prSet/>
      <dgm:spPr/>
      <dgm:t>
        <a:bodyPr/>
        <a:lstStyle/>
        <a:p>
          <a:endParaRPr lang="ru-RU"/>
        </a:p>
      </dgm:t>
    </dgm:pt>
    <dgm:pt modelId="{15F5B00B-991F-4EF5-944F-C2065562742A}">
      <dgm:prSet custT="1"/>
      <dgm:spPr/>
      <dgm:t>
        <a:bodyPr/>
        <a:lstStyle/>
        <a:p>
          <a:r>
            <a:rPr lang="ru-RU" sz="1400"/>
            <a:t>В </a:t>
          </a:r>
          <a:r>
            <a:rPr lang="ru-RU" sz="1400" dirty="0"/>
            <a:t>ходе ассесмент-центра все оцениваемые сотрудники находятся в равных условиях и имеют одинаковые возможности для проявления своих способностей</a:t>
          </a:r>
        </a:p>
      </dgm:t>
    </dgm:pt>
    <dgm:pt modelId="{752F9707-12A9-470C-B311-8833A6BBDE9A}" type="parTrans" cxnId="{98E7DC3B-BA20-4045-99A1-113252886D8D}">
      <dgm:prSet/>
      <dgm:spPr/>
      <dgm:t>
        <a:bodyPr/>
        <a:lstStyle/>
        <a:p>
          <a:endParaRPr lang="ru-RU"/>
        </a:p>
      </dgm:t>
    </dgm:pt>
    <dgm:pt modelId="{8947C0F5-C5CA-42F4-81B4-7349FBCB19A6}" type="sibTrans" cxnId="{98E7DC3B-BA20-4045-99A1-113252886D8D}">
      <dgm:prSet/>
      <dgm:spPr/>
      <dgm:t>
        <a:bodyPr/>
        <a:lstStyle/>
        <a:p>
          <a:endParaRPr lang="ru-RU"/>
        </a:p>
      </dgm:t>
    </dgm:pt>
    <dgm:pt modelId="{37E6957A-87CC-401E-AC30-F6E5A8F23539}" type="pres">
      <dgm:prSet presAssocID="{B50E9CCE-B518-4C31-B4AA-67E37459241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2B7E46D-1911-4815-B8E6-8A8E07F03078}" type="pres">
      <dgm:prSet presAssocID="{28BBE439-FE33-4207-B2E5-38686C6D86D2}" presName="linNode" presStyleCnt="0"/>
      <dgm:spPr/>
    </dgm:pt>
    <dgm:pt modelId="{06F35578-1527-48DD-8E16-7ADC9F694251}" type="pres">
      <dgm:prSet presAssocID="{28BBE439-FE33-4207-B2E5-38686C6D86D2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AD85A6-44CF-48CF-81DA-E9B502BB73CE}" type="pres">
      <dgm:prSet presAssocID="{28BBE439-FE33-4207-B2E5-38686C6D86D2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A6B249-7FF5-4261-A22C-E7834F739C8A}" type="pres">
      <dgm:prSet presAssocID="{AE1ED835-3100-40D5-8D77-03C40CFC6990}" presName="sp" presStyleCnt="0"/>
      <dgm:spPr/>
    </dgm:pt>
    <dgm:pt modelId="{42EE994B-A3DF-4299-BB66-8F211DD8010A}" type="pres">
      <dgm:prSet presAssocID="{57EDB58A-2E65-4710-A31E-3543862023A1}" presName="linNode" presStyleCnt="0"/>
      <dgm:spPr/>
    </dgm:pt>
    <dgm:pt modelId="{76C95BC5-28B0-486C-9031-A7B5BBAFC5AF}" type="pres">
      <dgm:prSet presAssocID="{57EDB58A-2E65-4710-A31E-3543862023A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894A2-E9EB-473C-9466-14259E926E93}" type="pres">
      <dgm:prSet presAssocID="{57EDB58A-2E65-4710-A31E-3543862023A1}" presName="descendantText" presStyleLbl="alignAccFollowNode1" presStyleIdx="1" presStyleCnt="4" custScaleY="1377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BE2854-0E48-4CCD-A3C4-F709A70DC984}" type="pres">
      <dgm:prSet presAssocID="{FE02A617-9C69-493F-98D3-B90F7A4AAE7F}" presName="sp" presStyleCnt="0"/>
      <dgm:spPr/>
    </dgm:pt>
    <dgm:pt modelId="{2BEB13C2-FCDF-44AD-AB45-AE87873C0453}" type="pres">
      <dgm:prSet presAssocID="{BC3FD8A2-4732-4655-B777-E0EC1DEED038}" presName="linNode" presStyleCnt="0"/>
      <dgm:spPr/>
    </dgm:pt>
    <dgm:pt modelId="{9AC9D05F-A1DC-4B01-96E5-724E60789B57}" type="pres">
      <dgm:prSet presAssocID="{BC3FD8A2-4732-4655-B777-E0EC1DEED038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662E3B-1B96-4E93-88F9-494BC2255738}" type="pres">
      <dgm:prSet presAssocID="{BC3FD8A2-4732-4655-B777-E0EC1DEED038}" presName="descendantText" presStyleLbl="alignAccFollowNode1" presStyleIdx="2" presStyleCnt="4" custScaleY="1756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6F50CF-E758-4FED-A2F3-252858843587}" type="pres">
      <dgm:prSet presAssocID="{1A11D821-9DDE-42A4-B3C2-73B77BD7C2C8}" presName="sp" presStyleCnt="0"/>
      <dgm:spPr/>
    </dgm:pt>
    <dgm:pt modelId="{A531F7AB-3D7A-4F91-80DE-D3BBFF1944D2}" type="pres">
      <dgm:prSet presAssocID="{13FDD9AC-1169-4F61-9630-C95E0E892820}" presName="linNode" presStyleCnt="0"/>
      <dgm:spPr/>
    </dgm:pt>
    <dgm:pt modelId="{C17DB079-A162-4426-851D-878A34D15BF2}" type="pres">
      <dgm:prSet presAssocID="{13FDD9AC-1169-4F61-9630-C95E0E892820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6D4E38-9C80-41C2-9026-9093BAC29F7E}" type="pres">
      <dgm:prSet presAssocID="{13FDD9AC-1169-4F61-9630-C95E0E892820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FF012E5-A6AD-4374-A2E4-9574112EDFE2}" type="presOf" srcId="{22369778-8139-4993-9504-EDE6781E25DC}" destId="{BDAD85A6-44CF-48CF-81DA-E9B502BB73CE}" srcOrd="0" destOrd="0" presId="urn:microsoft.com/office/officeart/2005/8/layout/vList5"/>
    <dgm:cxn modelId="{74EDC7A9-4B34-476D-9232-CA4A9B3F8F14}" type="presOf" srcId="{DB36EC30-87AF-49DE-B9E9-5B5A2A9E09DB}" destId="{EB1894A2-E9EB-473C-9466-14259E926E93}" srcOrd="0" destOrd="0" presId="urn:microsoft.com/office/officeart/2005/8/layout/vList5"/>
    <dgm:cxn modelId="{805A70A5-BD43-4039-A83E-02C781D2F42D}" srcId="{B50E9CCE-B518-4C31-B4AA-67E374592414}" destId="{28BBE439-FE33-4207-B2E5-38686C6D86D2}" srcOrd="0" destOrd="0" parTransId="{07AD6416-74A4-4BCD-B7F5-BA2A03FF3126}" sibTransId="{AE1ED835-3100-40D5-8D77-03C40CFC6990}"/>
    <dgm:cxn modelId="{B5123C2C-EA31-45E7-8E82-D24DCB193926}" type="presOf" srcId="{57EDB58A-2E65-4710-A31E-3543862023A1}" destId="{76C95BC5-28B0-486C-9031-A7B5BBAFC5AF}" srcOrd="0" destOrd="0" presId="urn:microsoft.com/office/officeart/2005/8/layout/vList5"/>
    <dgm:cxn modelId="{A81336E1-6A19-4029-998A-E66547D01EB9}" srcId="{BC3FD8A2-4732-4655-B777-E0EC1DEED038}" destId="{93AE5866-15C5-44B5-A7B6-77B3414AF455}" srcOrd="1" destOrd="0" parTransId="{38EB9F1A-9084-4A82-80C4-EB02225AB79E}" sibTransId="{A0936D55-F718-4549-8D51-1F455BDFDB47}"/>
    <dgm:cxn modelId="{96B74132-E69B-45E0-B786-A064ABD0BCFA}" srcId="{57EDB58A-2E65-4710-A31E-3543862023A1}" destId="{DB36EC30-87AF-49DE-B9E9-5B5A2A9E09DB}" srcOrd="0" destOrd="0" parTransId="{B70A8995-B2FD-4E13-9613-6E3C61ABE0AB}" sibTransId="{35C3D8FA-2354-460D-912D-343EB44EDC1A}"/>
    <dgm:cxn modelId="{98E7DC3B-BA20-4045-99A1-113252886D8D}" srcId="{13FDD9AC-1169-4F61-9630-C95E0E892820}" destId="{15F5B00B-991F-4EF5-944F-C2065562742A}" srcOrd="0" destOrd="0" parTransId="{752F9707-12A9-470C-B311-8833A6BBDE9A}" sibTransId="{8947C0F5-C5CA-42F4-81B4-7349FBCB19A6}"/>
    <dgm:cxn modelId="{DAD328DD-EB1E-4B00-B663-6BC93364780B}" type="presOf" srcId="{93AE5866-15C5-44B5-A7B6-77B3414AF455}" destId="{6F662E3B-1B96-4E93-88F9-494BC2255738}" srcOrd="0" destOrd="1" presId="urn:microsoft.com/office/officeart/2005/8/layout/vList5"/>
    <dgm:cxn modelId="{C00E7D9A-B9AA-465E-8ED0-624E0737AAF4}" type="presOf" srcId="{F80830DE-B368-41F4-AA23-9F4EF22CBA80}" destId="{6F662E3B-1B96-4E93-88F9-494BC2255738}" srcOrd="0" destOrd="0" presId="urn:microsoft.com/office/officeart/2005/8/layout/vList5"/>
    <dgm:cxn modelId="{452957EE-4ABE-4A08-BF55-1F47FB1DEB2E}" srcId="{B50E9CCE-B518-4C31-B4AA-67E374592414}" destId="{BC3FD8A2-4732-4655-B777-E0EC1DEED038}" srcOrd="2" destOrd="0" parTransId="{E496C948-6F61-4317-AB85-B14AEEC81606}" sibTransId="{1A11D821-9DDE-42A4-B3C2-73B77BD7C2C8}"/>
    <dgm:cxn modelId="{1EE1805B-2025-4F33-B976-48F0BD19E5A4}" srcId="{BC3FD8A2-4732-4655-B777-E0EC1DEED038}" destId="{F80830DE-B368-41F4-AA23-9F4EF22CBA80}" srcOrd="0" destOrd="0" parTransId="{9645ABCC-C5FC-4138-8453-7516077A24FF}" sibTransId="{C026DE33-8DBC-4E7A-B57C-B38019C5F0F3}"/>
    <dgm:cxn modelId="{554B125F-7654-45DF-8FA9-87E2A87CA9BF}" type="presOf" srcId="{15F5B00B-991F-4EF5-944F-C2065562742A}" destId="{5F6D4E38-9C80-41C2-9026-9093BAC29F7E}" srcOrd="0" destOrd="0" presId="urn:microsoft.com/office/officeart/2005/8/layout/vList5"/>
    <dgm:cxn modelId="{6011C8B1-D248-489B-882F-3CE609089653}" type="presOf" srcId="{BC3FD8A2-4732-4655-B777-E0EC1DEED038}" destId="{9AC9D05F-A1DC-4B01-96E5-724E60789B57}" srcOrd="0" destOrd="0" presId="urn:microsoft.com/office/officeart/2005/8/layout/vList5"/>
    <dgm:cxn modelId="{6043A728-93FA-4244-9982-46E227273205}" srcId="{28BBE439-FE33-4207-B2E5-38686C6D86D2}" destId="{22369778-8139-4993-9504-EDE6781E25DC}" srcOrd="0" destOrd="0" parTransId="{E47B9531-2DA5-43D2-9377-EE7D32737F35}" sibTransId="{1554FCF4-6BC5-4C8E-A0C5-55ECA65C5512}"/>
    <dgm:cxn modelId="{9982B499-5AAE-4AC0-9A2B-0CFF8B12A652}" type="presOf" srcId="{D0CF2CA9-269D-4568-B337-1902728D5578}" destId="{EB1894A2-E9EB-473C-9466-14259E926E93}" srcOrd="0" destOrd="1" presId="urn:microsoft.com/office/officeart/2005/8/layout/vList5"/>
    <dgm:cxn modelId="{B89D6A68-C1F3-4AC7-B5CC-9A90A093968B}" srcId="{B50E9CCE-B518-4C31-B4AA-67E374592414}" destId="{57EDB58A-2E65-4710-A31E-3543862023A1}" srcOrd="1" destOrd="0" parTransId="{37A478E8-3E47-4FFF-9153-48D02FC401FE}" sibTransId="{FE02A617-9C69-493F-98D3-B90F7A4AAE7F}"/>
    <dgm:cxn modelId="{E69B18E6-2FE5-4E87-9692-B9EE8C018F77}" srcId="{57EDB58A-2E65-4710-A31E-3543862023A1}" destId="{D0CF2CA9-269D-4568-B337-1902728D5578}" srcOrd="1" destOrd="0" parTransId="{596E3B8B-2CDC-4AD3-9E1B-1B9B1AE14D71}" sibTransId="{D04FCDAF-47C1-4B38-93B9-85F0BD11C111}"/>
    <dgm:cxn modelId="{64FD911E-8EBA-4E5A-9B25-DD84A86A8529}" type="presOf" srcId="{28BBE439-FE33-4207-B2E5-38686C6D86D2}" destId="{06F35578-1527-48DD-8E16-7ADC9F694251}" srcOrd="0" destOrd="0" presId="urn:microsoft.com/office/officeart/2005/8/layout/vList5"/>
    <dgm:cxn modelId="{27BBB431-D103-4D93-9781-7A08A1B83E62}" type="presOf" srcId="{B50E9CCE-B518-4C31-B4AA-67E374592414}" destId="{37E6957A-87CC-401E-AC30-F6E5A8F23539}" srcOrd="0" destOrd="0" presId="urn:microsoft.com/office/officeart/2005/8/layout/vList5"/>
    <dgm:cxn modelId="{FD2A0ECC-14B4-479F-B2C8-AD47F2DF9BF8}" srcId="{B50E9CCE-B518-4C31-B4AA-67E374592414}" destId="{13FDD9AC-1169-4F61-9630-C95E0E892820}" srcOrd="3" destOrd="0" parTransId="{AFFB2EC7-8438-414A-A767-09E855833DC9}" sibTransId="{9904BF70-5B77-4B11-B070-33B00887C57E}"/>
    <dgm:cxn modelId="{6E2B823F-BBDB-455E-86C7-5B022D1793A1}" type="presOf" srcId="{13FDD9AC-1169-4F61-9630-C95E0E892820}" destId="{C17DB079-A162-4426-851D-878A34D15BF2}" srcOrd="0" destOrd="0" presId="urn:microsoft.com/office/officeart/2005/8/layout/vList5"/>
    <dgm:cxn modelId="{4B087A65-CD3C-4590-B8C3-FF356F4E4A9A}" type="presParOf" srcId="{37E6957A-87CC-401E-AC30-F6E5A8F23539}" destId="{D2B7E46D-1911-4815-B8E6-8A8E07F03078}" srcOrd="0" destOrd="0" presId="urn:microsoft.com/office/officeart/2005/8/layout/vList5"/>
    <dgm:cxn modelId="{5C069224-90A9-496A-B5FE-A786E0A663C2}" type="presParOf" srcId="{D2B7E46D-1911-4815-B8E6-8A8E07F03078}" destId="{06F35578-1527-48DD-8E16-7ADC9F694251}" srcOrd="0" destOrd="0" presId="urn:microsoft.com/office/officeart/2005/8/layout/vList5"/>
    <dgm:cxn modelId="{2F22F420-BC39-4AF5-9035-E817523BA618}" type="presParOf" srcId="{D2B7E46D-1911-4815-B8E6-8A8E07F03078}" destId="{BDAD85A6-44CF-48CF-81DA-E9B502BB73CE}" srcOrd="1" destOrd="0" presId="urn:microsoft.com/office/officeart/2005/8/layout/vList5"/>
    <dgm:cxn modelId="{17F7868B-2E6C-4A69-AEE8-598048C2E700}" type="presParOf" srcId="{37E6957A-87CC-401E-AC30-F6E5A8F23539}" destId="{93A6B249-7FF5-4261-A22C-E7834F739C8A}" srcOrd="1" destOrd="0" presId="urn:microsoft.com/office/officeart/2005/8/layout/vList5"/>
    <dgm:cxn modelId="{3514D405-D5D7-4724-8D56-D28A62D55C6E}" type="presParOf" srcId="{37E6957A-87CC-401E-AC30-F6E5A8F23539}" destId="{42EE994B-A3DF-4299-BB66-8F211DD8010A}" srcOrd="2" destOrd="0" presId="urn:microsoft.com/office/officeart/2005/8/layout/vList5"/>
    <dgm:cxn modelId="{21493008-DF2C-4F7C-97FB-F345B7A9FF1D}" type="presParOf" srcId="{42EE994B-A3DF-4299-BB66-8F211DD8010A}" destId="{76C95BC5-28B0-486C-9031-A7B5BBAFC5AF}" srcOrd="0" destOrd="0" presId="urn:microsoft.com/office/officeart/2005/8/layout/vList5"/>
    <dgm:cxn modelId="{6F3E75DF-ADB3-4DDB-981D-5B9942425A30}" type="presParOf" srcId="{42EE994B-A3DF-4299-BB66-8F211DD8010A}" destId="{EB1894A2-E9EB-473C-9466-14259E926E93}" srcOrd="1" destOrd="0" presId="urn:microsoft.com/office/officeart/2005/8/layout/vList5"/>
    <dgm:cxn modelId="{A5D8AED5-8BD7-4630-B105-F5E799987E5B}" type="presParOf" srcId="{37E6957A-87CC-401E-AC30-F6E5A8F23539}" destId="{7FBE2854-0E48-4CCD-A3C4-F709A70DC984}" srcOrd="3" destOrd="0" presId="urn:microsoft.com/office/officeart/2005/8/layout/vList5"/>
    <dgm:cxn modelId="{6205DE4A-63C0-4228-BECB-89CBB4914542}" type="presParOf" srcId="{37E6957A-87CC-401E-AC30-F6E5A8F23539}" destId="{2BEB13C2-FCDF-44AD-AB45-AE87873C0453}" srcOrd="4" destOrd="0" presId="urn:microsoft.com/office/officeart/2005/8/layout/vList5"/>
    <dgm:cxn modelId="{F57164EF-9BAB-4421-8C05-DF78FBAC0175}" type="presParOf" srcId="{2BEB13C2-FCDF-44AD-AB45-AE87873C0453}" destId="{9AC9D05F-A1DC-4B01-96E5-724E60789B57}" srcOrd="0" destOrd="0" presId="urn:microsoft.com/office/officeart/2005/8/layout/vList5"/>
    <dgm:cxn modelId="{33ECEE1D-3B9A-4315-8F4C-03711E1EB9EA}" type="presParOf" srcId="{2BEB13C2-FCDF-44AD-AB45-AE87873C0453}" destId="{6F662E3B-1B96-4E93-88F9-494BC2255738}" srcOrd="1" destOrd="0" presId="urn:microsoft.com/office/officeart/2005/8/layout/vList5"/>
    <dgm:cxn modelId="{17A99BBD-40A3-4933-985C-C90FB790BB96}" type="presParOf" srcId="{37E6957A-87CC-401E-AC30-F6E5A8F23539}" destId="{6E6F50CF-E758-4FED-A2F3-252858843587}" srcOrd="5" destOrd="0" presId="urn:microsoft.com/office/officeart/2005/8/layout/vList5"/>
    <dgm:cxn modelId="{144B0BA7-E026-4A63-A071-A38FE638BD48}" type="presParOf" srcId="{37E6957A-87CC-401E-AC30-F6E5A8F23539}" destId="{A531F7AB-3D7A-4F91-80DE-D3BBFF1944D2}" srcOrd="6" destOrd="0" presId="urn:microsoft.com/office/officeart/2005/8/layout/vList5"/>
    <dgm:cxn modelId="{A9B5022C-5C95-46DF-9C98-B1F81DE3DD21}" type="presParOf" srcId="{A531F7AB-3D7A-4F91-80DE-D3BBFF1944D2}" destId="{C17DB079-A162-4426-851D-878A34D15BF2}" srcOrd="0" destOrd="0" presId="urn:microsoft.com/office/officeart/2005/8/layout/vList5"/>
    <dgm:cxn modelId="{151688DE-52D9-4A59-98B0-CE5BF057EA8A}" type="presParOf" srcId="{A531F7AB-3D7A-4F91-80DE-D3BBFF1944D2}" destId="{5F6D4E38-9C80-41C2-9026-9093BAC29F7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5C4BC14-ECBF-4D52-8930-089F23AD4681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27C7B14-1F6A-4959-A94A-73C405DCFD54}">
      <dgm:prSet/>
      <dgm:spPr/>
      <dgm:t>
        <a:bodyPr/>
        <a:lstStyle/>
        <a:p>
          <a:r>
            <a:rPr lang="ru-RU" i="1" dirty="0"/>
            <a:t>планирование кадровых ресурсов и составление штатного расписания. </a:t>
          </a:r>
          <a:endParaRPr lang="ru-RU" dirty="0"/>
        </a:p>
      </dgm:t>
    </dgm:pt>
    <dgm:pt modelId="{F726DE51-DDB1-4D8C-94E5-E4072083758D}" type="parTrans" cxnId="{B42C4895-9428-4990-9DF8-CD202CB049EE}">
      <dgm:prSet/>
      <dgm:spPr/>
      <dgm:t>
        <a:bodyPr/>
        <a:lstStyle/>
        <a:p>
          <a:endParaRPr lang="ru-RU"/>
        </a:p>
      </dgm:t>
    </dgm:pt>
    <dgm:pt modelId="{0B2A8CEC-518F-4AC9-BD59-6A7DC62E0CB1}" type="sibTrans" cxnId="{B42C4895-9428-4990-9DF8-CD202CB049EE}">
      <dgm:prSet/>
      <dgm:spPr/>
      <dgm:t>
        <a:bodyPr/>
        <a:lstStyle/>
        <a:p>
          <a:endParaRPr lang="ru-RU"/>
        </a:p>
      </dgm:t>
    </dgm:pt>
    <dgm:pt modelId="{510D728F-F85F-4705-9753-45BE296523E0}">
      <dgm:prSet/>
      <dgm:spPr/>
      <dgm:t>
        <a:bodyPr/>
        <a:lstStyle/>
        <a:p>
          <a:r>
            <a:rPr lang="ru-RU" i="1" dirty="0"/>
            <a:t>прием и увольнение сотрудников</a:t>
          </a:r>
          <a:r>
            <a:rPr lang="ru-RU" dirty="0"/>
            <a:t>, </a:t>
          </a:r>
          <a:r>
            <a:rPr lang="ru-RU" i="1" dirty="0"/>
            <a:t>переводы на другую работу, учет и оформление отпусков и командировок</a:t>
          </a:r>
          <a:r>
            <a:rPr lang="ru-RU" dirty="0"/>
            <a:t>. </a:t>
          </a:r>
        </a:p>
      </dgm:t>
    </dgm:pt>
    <dgm:pt modelId="{48C7304B-924D-49EF-ACE9-694ECD6AD692}" type="parTrans" cxnId="{C400C460-7C1E-4932-ABB3-9734D194DEA7}">
      <dgm:prSet/>
      <dgm:spPr/>
      <dgm:t>
        <a:bodyPr/>
        <a:lstStyle/>
        <a:p>
          <a:endParaRPr lang="ru-RU"/>
        </a:p>
      </dgm:t>
    </dgm:pt>
    <dgm:pt modelId="{90A3D612-DEC6-418B-A4D0-034EF0560650}" type="sibTrans" cxnId="{C400C460-7C1E-4932-ABB3-9734D194DEA7}">
      <dgm:prSet/>
      <dgm:spPr/>
      <dgm:t>
        <a:bodyPr/>
        <a:lstStyle/>
        <a:p>
          <a:endParaRPr lang="ru-RU"/>
        </a:p>
      </dgm:t>
    </dgm:pt>
    <dgm:pt modelId="{8D1DCFDE-0553-49E0-801B-BAAEB8FD86A8}">
      <dgm:prSet/>
      <dgm:spPr/>
      <dgm:t>
        <a:bodyPr/>
        <a:lstStyle/>
        <a:p>
          <a:r>
            <a:rPr lang="ru-RU"/>
            <a:t>Эти процессы связаны с требованиями по планированию и созданию системы качества, а также с требованиями по управлению ресурсами организации</a:t>
          </a:r>
        </a:p>
      </dgm:t>
    </dgm:pt>
    <dgm:pt modelId="{5D22C783-A640-43B3-9A1B-8BC843AA758E}" type="parTrans" cxnId="{58478A42-CB4D-4603-9F40-CE75E51F0234}">
      <dgm:prSet/>
      <dgm:spPr/>
      <dgm:t>
        <a:bodyPr/>
        <a:lstStyle/>
        <a:p>
          <a:endParaRPr lang="ru-RU"/>
        </a:p>
      </dgm:t>
    </dgm:pt>
    <dgm:pt modelId="{A03E3DA6-4567-44E5-AA29-DC2A835D0E8D}" type="sibTrans" cxnId="{58478A42-CB4D-4603-9F40-CE75E51F0234}">
      <dgm:prSet/>
      <dgm:spPr/>
      <dgm:t>
        <a:bodyPr/>
        <a:lstStyle/>
        <a:p>
          <a:endParaRPr lang="ru-RU"/>
        </a:p>
      </dgm:t>
    </dgm:pt>
    <dgm:pt modelId="{3467BD68-0044-4358-8697-047D3C647762}">
      <dgm:prSet/>
      <dgm:spPr/>
      <dgm:t>
        <a:bodyPr/>
        <a:lstStyle/>
        <a:p>
          <a:r>
            <a:rPr lang="ru-RU" dirty="0"/>
            <a:t>Система управления персоналом любой организации содержит эти процессы. </a:t>
          </a:r>
        </a:p>
      </dgm:t>
    </dgm:pt>
    <dgm:pt modelId="{F18239EB-D1AC-474C-8856-416476582CD6}" type="parTrans" cxnId="{CA6ABA46-38BD-4C77-AC41-63AAA324E517}">
      <dgm:prSet/>
      <dgm:spPr/>
      <dgm:t>
        <a:bodyPr/>
        <a:lstStyle/>
        <a:p>
          <a:endParaRPr lang="ru-RU"/>
        </a:p>
      </dgm:t>
    </dgm:pt>
    <dgm:pt modelId="{F1E07EFD-53DA-4FA2-89E3-C06A951C0B21}" type="sibTrans" cxnId="{CA6ABA46-38BD-4C77-AC41-63AAA324E517}">
      <dgm:prSet/>
      <dgm:spPr/>
      <dgm:t>
        <a:bodyPr/>
        <a:lstStyle/>
        <a:p>
          <a:endParaRPr lang="ru-RU"/>
        </a:p>
      </dgm:t>
    </dgm:pt>
    <dgm:pt modelId="{2787A057-1787-4D94-ABF8-0D5C8201D747}">
      <dgm:prSet/>
      <dgm:spPr/>
      <dgm:t>
        <a:bodyPr/>
        <a:lstStyle/>
        <a:p>
          <a:r>
            <a:rPr lang="ru-RU"/>
            <a:t>Они </a:t>
          </a:r>
          <a:r>
            <a:rPr lang="ru-RU" dirty="0"/>
            <a:t>напрямую влияют на оперативное планирование и производственную деятельность и связаны с требованиями стандарта по управлению процессами жизненного цикла</a:t>
          </a:r>
        </a:p>
      </dgm:t>
    </dgm:pt>
    <dgm:pt modelId="{0ABCF23B-2E92-47DB-B355-0CCFE79E2DDD}" type="parTrans" cxnId="{7C6FFAB3-63AD-44BB-92B3-1727B0D9CFED}">
      <dgm:prSet/>
      <dgm:spPr/>
      <dgm:t>
        <a:bodyPr/>
        <a:lstStyle/>
        <a:p>
          <a:endParaRPr lang="ru-RU"/>
        </a:p>
      </dgm:t>
    </dgm:pt>
    <dgm:pt modelId="{93E283A2-D62D-42E1-B628-20EEDD83FC53}" type="sibTrans" cxnId="{7C6FFAB3-63AD-44BB-92B3-1727B0D9CFED}">
      <dgm:prSet/>
      <dgm:spPr/>
      <dgm:t>
        <a:bodyPr/>
        <a:lstStyle/>
        <a:p>
          <a:endParaRPr lang="ru-RU"/>
        </a:p>
      </dgm:t>
    </dgm:pt>
    <dgm:pt modelId="{E31EC956-806E-47FF-AC7D-6231158E6F62}" type="pres">
      <dgm:prSet presAssocID="{D5C4BC14-ECBF-4D52-8930-089F23AD46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31BED6-B1D0-40DA-86B5-1AA6509C815A}" type="pres">
      <dgm:prSet presAssocID="{527C7B14-1F6A-4959-A94A-73C405DCFD54}" presName="linNode" presStyleCnt="0"/>
      <dgm:spPr/>
    </dgm:pt>
    <dgm:pt modelId="{AF7E1B87-7653-400F-A174-5536B202F271}" type="pres">
      <dgm:prSet presAssocID="{527C7B14-1F6A-4959-A94A-73C405DCFD54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8D180C-EBA8-40F8-9C3E-1796D0E58562}" type="pres">
      <dgm:prSet presAssocID="{527C7B14-1F6A-4959-A94A-73C405DCFD54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8417A0-60EC-4D7B-A5E4-3E2C48171092}" type="pres">
      <dgm:prSet presAssocID="{0B2A8CEC-518F-4AC9-BD59-6A7DC62E0CB1}" presName="sp" presStyleCnt="0"/>
      <dgm:spPr/>
    </dgm:pt>
    <dgm:pt modelId="{81B3AC0F-9B82-47D4-80D7-CAE87FA96075}" type="pres">
      <dgm:prSet presAssocID="{510D728F-F85F-4705-9753-45BE296523E0}" presName="linNode" presStyleCnt="0"/>
      <dgm:spPr/>
    </dgm:pt>
    <dgm:pt modelId="{7F219F60-7401-4683-8071-16591C751E7E}" type="pres">
      <dgm:prSet presAssocID="{510D728F-F85F-4705-9753-45BE296523E0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D95B7F-DA67-4543-BD0B-2A01BD410543}" type="pres">
      <dgm:prSet presAssocID="{510D728F-F85F-4705-9753-45BE296523E0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A6ABA46-38BD-4C77-AC41-63AAA324E517}" srcId="{510D728F-F85F-4705-9753-45BE296523E0}" destId="{3467BD68-0044-4358-8697-047D3C647762}" srcOrd="0" destOrd="0" parTransId="{F18239EB-D1AC-474C-8856-416476582CD6}" sibTransId="{F1E07EFD-53DA-4FA2-89E3-C06A951C0B21}"/>
    <dgm:cxn modelId="{F3B6B907-DFB3-4541-A83E-962D5D11525B}" type="presOf" srcId="{8D1DCFDE-0553-49E0-801B-BAAEB8FD86A8}" destId="{DA8D180C-EBA8-40F8-9C3E-1796D0E58562}" srcOrd="0" destOrd="0" presId="urn:microsoft.com/office/officeart/2005/8/layout/vList5"/>
    <dgm:cxn modelId="{58478A42-CB4D-4603-9F40-CE75E51F0234}" srcId="{527C7B14-1F6A-4959-A94A-73C405DCFD54}" destId="{8D1DCFDE-0553-49E0-801B-BAAEB8FD86A8}" srcOrd="0" destOrd="0" parTransId="{5D22C783-A640-43B3-9A1B-8BC843AA758E}" sibTransId="{A03E3DA6-4567-44E5-AA29-DC2A835D0E8D}"/>
    <dgm:cxn modelId="{20DD15FF-FF0A-4C8B-A73F-017F09F122AD}" type="presOf" srcId="{510D728F-F85F-4705-9753-45BE296523E0}" destId="{7F219F60-7401-4683-8071-16591C751E7E}" srcOrd="0" destOrd="0" presId="urn:microsoft.com/office/officeart/2005/8/layout/vList5"/>
    <dgm:cxn modelId="{A3AA0BC6-770F-4312-BDA3-A507FF3F7672}" type="presOf" srcId="{2787A057-1787-4D94-ABF8-0D5C8201D747}" destId="{1DD95B7F-DA67-4543-BD0B-2A01BD410543}" srcOrd="0" destOrd="1" presId="urn:microsoft.com/office/officeart/2005/8/layout/vList5"/>
    <dgm:cxn modelId="{292B843D-E231-4249-96E1-2C43F6D3E0C4}" type="presOf" srcId="{D5C4BC14-ECBF-4D52-8930-089F23AD4681}" destId="{E31EC956-806E-47FF-AC7D-6231158E6F62}" srcOrd="0" destOrd="0" presId="urn:microsoft.com/office/officeart/2005/8/layout/vList5"/>
    <dgm:cxn modelId="{C400C460-7C1E-4932-ABB3-9734D194DEA7}" srcId="{D5C4BC14-ECBF-4D52-8930-089F23AD4681}" destId="{510D728F-F85F-4705-9753-45BE296523E0}" srcOrd="1" destOrd="0" parTransId="{48C7304B-924D-49EF-ACE9-694ECD6AD692}" sibTransId="{90A3D612-DEC6-418B-A4D0-034EF0560650}"/>
    <dgm:cxn modelId="{B42C4895-9428-4990-9DF8-CD202CB049EE}" srcId="{D5C4BC14-ECBF-4D52-8930-089F23AD4681}" destId="{527C7B14-1F6A-4959-A94A-73C405DCFD54}" srcOrd="0" destOrd="0" parTransId="{F726DE51-DDB1-4D8C-94E5-E4072083758D}" sibTransId="{0B2A8CEC-518F-4AC9-BD59-6A7DC62E0CB1}"/>
    <dgm:cxn modelId="{7C6FFAB3-63AD-44BB-92B3-1727B0D9CFED}" srcId="{510D728F-F85F-4705-9753-45BE296523E0}" destId="{2787A057-1787-4D94-ABF8-0D5C8201D747}" srcOrd="1" destOrd="0" parTransId="{0ABCF23B-2E92-47DB-B355-0CCFE79E2DDD}" sibTransId="{93E283A2-D62D-42E1-B628-20EEDD83FC53}"/>
    <dgm:cxn modelId="{B09D69A8-1913-4657-9E57-AD193A6F20F6}" type="presOf" srcId="{527C7B14-1F6A-4959-A94A-73C405DCFD54}" destId="{AF7E1B87-7653-400F-A174-5536B202F271}" srcOrd="0" destOrd="0" presId="urn:microsoft.com/office/officeart/2005/8/layout/vList5"/>
    <dgm:cxn modelId="{77FD905E-B0F4-4694-86C0-E6E269A186DD}" type="presOf" srcId="{3467BD68-0044-4358-8697-047D3C647762}" destId="{1DD95B7F-DA67-4543-BD0B-2A01BD410543}" srcOrd="0" destOrd="0" presId="urn:microsoft.com/office/officeart/2005/8/layout/vList5"/>
    <dgm:cxn modelId="{D5ABD983-6E0D-412D-A0E8-330EACFD4CB5}" type="presParOf" srcId="{E31EC956-806E-47FF-AC7D-6231158E6F62}" destId="{C431BED6-B1D0-40DA-86B5-1AA6509C815A}" srcOrd="0" destOrd="0" presId="urn:microsoft.com/office/officeart/2005/8/layout/vList5"/>
    <dgm:cxn modelId="{C3557F76-9634-4971-BFAE-45D2C56E370E}" type="presParOf" srcId="{C431BED6-B1D0-40DA-86B5-1AA6509C815A}" destId="{AF7E1B87-7653-400F-A174-5536B202F271}" srcOrd="0" destOrd="0" presId="urn:microsoft.com/office/officeart/2005/8/layout/vList5"/>
    <dgm:cxn modelId="{E15924AE-CF82-4A48-AAB5-D5C6C30FFBAC}" type="presParOf" srcId="{C431BED6-B1D0-40DA-86B5-1AA6509C815A}" destId="{DA8D180C-EBA8-40F8-9C3E-1796D0E58562}" srcOrd="1" destOrd="0" presId="urn:microsoft.com/office/officeart/2005/8/layout/vList5"/>
    <dgm:cxn modelId="{3D3288AE-59C6-4CFE-A77A-017F50E3ED8F}" type="presParOf" srcId="{E31EC956-806E-47FF-AC7D-6231158E6F62}" destId="{328417A0-60EC-4D7B-A5E4-3E2C48171092}" srcOrd="1" destOrd="0" presId="urn:microsoft.com/office/officeart/2005/8/layout/vList5"/>
    <dgm:cxn modelId="{FED7E878-EE12-4FEC-9306-C8EA9B905A8B}" type="presParOf" srcId="{E31EC956-806E-47FF-AC7D-6231158E6F62}" destId="{81B3AC0F-9B82-47D4-80D7-CAE87FA96075}" srcOrd="2" destOrd="0" presId="urn:microsoft.com/office/officeart/2005/8/layout/vList5"/>
    <dgm:cxn modelId="{44A07233-5EE6-468F-9017-5D2817D17908}" type="presParOf" srcId="{81B3AC0F-9B82-47D4-80D7-CAE87FA96075}" destId="{7F219F60-7401-4683-8071-16591C751E7E}" srcOrd="0" destOrd="0" presId="urn:microsoft.com/office/officeart/2005/8/layout/vList5"/>
    <dgm:cxn modelId="{C8F54670-70F9-4C3E-8C3A-B4164BBC5F90}" type="presParOf" srcId="{81B3AC0F-9B82-47D4-80D7-CAE87FA96075}" destId="{1DD95B7F-DA67-4543-BD0B-2A01BD41054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896A45C-EC49-4DB8-99E4-5E4239FD57ED}" type="doc">
      <dgm:prSet loTypeId="urn:microsoft.com/office/officeart/2005/8/layout/vList5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25FA826E-C483-4745-8849-2262136CDF56}">
      <dgm:prSet/>
      <dgm:spPr/>
      <dgm:t>
        <a:bodyPr/>
        <a:lstStyle/>
        <a:p>
          <a:r>
            <a:rPr lang="ru-RU" i="1" dirty="0"/>
            <a:t>порядок выявления потребности в обучении. </a:t>
          </a:r>
          <a:endParaRPr lang="ru-RU" dirty="0"/>
        </a:p>
      </dgm:t>
    </dgm:pt>
    <dgm:pt modelId="{69E3396B-B049-49F5-964E-3C7D18292021}" type="parTrans" cxnId="{B10052D1-A643-46BF-92A9-DEEE503BB9C4}">
      <dgm:prSet/>
      <dgm:spPr/>
      <dgm:t>
        <a:bodyPr/>
        <a:lstStyle/>
        <a:p>
          <a:endParaRPr lang="ru-RU"/>
        </a:p>
      </dgm:t>
    </dgm:pt>
    <dgm:pt modelId="{DBE88AF6-34FF-4A6C-A9F8-6CA62615EBB8}" type="sibTrans" cxnId="{B10052D1-A643-46BF-92A9-DEEE503BB9C4}">
      <dgm:prSet/>
      <dgm:spPr/>
      <dgm:t>
        <a:bodyPr/>
        <a:lstStyle/>
        <a:p>
          <a:endParaRPr lang="ru-RU"/>
        </a:p>
      </dgm:t>
    </dgm:pt>
    <dgm:pt modelId="{E57AF087-3354-41D7-9344-4FBF51783D6B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i="1" dirty="0">
              <a:solidFill>
                <a:schemeClr val="tx1"/>
              </a:solidFill>
            </a:rPr>
            <a:t>аттестация персонала, проверка навыков, компетенций и квалификации сотрудников. </a:t>
          </a:r>
          <a:endParaRPr lang="ru-RU" dirty="0">
            <a:solidFill>
              <a:schemeClr val="tx1"/>
            </a:solidFill>
          </a:endParaRPr>
        </a:p>
      </dgm:t>
    </dgm:pt>
    <dgm:pt modelId="{9E0B3140-D1C5-4D4C-A86A-6CF11849FEBA}" type="parTrans" cxnId="{922A6C7E-D1F2-4526-B277-2785A2711F3E}">
      <dgm:prSet/>
      <dgm:spPr/>
      <dgm:t>
        <a:bodyPr/>
        <a:lstStyle/>
        <a:p>
          <a:endParaRPr lang="ru-RU"/>
        </a:p>
      </dgm:t>
    </dgm:pt>
    <dgm:pt modelId="{5C790F70-F9DE-4B0A-B4C4-7C47AF742FED}" type="sibTrans" cxnId="{922A6C7E-D1F2-4526-B277-2785A2711F3E}">
      <dgm:prSet/>
      <dgm:spPr/>
      <dgm:t>
        <a:bodyPr/>
        <a:lstStyle/>
        <a:p>
          <a:endParaRPr lang="ru-RU"/>
        </a:p>
      </dgm:t>
    </dgm:pt>
    <dgm:pt modelId="{55C81D06-BDE9-4837-BFB9-7D9A46B96E17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/>
            <a:t>Данный процесс связан с требованиями по управлению ресурсами, а также требованиями по планированию процессов жизненного цикла</a:t>
          </a:r>
          <a:r>
            <a:rPr lang="ru-RU" i="1"/>
            <a:t>.</a:t>
          </a:r>
          <a:endParaRPr lang="ru-RU"/>
        </a:p>
      </dgm:t>
    </dgm:pt>
    <dgm:pt modelId="{CC64E528-0C11-45F8-ACED-A757AA042E88}" type="parTrans" cxnId="{7BB8604F-905C-439E-B158-43D2E13DAE28}">
      <dgm:prSet/>
      <dgm:spPr/>
      <dgm:t>
        <a:bodyPr/>
        <a:lstStyle/>
        <a:p>
          <a:endParaRPr lang="ru-RU"/>
        </a:p>
      </dgm:t>
    </dgm:pt>
    <dgm:pt modelId="{65E5DF54-1CED-463B-B9E2-3C72741288F7}" type="sibTrans" cxnId="{7BB8604F-905C-439E-B158-43D2E13DAE28}">
      <dgm:prSet/>
      <dgm:spPr/>
      <dgm:t>
        <a:bodyPr/>
        <a:lstStyle/>
        <a:p>
          <a:endParaRPr lang="ru-RU"/>
        </a:p>
      </dgm:t>
    </dgm:pt>
    <dgm:pt modelId="{3A257C53-6B48-4F3F-A27B-A9A4AA9CE443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/>
            <a:t>Эти процессы связаны с требованиями стандартов ISO по управлению ресурсами, а также требованиями по измерению, анализу и улучшению</a:t>
          </a:r>
        </a:p>
      </dgm:t>
    </dgm:pt>
    <dgm:pt modelId="{1D55E97D-DEAD-4214-A4BE-02A5131323FF}" type="parTrans" cxnId="{517D6D6B-A5E6-4390-9144-6DCF12623DC1}">
      <dgm:prSet/>
      <dgm:spPr/>
      <dgm:t>
        <a:bodyPr/>
        <a:lstStyle/>
        <a:p>
          <a:endParaRPr lang="ru-RU"/>
        </a:p>
      </dgm:t>
    </dgm:pt>
    <dgm:pt modelId="{FA025206-6A35-4BE6-A58F-A27B89C7957C}" type="sibTrans" cxnId="{517D6D6B-A5E6-4390-9144-6DCF12623DC1}">
      <dgm:prSet/>
      <dgm:spPr/>
      <dgm:t>
        <a:bodyPr/>
        <a:lstStyle/>
        <a:p>
          <a:endParaRPr lang="ru-RU"/>
        </a:p>
      </dgm:t>
    </dgm:pt>
    <dgm:pt modelId="{8D5D678C-47B0-4FA7-8913-74DD40BDB0DB}" type="pres">
      <dgm:prSet presAssocID="{D896A45C-EC49-4DB8-99E4-5E4239FD57E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B9ECC2-6787-46A9-9FA5-666F25CEE2A2}" type="pres">
      <dgm:prSet presAssocID="{25FA826E-C483-4745-8849-2262136CDF56}" presName="linNode" presStyleCnt="0"/>
      <dgm:spPr/>
    </dgm:pt>
    <dgm:pt modelId="{2EDE1E1A-39DE-44D0-BAD1-FD6B9DD6405F}" type="pres">
      <dgm:prSet presAssocID="{25FA826E-C483-4745-8849-2262136CDF56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0A2697-5ED7-40EB-A249-17AA2B41F385}" type="pres">
      <dgm:prSet presAssocID="{25FA826E-C483-4745-8849-2262136CDF56}" presName="descendantText" presStyleLbl="alignAccFollowNode1" presStyleIdx="0" presStyleCnt="2" custLinFactNeighborX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A34D26-9249-4397-AC0C-D2DDF34BFA41}" type="pres">
      <dgm:prSet presAssocID="{DBE88AF6-34FF-4A6C-A9F8-6CA62615EBB8}" presName="sp" presStyleCnt="0"/>
      <dgm:spPr/>
    </dgm:pt>
    <dgm:pt modelId="{CE788ACF-87DA-46A2-B8AF-0F0F18977956}" type="pres">
      <dgm:prSet presAssocID="{E57AF087-3354-41D7-9344-4FBF51783D6B}" presName="linNode" presStyleCnt="0"/>
      <dgm:spPr/>
    </dgm:pt>
    <dgm:pt modelId="{1B871432-DCC0-4D63-AFA6-794EA78D1951}" type="pres">
      <dgm:prSet presAssocID="{E57AF087-3354-41D7-9344-4FBF51783D6B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9D938E-A8D1-4B4D-841E-59520EC1A1C9}" type="pres">
      <dgm:prSet presAssocID="{E57AF087-3354-41D7-9344-4FBF51783D6B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0052D1-A643-46BF-92A9-DEEE503BB9C4}" srcId="{D896A45C-EC49-4DB8-99E4-5E4239FD57ED}" destId="{25FA826E-C483-4745-8849-2262136CDF56}" srcOrd="0" destOrd="0" parTransId="{69E3396B-B049-49F5-964E-3C7D18292021}" sibTransId="{DBE88AF6-34FF-4A6C-A9F8-6CA62615EBB8}"/>
    <dgm:cxn modelId="{DBC9F785-E4AF-4655-8A42-7BE4CC097020}" type="presOf" srcId="{3A257C53-6B48-4F3F-A27B-A9A4AA9CE443}" destId="{C09D938E-A8D1-4B4D-841E-59520EC1A1C9}" srcOrd="0" destOrd="0" presId="urn:microsoft.com/office/officeart/2005/8/layout/vList5"/>
    <dgm:cxn modelId="{F60A3A77-8EAE-4D56-9D54-05CB932EC279}" type="presOf" srcId="{E57AF087-3354-41D7-9344-4FBF51783D6B}" destId="{1B871432-DCC0-4D63-AFA6-794EA78D1951}" srcOrd="0" destOrd="0" presId="urn:microsoft.com/office/officeart/2005/8/layout/vList5"/>
    <dgm:cxn modelId="{D6520913-5A4F-4173-8BA2-259FE11BE1DF}" type="presOf" srcId="{55C81D06-BDE9-4837-BFB9-7D9A46B96E17}" destId="{380A2697-5ED7-40EB-A249-17AA2B41F385}" srcOrd="0" destOrd="0" presId="urn:microsoft.com/office/officeart/2005/8/layout/vList5"/>
    <dgm:cxn modelId="{494D868A-A8B5-4F3A-B779-32F09E52E12F}" type="presOf" srcId="{25FA826E-C483-4745-8849-2262136CDF56}" destId="{2EDE1E1A-39DE-44D0-BAD1-FD6B9DD6405F}" srcOrd="0" destOrd="0" presId="urn:microsoft.com/office/officeart/2005/8/layout/vList5"/>
    <dgm:cxn modelId="{517D6D6B-A5E6-4390-9144-6DCF12623DC1}" srcId="{E57AF087-3354-41D7-9344-4FBF51783D6B}" destId="{3A257C53-6B48-4F3F-A27B-A9A4AA9CE443}" srcOrd="0" destOrd="0" parTransId="{1D55E97D-DEAD-4214-A4BE-02A5131323FF}" sibTransId="{FA025206-6A35-4BE6-A58F-A27B89C7957C}"/>
    <dgm:cxn modelId="{7BB8604F-905C-439E-B158-43D2E13DAE28}" srcId="{25FA826E-C483-4745-8849-2262136CDF56}" destId="{55C81D06-BDE9-4837-BFB9-7D9A46B96E17}" srcOrd="0" destOrd="0" parTransId="{CC64E528-0C11-45F8-ACED-A757AA042E88}" sibTransId="{65E5DF54-1CED-463B-B9E2-3C72741288F7}"/>
    <dgm:cxn modelId="{922A6C7E-D1F2-4526-B277-2785A2711F3E}" srcId="{D896A45C-EC49-4DB8-99E4-5E4239FD57ED}" destId="{E57AF087-3354-41D7-9344-4FBF51783D6B}" srcOrd="1" destOrd="0" parTransId="{9E0B3140-D1C5-4D4C-A86A-6CF11849FEBA}" sibTransId="{5C790F70-F9DE-4B0A-B4C4-7C47AF742FED}"/>
    <dgm:cxn modelId="{3B224088-E014-40FA-A044-FF170711D7C7}" type="presOf" srcId="{D896A45C-EC49-4DB8-99E4-5E4239FD57ED}" destId="{8D5D678C-47B0-4FA7-8913-74DD40BDB0DB}" srcOrd="0" destOrd="0" presId="urn:microsoft.com/office/officeart/2005/8/layout/vList5"/>
    <dgm:cxn modelId="{DF123C95-A989-42CA-AC92-FCE6D0FF53D9}" type="presParOf" srcId="{8D5D678C-47B0-4FA7-8913-74DD40BDB0DB}" destId="{2AB9ECC2-6787-46A9-9FA5-666F25CEE2A2}" srcOrd="0" destOrd="0" presId="urn:microsoft.com/office/officeart/2005/8/layout/vList5"/>
    <dgm:cxn modelId="{39C3396E-447A-4D5E-8D31-2B5C1EBC4AAC}" type="presParOf" srcId="{2AB9ECC2-6787-46A9-9FA5-666F25CEE2A2}" destId="{2EDE1E1A-39DE-44D0-BAD1-FD6B9DD6405F}" srcOrd="0" destOrd="0" presId="urn:microsoft.com/office/officeart/2005/8/layout/vList5"/>
    <dgm:cxn modelId="{0B277B80-F4C4-496E-8025-873FFC9A4ACD}" type="presParOf" srcId="{2AB9ECC2-6787-46A9-9FA5-666F25CEE2A2}" destId="{380A2697-5ED7-40EB-A249-17AA2B41F385}" srcOrd="1" destOrd="0" presId="urn:microsoft.com/office/officeart/2005/8/layout/vList5"/>
    <dgm:cxn modelId="{55C6F0B9-6068-407D-A1A0-479565FF1D1D}" type="presParOf" srcId="{8D5D678C-47B0-4FA7-8913-74DD40BDB0DB}" destId="{ECA34D26-9249-4397-AC0C-D2DDF34BFA41}" srcOrd="1" destOrd="0" presId="urn:microsoft.com/office/officeart/2005/8/layout/vList5"/>
    <dgm:cxn modelId="{50C2C522-762D-470D-9468-0BD8DD468C6A}" type="presParOf" srcId="{8D5D678C-47B0-4FA7-8913-74DD40BDB0DB}" destId="{CE788ACF-87DA-46A2-B8AF-0F0F18977956}" srcOrd="2" destOrd="0" presId="urn:microsoft.com/office/officeart/2005/8/layout/vList5"/>
    <dgm:cxn modelId="{0A1B4559-6B73-4EA6-BAB5-847843904908}" type="presParOf" srcId="{CE788ACF-87DA-46A2-B8AF-0F0F18977956}" destId="{1B871432-DCC0-4D63-AFA6-794EA78D1951}" srcOrd="0" destOrd="0" presId="urn:microsoft.com/office/officeart/2005/8/layout/vList5"/>
    <dgm:cxn modelId="{A5005399-307E-49B9-9ACC-7FDAC4457503}" type="presParOf" srcId="{CE788ACF-87DA-46A2-B8AF-0F0F18977956}" destId="{C09D938E-A8D1-4B4D-841E-59520EC1A1C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B41584C-CCA4-43BB-A351-23EEBA6EAFC0}" type="doc">
      <dgm:prSet loTypeId="urn:microsoft.com/office/officeart/2005/8/layout/process1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4E7DFFC2-D47C-4F2D-9D56-9F69EF70BAEC}">
      <dgm:prSet/>
      <dgm:spPr/>
      <dgm:t>
        <a:bodyPr/>
        <a:lstStyle/>
        <a:p>
          <a:r>
            <a:rPr lang="ru-RU" i="1">
              <a:solidFill>
                <a:schemeClr val="tx1"/>
              </a:solidFill>
            </a:rPr>
            <a:t>Виды стимулирования сотрудников </a:t>
          </a:r>
          <a:endParaRPr lang="ru-RU">
            <a:solidFill>
              <a:schemeClr val="tx1"/>
            </a:solidFill>
          </a:endParaRPr>
        </a:p>
      </dgm:t>
    </dgm:pt>
    <dgm:pt modelId="{7D744603-4D54-4092-9806-656D388A254F}" type="parTrans" cxnId="{2261E1E7-A793-450A-8538-2D7B1154AD67}">
      <dgm:prSet/>
      <dgm:spPr/>
      <dgm:t>
        <a:bodyPr/>
        <a:lstStyle/>
        <a:p>
          <a:endParaRPr lang="ru-RU"/>
        </a:p>
      </dgm:t>
    </dgm:pt>
    <dgm:pt modelId="{2D4BBEC4-D097-4FF0-9FA9-38D8B5D6A3D7}" type="sibTrans" cxnId="{2261E1E7-A793-450A-8538-2D7B1154AD67}">
      <dgm:prSet/>
      <dgm:spPr/>
      <dgm:t>
        <a:bodyPr/>
        <a:lstStyle/>
        <a:p>
          <a:endParaRPr lang="ru-RU"/>
        </a:p>
      </dgm:t>
    </dgm:pt>
    <dgm:pt modelId="{9B88C38D-20AA-463D-93A9-4ABF855DC8AC}">
      <dgm:prSet/>
      <dgm:spPr/>
      <dgm:t>
        <a:bodyPr/>
        <a:lstStyle/>
        <a:p>
          <a:r>
            <a:rPr lang="ru-RU" i="1">
              <a:solidFill>
                <a:schemeClr val="tx1"/>
              </a:solidFill>
            </a:rPr>
            <a:t>Порядок материального стимулирования сотрудников. </a:t>
          </a:r>
          <a:endParaRPr lang="ru-RU">
            <a:solidFill>
              <a:schemeClr val="tx1"/>
            </a:solidFill>
          </a:endParaRPr>
        </a:p>
      </dgm:t>
    </dgm:pt>
    <dgm:pt modelId="{B8DC6454-32A6-4D8D-A66F-4EDEF89A66E5}" type="parTrans" cxnId="{3B025D56-2FD8-46F5-91B8-D47DB4167119}">
      <dgm:prSet/>
      <dgm:spPr/>
      <dgm:t>
        <a:bodyPr/>
        <a:lstStyle/>
        <a:p>
          <a:endParaRPr lang="ru-RU"/>
        </a:p>
      </dgm:t>
    </dgm:pt>
    <dgm:pt modelId="{362E4FD0-D4DC-4EA3-AC55-17EA29C9C11E}" type="sibTrans" cxnId="{3B025D56-2FD8-46F5-91B8-D47DB4167119}">
      <dgm:prSet/>
      <dgm:spPr/>
      <dgm:t>
        <a:bodyPr/>
        <a:lstStyle/>
        <a:p>
          <a:endParaRPr lang="ru-RU"/>
        </a:p>
      </dgm:t>
    </dgm:pt>
    <dgm:pt modelId="{E7200C5E-3608-4393-B4C5-96EF27615FA9}">
      <dgm:prSet/>
      <dgm:spPr/>
      <dgm:t>
        <a:bodyPr/>
        <a:lstStyle/>
        <a:p>
          <a:r>
            <a:rPr lang="ru-RU" i="1">
              <a:solidFill>
                <a:schemeClr val="tx1"/>
              </a:solidFill>
            </a:rPr>
            <a:t>Эти процессы связаны с требованиями стандарта по ответственности высшего руководства и обменом информацией</a:t>
          </a:r>
          <a:endParaRPr lang="ru-RU">
            <a:solidFill>
              <a:schemeClr val="tx1"/>
            </a:solidFill>
          </a:endParaRPr>
        </a:p>
      </dgm:t>
    </dgm:pt>
    <dgm:pt modelId="{CA85E135-6E8A-4A1F-A6F3-92C98158B565}" type="parTrans" cxnId="{E8C80A1B-85D4-46F2-B00D-FBEF0D75B4D0}">
      <dgm:prSet/>
      <dgm:spPr/>
      <dgm:t>
        <a:bodyPr/>
        <a:lstStyle/>
        <a:p>
          <a:endParaRPr lang="ru-RU"/>
        </a:p>
      </dgm:t>
    </dgm:pt>
    <dgm:pt modelId="{140B4EE2-7491-4201-BCF7-8D37C6F9DDB4}" type="sibTrans" cxnId="{E8C80A1B-85D4-46F2-B00D-FBEF0D75B4D0}">
      <dgm:prSet/>
      <dgm:spPr/>
      <dgm:t>
        <a:bodyPr/>
        <a:lstStyle/>
        <a:p>
          <a:endParaRPr lang="ru-RU"/>
        </a:p>
      </dgm:t>
    </dgm:pt>
    <dgm:pt modelId="{BDCA06C3-26AE-4AD0-888C-29BF9B02B4C6}" type="pres">
      <dgm:prSet presAssocID="{9B41584C-CCA4-43BB-A351-23EEBA6EAFC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456F9F6-6B00-4217-9AD9-73F99B64B638}" type="pres">
      <dgm:prSet presAssocID="{4E7DFFC2-D47C-4F2D-9D56-9F69EF70BAEC}" presName="node" presStyleLbl="node1" presStyleIdx="0" presStyleCnt="3" custScaleY="2218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1D553D-AB72-4728-A93B-AEDE7D20608C}" type="pres">
      <dgm:prSet presAssocID="{2D4BBEC4-D097-4FF0-9FA9-38D8B5D6A3D7}" presName="sibTrans" presStyleLbl="sibTrans2D1" presStyleIdx="0" presStyleCnt="2"/>
      <dgm:spPr/>
      <dgm:t>
        <a:bodyPr/>
        <a:lstStyle/>
        <a:p>
          <a:endParaRPr lang="ru-RU"/>
        </a:p>
      </dgm:t>
    </dgm:pt>
    <dgm:pt modelId="{4A7C2443-95A1-4E82-97D8-1191ADBC5F75}" type="pres">
      <dgm:prSet presAssocID="{2D4BBEC4-D097-4FF0-9FA9-38D8B5D6A3D7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B534EE1B-A67A-442E-93F5-AD3E1C93EF69}" type="pres">
      <dgm:prSet presAssocID="{9B88C38D-20AA-463D-93A9-4ABF855DC8AC}" presName="node" presStyleLbl="node1" presStyleIdx="1" presStyleCnt="3" custScaleY="2218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6C8756-9A56-4C89-B723-8C7C6F1F7154}" type="pres">
      <dgm:prSet presAssocID="{362E4FD0-D4DC-4EA3-AC55-17EA29C9C11E}" presName="sibTrans" presStyleLbl="sibTrans2D1" presStyleIdx="1" presStyleCnt="2"/>
      <dgm:spPr/>
      <dgm:t>
        <a:bodyPr/>
        <a:lstStyle/>
        <a:p>
          <a:endParaRPr lang="ru-RU"/>
        </a:p>
      </dgm:t>
    </dgm:pt>
    <dgm:pt modelId="{1542094F-CCC7-406C-9A55-CA2B9FC5AA2C}" type="pres">
      <dgm:prSet presAssocID="{362E4FD0-D4DC-4EA3-AC55-17EA29C9C11E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E6D0422E-EEC8-44C7-8A41-498FAFB19D76}" type="pres">
      <dgm:prSet presAssocID="{E7200C5E-3608-4393-B4C5-96EF27615FA9}" presName="node" presStyleLbl="node1" presStyleIdx="2" presStyleCnt="3" custScaleY="2218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483B27-251B-47F2-9906-EAB929F6909D}" type="presOf" srcId="{2D4BBEC4-D097-4FF0-9FA9-38D8B5D6A3D7}" destId="{8B1D553D-AB72-4728-A93B-AEDE7D20608C}" srcOrd="0" destOrd="0" presId="urn:microsoft.com/office/officeart/2005/8/layout/process1"/>
    <dgm:cxn modelId="{124D818B-6CC2-4B0F-956C-761C446DAA42}" type="presOf" srcId="{362E4FD0-D4DC-4EA3-AC55-17EA29C9C11E}" destId="{1542094F-CCC7-406C-9A55-CA2B9FC5AA2C}" srcOrd="1" destOrd="0" presId="urn:microsoft.com/office/officeart/2005/8/layout/process1"/>
    <dgm:cxn modelId="{7163AD06-3C90-4DB4-A43F-255BE140CD1B}" type="presOf" srcId="{4E7DFFC2-D47C-4F2D-9D56-9F69EF70BAEC}" destId="{4456F9F6-6B00-4217-9AD9-73F99B64B638}" srcOrd="0" destOrd="0" presId="urn:microsoft.com/office/officeart/2005/8/layout/process1"/>
    <dgm:cxn modelId="{4184433D-B8C1-4D9F-B00C-2ED3268B7868}" type="presOf" srcId="{9B41584C-CCA4-43BB-A351-23EEBA6EAFC0}" destId="{BDCA06C3-26AE-4AD0-888C-29BF9B02B4C6}" srcOrd="0" destOrd="0" presId="urn:microsoft.com/office/officeart/2005/8/layout/process1"/>
    <dgm:cxn modelId="{2261E1E7-A793-450A-8538-2D7B1154AD67}" srcId="{9B41584C-CCA4-43BB-A351-23EEBA6EAFC0}" destId="{4E7DFFC2-D47C-4F2D-9D56-9F69EF70BAEC}" srcOrd="0" destOrd="0" parTransId="{7D744603-4D54-4092-9806-656D388A254F}" sibTransId="{2D4BBEC4-D097-4FF0-9FA9-38D8B5D6A3D7}"/>
    <dgm:cxn modelId="{E8C80A1B-85D4-46F2-B00D-FBEF0D75B4D0}" srcId="{9B41584C-CCA4-43BB-A351-23EEBA6EAFC0}" destId="{E7200C5E-3608-4393-B4C5-96EF27615FA9}" srcOrd="2" destOrd="0" parTransId="{CA85E135-6E8A-4A1F-A6F3-92C98158B565}" sibTransId="{140B4EE2-7491-4201-BCF7-8D37C6F9DDB4}"/>
    <dgm:cxn modelId="{EE296857-B0BA-4D72-A61D-5A7BF6F97899}" type="presOf" srcId="{362E4FD0-D4DC-4EA3-AC55-17EA29C9C11E}" destId="{A96C8756-9A56-4C89-B723-8C7C6F1F7154}" srcOrd="0" destOrd="0" presId="urn:microsoft.com/office/officeart/2005/8/layout/process1"/>
    <dgm:cxn modelId="{E1ECB80C-D937-486D-B337-71AAA050B703}" type="presOf" srcId="{9B88C38D-20AA-463D-93A9-4ABF855DC8AC}" destId="{B534EE1B-A67A-442E-93F5-AD3E1C93EF69}" srcOrd="0" destOrd="0" presId="urn:microsoft.com/office/officeart/2005/8/layout/process1"/>
    <dgm:cxn modelId="{3B025D56-2FD8-46F5-91B8-D47DB4167119}" srcId="{9B41584C-CCA4-43BB-A351-23EEBA6EAFC0}" destId="{9B88C38D-20AA-463D-93A9-4ABF855DC8AC}" srcOrd="1" destOrd="0" parTransId="{B8DC6454-32A6-4D8D-A66F-4EDEF89A66E5}" sibTransId="{362E4FD0-D4DC-4EA3-AC55-17EA29C9C11E}"/>
    <dgm:cxn modelId="{31F39235-20BF-4C16-94CA-DC1F487E3A6C}" type="presOf" srcId="{E7200C5E-3608-4393-B4C5-96EF27615FA9}" destId="{E6D0422E-EEC8-44C7-8A41-498FAFB19D76}" srcOrd="0" destOrd="0" presId="urn:microsoft.com/office/officeart/2005/8/layout/process1"/>
    <dgm:cxn modelId="{62B6D78D-F262-4D14-A162-0C6FF0FD7232}" type="presOf" srcId="{2D4BBEC4-D097-4FF0-9FA9-38D8B5D6A3D7}" destId="{4A7C2443-95A1-4E82-97D8-1191ADBC5F75}" srcOrd="1" destOrd="0" presId="urn:microsoft.com/office/officeart/2005/8/layout/process1"/>
    <dgm:cxn modelId="{F2207B61-E0B1-4D0B-8BA5-761C7B1FC79E}" type="presParOf" srcId="{BDCA06C3-26AE-4AD0-888C-29BF9B02B4C6}" destId="{4456F9F6-6B00-4217-9AD9-73F99B64B638}" srcOrd="0" destOrd="0" presId="urn:microsoft.com/office/officeart/2005/8/layout/process1"/>
    <dgm:cxn modelId="{3A91D590-52E1-4807-857C-74F98E9CA5C1}" type="presParOf" srcId="{BDCA06C3-26AE-4AD0-888C-29BF9B02B4C6}" destId="{8B1D553D-AB72-4728-A93B-AEDE7D20608C}" srcOrd="1" destOrd="0" presId="urn:microsoft.com/office/officeart/2005/8/layout/process1"/>
    <dgm:cxn modelId="{454B43AF-A941-4D43-945E-84DC58D6A73D}" type="presParOf" srcId="{8B1D553D-AB72-4728-A93B-AEDE7D20608C}" destId="{4A7C2443-95A1-4E82-97D8-1191ADBC5F75}" srcOrd="0" destOrd="0" presId="urn:microsoft.com/office/officeart/2005/8/layout/process1"/>
    <dgm:cxn modelId="{102DF32D-60E5-48C5-9754-6A209E8680C3}" type="presParOf" srcId="{BDCA06C3-26AE-4AD0-888C-29BF9B02B4C6}" destId="{B534EE1B-A67A-442E-93F5-AD3E1C93EF69}" srcOrd="2" destOrd="0" presId="urn:microsoft.com/office/officeart/2005/8/layout/process1"/>
    <dgm:cxn modelId="{452B60F0-B615-4125-A696-CFC02A38356F}" type="presParOf" srcId="{BDCA06C3-26AE-4AD0-888C-29BF9B02B4C6}" destId="{A96C8756-9A56-4C89-B723-8C7C6F1F7154}" srcOrd="3" destOrd="0" presId="urn:microsoft.com/office/officeart/2005/8/layout/process1"/>
    <dgm:cxn modelId="{C3177080-E905-4234-808F-DBE61167026D}" type="presParOf" srcId="{A96C8756-9A56-4C89-B723-8C7C6F1F7154}" destId="{1542094F-CCC7-406C-9A55-CA2B9FC5AA2C}" srcOrd="0" destOrd="0" presId="urn:microsoft.com/office/officeart/2005/8/layout/process1"/>
    <dgm:cxn modelId="{71A852C7-14BA-4B99-B0B3-E0D62D0868AA}" type="presParOf" srcId="{BDCA06C3-26AE-4AD0-888C-29BF9B02B4C6}" destId="{E6D0422E-EEC8-44C7-8A41-498FAFB19D7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93BCF05-9731-429D-A078-D0D18551CCAE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62DBF053-6AFC-4330-943F-89F9376844DE}">
      <dgm:prSet/>
      <dgm:spPr/>
      <dgm:t>
        <a:bodyPr/>
        <a:lstStyle/>
        <a:p>
          <a:r>
            <a:rPr lang="ru-RU" b="1" i="1"/>
            <a:t>На основании документированных процедур и карт процессов могут создаваться документы, представляющие собой записи по качеству</a:t>
          </a:r>
          <a:r>
            <a:rPr lang="ru-RU" i="1"/>
            <a:t>. </a:t>
          </a:r>
          <a:endParaRPr lang="ru-RU"/>
        </a:p>
      </dgm:t>
    </dgm:pt>
    <dgm:pt modelId="{84D6CCF6-85D6-4D10-A5F7-060017B9B718}" type="parTrans" cxnId="{83CC332E-88D5-4262-9396-D8F1521B4F50}">
      <dgm:prSet/>
      <dgm:spPr/>
      <dgm:t>
        <a:bodyPr/>
        <a:lstStyle/>
        <a:p>
          <a:endParaRPr lang="ru-RU"/>
        </a:p>
      </dgm:t>
    </dgm:pt>
    <dgm:pt modelId="{9B15ED13-CA53-4839-96A9-AFBAD1EFA53D}" type="sibTrans" cxnId="{83CC332E-88D5-4262-9396-D8F1521B4F50}">
      <dgm:prSet/>
      <dgm:spPr/>
      <dgm:t>
        <a:bodyPr/>
        <a:lstStyle/>
        <a:p>
          <a:endParaRPr lang="ru-RU"/>
        </a:p>
      </dgm:t>
    </dgm:pt>
    <dgm:pt modelId="{47F97F54-704C-4D46-8F9B-CDDFD3617F93}">
      <dgm:prSet/>
      <dgm:spPr/>
      <dgm:t>
        <a:bodyPr/>
        <a:lstStyle/>
        <a:p>
          <a:r>
            <a:rPr lang="ru-RU" i="1"/>
            <a:t>Как правило, это квалификационные матрицы, должностные инструкции, журналы инструктажа, планы подготовки и обучения, заявки на подбор персонала и пр.</a:t>
          </a:r>
          <a:endParaRPr lang="ru-RU"/>
        </a:p>
      </dgm:t>
    </dgm:pt>
    <dgm:pt modelId="{C7868E2D-CDC2-4A43-9586-95CA2E6215B9}" type="parTrans" cxnId="{2FF13497-F20C-47B6-AB30-3B2764576C48}">
      <dgm:prSet/>
      <dgm:spPr/>
      <dgm:t>
        <a:bodyPr/>
        <a:lstStyle/>
        <a:p>
          <a:endParaRPr lang="ru-RU"/>
        </a:p>
      </dgm:t>
    </dgm:pt>
    <dgm:pt modelId="{B554C609-2170-4632-B36A-60F30EBB6BDC}" type="sibTrans" cxnId="{2FF13497-F20C-47B6-AB30-3B2764576C48}">
      <dgm:prSet/>
      <dgm:spPr/>
      <dgm:t>
        <a:bodyPr/>
        <a:lstStyle/>
        <a:p>
          <a:endParaRPr lang="ru-RU"/>
        </a:p>
      </dgm:t>
    </dgm:pt>
    <dgm:pt modelId="{9981D99A-27E6-4531-AD4C-C358AC9BD0C9}" type="pres">
      <dgm:prSet presAssocID="{793BCF05-9731-429D-A078-D0D18551CCA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26428A4-DF1E-4050-83F5-0DFC1F3B234E}" type="pres">
      <dgm:prSet presAssocID="{62DBF053-6AFC-4330-943F-89F9376844DE}" presName="root" presStyleCnt="0"/>
      <dgm:spPr/>
    </dgm:pt>
    <dgm:pt modelId="{E63E6074-C44A-4A1E-9A43-9D4128D8C5F3}" type="pres">
      <dgm:prSet presAssocID="{62DBF053-6AFC-4330-943F-89F9376844DE}" presName="rootComposite" presStyleCnt="0"/>
      <dgm:spPr/>
    </dgm:pt>
    <dgm:pt modelId="{9510F309-1D8A-42AB-9EFC-FAB94BB0EF6A}" type="pres">
      <dgm:prSet presAssocID="{62DBF053-6AFC-4330-943F-89F9376844DE}" presName="rootText" presStyleLbl="node1" presStyleIdx="0" presStyleCnt="2"/>
      <dgm:spPr/>
      <dgm:t>
        <a:bodyPr/>
        <a:lstStyle/>
        <a:p>
          <a:endParaRPr lang="ru-RU"/>
        </a:p>
      </dgm:t>
    </dgm:pt>
    <dgm:pt modelId="{E0F22259-AC01-4934-A188-B6DEC4FDACBA}" type="pres">
      <dgm:prSet presAssocID="{62DBF053-6AFC-4330-943F-89F9376844DE}" presName="rootConnector" presStyleLbl="node1" presStyleIdx="0" presStyleCnt="2"/>
      <dgm:spPr/>
      <dgm:t>
        <a:bodyPr/>
        <a:lstStyle/>
        <a:p>
          <a:endParaRPr lang="ru-RU"/>
        </a:p>
      </dgm:t>
    </dgm:pt>
    <dgm:pt modelId="{B5F5B2B5-9F8A-4DE8-A92F-D98CE25B1A48}" type="pres">
      <dgm:prSet presAssocID="{62DBF053-6AFC-4330-943F-89F9376844DE}" presName="childShape" presStyleCnt="0"/>
      <dgm:spPr/>
    </dgm:pt>
    <dgm:pt modelId="{1CBE71F1-AFA2-4232-B072-CE4D34727BD2}" type="pres">
      <dgm:prSet presAssocID="{47F97F54-704C-4D46-8F9B-CDDFD3617F93}" presName="root" presStyleCnt="0"/>
      <dgm:spPr/>
    </dgm:pt>
    <dgm:pt modelId="{890C1537-97FE-447F-BD7E-F1CFA6680431}" type="pres">
      <dgm:prSet presAssocID="{47F97F54-704C-4D46-8F9B-CDDFD3617F93}" presName="rootComposite" presStyleCnt="0"/>
      <dgm:spPr/>
    </dgm:pt>
    <dgm:pt modelId="{E36F271B-38B1-440B-A681-847B80645CD1}" type="pres">
      <dgm:prSet presAssocID="{47F97F54-704C-4D46-8F9B-CDDFD3617F93}" presName="rootText" presStyleLbl="node1" presStyleIdx="1" presStyleCnt="2"/>
      <dgm:spPr/>
      <dgm:t>
        <a:bodyPr/>
        <a:lstStyle/>
        <a:p>
          <a:endParaRPr lang="ru-RU"/>
        </a:p>
      </dgm:t>
    </dgm:pt>
    <dgm:pt modelId="{55B5AB38-6D7A-40EB-9BAB-9C245F59E26F}" type="pres">
      <dgm:prSet presAssocID="{47F97F54-704C-4D46-8F9B-CDDFD3617F93}" presName="rootConnector" presStyleLbl="node1" presStyleIdx="1" presStyleCnt="2"/>
      <dgm:spPr/>
      <dgm:t>
        <a:bodyPr/>
        <a:lstStyle/>
        <a:p>
          <a:endParaRPr lang="ru-RU"/>
        </a:p>
      </dgm:t>
    </dgm:pt>
    <dgm:pt modelId="{E64D4D8A-2B1D-475E-B94A-A20F1B92B31B}" type="pres">
      <dgm:prSet presAssocID="{47F97F54-704C-4D46-8F9B-CDDFD3617F93}" presName="childShape" presStyleCnt="0"/>
      <dgm:spPr/>
    </dgm:pt>
  </dgm:ptLst>
  <dgm:cxnLst>
    <dgm:cxn modelId="{83CC332E-88D5-4262-9396-D8F1521B4F50}" srcId="{793BCF05-9731-429D-A078-D0D18551CCAE}" destId="{62DBF053-6AFC-4330-943F-89F9376844DE}" srcOrd="0" destOrd="0" parTransId="{84D6CCF6-85D6-4D10-A5F7-060017B9B718}" sibTransId="{9B15ED13-CA53-4839-96A9-AFBAD1EFA53D}"/>
    <dgm:cxn modelId="{91EBC9BA-7B41-4204-BD04-E2EE1EDF401F}" type="presOf" srcId="{62DBF053-6AFC-4330-943F-89F9376844DE}" destId="{9510F309-1D8A-42AB-9EFC-FAB94BB0EF6A}" srcOrd="0" destOrd="0" presId="urn:microsoft.com/office/officeart/2005/8/layout/hierarchy3"/>
    <dgm:cxn modelId="{85B9D4A5-68F3-4572-8892-35A896B7826B}" type="presOf" srcId="{793BCF05-9731-429D-A078-D0D18551CCAE}" destId="{9981D99A-27E6-4531-AD4C-C358AC9BD0C9}" srcOrd="0" destOrd="0" presId="urn:microsoft.com/office/officeart/2005/8/layout/hierarchy3"/>
    <dgm:cxn modelId="{B7DB6D97-68E2-47E4-B6DE-95BE8DB8D91F}" type="presOf" srcId="{47F97F54-704C-4D46-8F9B-CDDFD3617F93}" destId="{55B5AB38-6D7A-40EB-9BAB-9C245F59E26F}" srcOrd="1" destOrd="0" presId="urn:microsoft.com/office/officeart/2005/8/layout/hierarchy3"/>
    <dgm:cxn modelId="{2FF13497-F20C-47B6-AB30-3B2764576C48}" srcId="{793BCF05-9731-429D-A078-D0D18551CCAE}" destId="{47F97F54-704C-4D46-8F9B-CDDFD3617F93}" srcOrd="1" destOrd="0" parTransId="{C7868E2D-CDC2-4A43-9586-95CA2E6215B9}" sibTransId="{B554C609-2170-4632-B36A-60F30EBB6BDC}"/>
    <dgm:cxn modelId="{CE6714F2-E5B0-4F6C-A79E-16998D36D314}" type="presOf" srcId="{62DBF053-6AFC-4330-943F-89F9376844DE}" destId="{E0F22259-AC01-4934-A188-B6DEC4FDACBA}" srcOrd="1" destOrd="0" presId="urn:microsoft.com/office/officeart/2005/8/layout/hierarchy3"/>
    <dgm:cxn modelId="{763788C0-583F-49F1-BD6F-9110D49B9FED}" type="presOf" srcId="{47F97F54-704C-4D46-8F9B-CDDFD3617F93}" destId="{E36F271B-38B1-440B-A681-847B80645CD1}" srcOrd="0" destOrd="0" presId="urn:microsoft.com/office/officeart/2005/8/layout/hierarchy3"/>
    <dgm:cxn modelId="{61DC0313-6479-423B-85C8-E76BA076C3A5}" type="presParOf" srcId="{9981D99A-27E6-4531-AD4C-C358AC9BD0C9}" destId="{326428A4-DF1E-4050-83F5-0DFC1F3B234E}" srcOrd="0" destOrd="0" presId="urn:microsoft.com/office/officeart/2005/8/layout/hierarchy3"/>
    <dgm:cxn modelId="{AB58C25D-BC6C-42A8-8C11-D8A6FE94C05F}" type="presParOf" srcId="{326428A4-DF1E-4050-83F5-0DFC1F3B234E}" destId="{E63E6074-C44A-4A1E-9A43-9D4128D8C5F3}" srcOrd="0" destOrd="0" presId="urn:microsoft.com/office/officeart/2005/8/layout/hierarchy3"/>
    <dgm:cxn modelId="{64BABED1-ED1D-4838-BCDA-C8CF25D9C26B}" type="presParOf" srcId="{E63E6074-C44A-4A1E-9A43-9D4128D8C5F3}" destId="{9510F309-1D8A-42AB-9EFC-FAB94BB0EF6A}" srcOrd="0" destOrd="0" presId="urn:microsoft.com/office/officeart/2005/8/layout/hierarchy3"/>
    <dgm:cxn modelId="{D9AB4CFF-63D2-4ABC-A4EC-852E9B55EA7C}" type="presParOf" srcId="{E63E6074-C44A-4A1E-9A43-9D4128D8C5F3}" destId="{E0F22259-AC01-4934-A188-B6DEC4FDACBA}" srcOrd="1" destOrd="0" presId="urn:microsoft.com/office/officeart/2005/8/layout/hierarchy3"/>
    <dgm:cxn modelId="{3CD621E2-29FE-43C5-8646-9937DD6BF579}" type="presParOf" srcId="{326428A4-DF1E-4050-83F5-0DFC1F3B234E}" destId="{B5F5B2B5-9F8A-4DE8-A92F-D98CE25B1A48}" srcOrd="1" destOrd="0" presId="urn:microsoft.com/office/officeart/2005/8/layout/hierarchy3"/>
    <dgm:cxn modelId="{E4AA7B86-B915-431A-86E1-B932081074B1}" type="presParOf" srcId="{9981D99A-27E6-4531-AD4C-C358AC9BD0C9}" destId="{1CBE71F1-AFA2-4232-B072-CE4D34727BD2}" srcOrd="1" destOrd="0" presId="urn:microsoft.com/office/officeart/2005/8/layout/hierarchy3"/>
    <dgm:cxn modelId="{045DCB3A-1875-4B4A-8B39-C6CACB6C0444}" type="presParOf" srcId="{1CBE71F1-AFA2-4232-B072-CE4D34727BD2}" destId="{890C1537-97FE-447F-BD7E-F1CFA6680431}" srcOrd="0" destOrd="0" presId="urn:microsoft.com/office/officeart/2005/8/layout/hierarchy3"/>
    <dgm:cxn modelId="{DDDB8CEE-E00A-4197-8BD7-C0FC1A627869}" type="presParOf" srcId="{890C1537-97FE-447F-BD7E-F1CFA6680431}" destId="{E36F271B-38B1-440B-A681-847B80645CD1}" srcOrd="0" destOrd="0" presId="urn:microsoft.com/office/officeart/2005/8/layout/hierarchy3"/>
    <dgm:cxn modelId="{587ACDAA-FE98-4E79-A94B-B5083AF3373D}" type="presParOf" srcId="{890C1537-97FE-447F-BD7E-F1CFA6680431}" destId="{55B5AB38-6D7A-40EB-9BAB-9C245F59E26F}" srcOrd="1" destOrd="0" presId="urn:microsoft.com/office/officeart/2005/8/layout/hierarchy3"/>
    <dgm:cxn modelId="{50482796-F43D-4A4E-B601-4C9B977EBD27}" type="presParOf" srcId="{1CBE71F1-AFA2-4232-B072-CE4D34727BD2}" destId="{E64D4D8A-2B1D-475E-B94A-A20F1B92B31B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83BEA6-D0A7-40EA-A980-62535D7D9B14}">
      <dsp:nvSpPr>
        <dsp:cNvPr id="0" name=""/>
        <dsp:cNvSpPr/>
      </dsp:nvSpPr>
      <dsp:spPr>
        <a:xfrm>
          <a:off x="5611585" y="982447"/>
          <a:ext cx="4106999" cy="7127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392"/>
              </a:lnTo>
              <a:lnTo>
                <a:pt x="4106999" y="356392"/>
              </a:lnTo>
              <a:lnTo>
                <a:pt x="4106999" y="712785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9AA561-72BA-4744-8128-1169373B28B9}">
      <dsp:nvSpPr>
        <dsp:cNvPr id="0" name=""/>
        <dsp:cNvSpPr/>
      </dsp:nvSpPr>
      <dsp:spPr>
        <a:xfrm>
          <a:off x="5611585" y="982447"/>
          <a:ext cx="195523" cy="7127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392"/>
              </a:lnTo>
              <a:lnTo>
                <a:pt x="195523" y="356392"/>
              </a:lnTo>
              <a:lnTo>
                <a:pt x="195523" y="712785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8C703F-5F4B-4564-BBB8-E476B6295779}">
      <dsp:nvSpPr>
        <dsp:cNvPr id="0" name=""/>
        <dsp:cNvSpPr/>
      </dsp:nvSpPr>
      <dsp:spPr>
        <a:xfrm>
          <a:off x="1700109" y="982447"/>
          <a:ext cx="3911475" cy="712785"/>
        </a:xfrm>
        <a:custGeom>
          <a:avLst/>
          <a:gdLst/>
          <a:ahLst/>
          <a:cxnLst/>
          <a:rect l="0" t="0" r="0" b="0"/>
          <a:pathLst>
            <a:path>
              <a:moveTo>
                <a:pt x="3911475" y="0"/>
              </a:moveTo>
              <a:lnTo>
                <a:pt x="3911475" y="356392"/>
              </a:lnTo>
              <a:lnTo>
                <a:pt x="0" y="356392"/>
              </a:lnTo>
              <a:lnTo>
                <a:pt x="0" y="712785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2EA287-4135-4234-A3AC-76331655E92E}">
      <dsp:nvSpPr>
        <dsp:cNvPr id="0" name=""/>
        <dsp:cNvSpPr/>
      </dsp:nvSpPr>
      <dsp:spPr>
        <a:xfrm>
          <a:off x="3914478" y="348340"/>
          <a:ext cx="3394214" cy="6341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Кадровый менеджмент (КМ)</a:t>
          </a:r>
        </a:p>
      </dsp:txBody>
      <dsp:txXfrm>
        <a:off x="3914478" y="348340"/>
        <a:ext cx="3394214" cy="634107"/>
      </dsp:txXfrm>
    </dsp:sp>
    <dsp:sp modelId="{8487C232-3506-4333-BFE2-373615B27315}">
      <dsp:nvSpPr>
        <dsp:cNvPr id="0" name=""/>
        <dsp:cNvSpPr/>
      </dsp:nvSpPr>
      <dsp:spPr>
        <a:xfrm>
          <a:off x="3002" y="1695232"/>
          <a:ext cx="3394214" cy="3050940"/>
        </a:xfrm>
        <a:prstGeom prst="rect">
          <a:avLst/>
        </a:prstGeom>
        <a:gradFill rotWithShape="1">
          <a:gsLst>
            <a:gs pos="0">
              <a:schemeClr val="accent4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4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4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/>
            <a:t>это комплекс взаимосвязанных экономических, организационных и социально-психологических методов, обеспечивающих эффективность трудовой деятельности и конкурентоспособность предприятий</a:t>
          </a:r>
        </a:p>
      </dsp:txBody>
      <dsp:txXfrm>
        <a:off x="3002" y="1695232"/>
        <a:ext cx="3394214" cy="3050940"/>
      </dsp:txXfrm>
    </dsp:sp>
    <dsp:sp modelId="{DF078C28-E3B5-4BAB-930D-799E25F740C1}">
      <dsp:nvSpPr>
        <dsp:cNvPr id="0" name=""/>
        <dsp:cNvSpPr/>
      </dsp:nvSpPr>
      <dsp:spPr>
        <a:xfrm>
          <a:off x="4110001" y="1695232"/>
          <a:ext cx="3394214" cy="3050940"/>
        </a:xfrm>
        <a:prstGeom prst="rect">
          <a:avLst/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6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область деятельности, важнейшими элементами которой являются определение потребности в персонале, привлечение персонала (вербовка и отбор персонала), задействование в работе, высвобождение, развитие, контроллинг персонала, а также - структурирование работ, политика вознаграждений и социальных услуг, политика участия в успехе, управление затратами на персонал и руководство сотрудниками</a:t>
          </a:r>
        </a:p>
      </dsp:txBody>
      <dsp:txXfrm>
        <a:off x="4110001" y="1695232"/>
        <a:ext cx="3394214" cy="3050940"/>
      </dsp:txXfrm>
    </dsp:sp>
    <dsp:sp modelId="{00CF179B-EE74-4843-BDA7-95F877B66744}">
      <dsp:nvSpPr>
        <dsp:cNvPr id="0" name=""/>
        <dsp:cNvSpPr/>
      </dsp:nvSpPr>
      <dsp:spPr>
        <a:xfrm>
          <a:off x="8217001" y="1695232"/>
          <a:ext cx="3003167" cy="3050940"/>
        </a:xfrm>
        <a:prstGeom prst="rect">
          <a:avLst/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6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0" kern="1200" dirty="0">
              <a:latin typeface="Arial" charset="0"/>
            </a:rPr>
            <a:t>процесс обеспечения организации качественным персоналом для достижения необходимых результатов и удовлетворенности потребителей</a:t>
          </a:r>
          <a:endParaRPr lang="ru-RU" sz="1400" i="0" kern="1200" dirty="0"/>
        </a:p>
      </dsp:txBody>
      <dsp:txXfrm>
        <a:off x="8217001" y="1695232"/>
        <a:ext cx="3003167" cy="305094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B0EF5-BF15-4BEE-AA96-80A103A0FDBC}">
      <dsp:nvSpPr>
        <dsp:cNvPr id="0" name=""/>
        <dsp:cNvSpPr/>
      </dsp:nvSpPr>
      <dsp:spPr>
        <a:xfrm rot="5400000">
          <a:off x="6487198" y="-2533217"/>
          <a:ext cx="1326818" cy="672998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/>
            <a:t> вид управленческой деятельности, направленной на формирование необходимого кадрового состава и поддержание его в наиболее эффективном состоянии для реализации целей организации</a:t>
          </a:r>
          <a:endParaRPr lang="ru-RU" sz="1800" kern="1200"/>
        </a:p>
      </dsp:txBody>
      <dsp:txXfrm rot="-5400000">
        <a:off x="3785615" y="233136"/>
        <a:ext cx="6665214" cy="1197278"/>
      </dsp:txXfrm>
    </dsp:sp>
    <dsp:sp modelId="{545D270A-FD9D-4012-95D2-B8B540C01B16}">
      <dsp:nvSpPr>
        <dsp:cNvPr id="0" name=""/>
        <dsp:cNvSpPr/>
      </dsp:nvSpPr>
      <dsp:spPr>
        <a:xfrm>
          <a:off x="0" y="2512"/>
          <a:ext cx="3785616" cy="165852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/>
            <a:t>Управление человеческими ресурсами</a:t>
          </a:r>
          <a:endParaRPr lang="ru-RU" sz="2500" kern="1200" dirty="0"/>
        </a:p>
      </dsp:txBody>
      <dsp:txXfrm>
        <a:off x="80962" y="83474"/>
        <a:ext cx="3623692" cy="1496599"/>
      </dsp:txXfrm>
    </dsp:sp>
    <dsp:sp modelId="{10CC65E9-DF4F-4A84-BA57-F2AFB246FD9B}">
      <dsp:nvSpPr>
        <dsp:cNvPr id="0" name=""/>
        <dsp:cNvSpPr/>
      </dsp:nvSpPr>
      <dsp:spPr>
        <a:xfrm rot="5400000">
          <a:off x="6487198" y="-791767"/>
          <a:ext cx="1326818" cy="6729984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/>
            <a:t>системная деятельность. </a:t>
          </a:r>
        </a:p>
      </dsp:txBody>
      <dsp:txXfrm rot="-5400000">
        <a:off x="3785615" y="1974586"/>
        <a:ext cx="6665214" cy="1197278"/>
      </dsp:txXfrm>
    </dsp:sp>
    <dsp:sp modelId="{BC30FE0A-B7D8-45D8-AA5C-E57B79748A5A}">
      <dsp:nvSpPr>
        <dsp:cNvPr id="0" name=""/>
        <dsp:cNvSpPr/>
      </dsp:nvSpPr>
      <dsp:spPr>
        <a:xfrm>
          <a:off x="0" y="1743962"/>
          <a:ext cx="3785616" cy="165852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/>
            <a:t>Управление человеческими ресурсами</a:t>
          </a:r>
        </a:p>
      </dsp:txBody>
      <dsp:txXfrm>
        <a:off x="80962" y="1824924"/>
        <a:ext cx="3623692" cy="1496599"/>
      </dsp:txXfrm>
    </dsp:sp>
    <dsp:sp modelId="{CF07C35F-42FC-464F-A4BB-04D67FC392C8}">
      <dsp:nvSpPr>
        <dsp:cNvPr id="0" name=""/>
        <dsp:cNvSpPr/>
      </dsp:nvSpPr>
      <dsp:spPr>
        <a:xfrm rot="5400000">
          <a:off x="6487198" y="949682"/>
          <a:ext cx="1326818" cy="672998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i="1" kern="1200"/>
            <a:t>обеспечение </a:t>
          </a:r>
          <a:r>
            <a:rPr lang="ru-RU" sz="1800" b="1" i="1" kern="1200" dirty="0"/>
            <a:t>кадрами, организация их эффективного использования, профессионального и социального развития</a:t>
          </a:r>
          <a:endParaRPr lang="ru-RU" sz="1800" kern="1200" dirty="0"/>
        </a:p>
      </dsp:txBody>
      <dsp:txXfrm rot="-5400000">
        <a:off x="3785615" y="3716035"/>
        <a:ext cx="6665214" cy="1197278"/>
      </dsp:txXfrm>
    </dsp:sp>
    <dsp:sp modelId="{49758FC3-5240-4981-A86B-F48264DE9ACA}">
      <dsp:nvSpPr>
        <dsp:cNvPr id="0" name=""/>
        <dsp:cNvSpPr/>
      </dsp:nvSpPr>
      <dsp:spPr>
        <a:xfrm>
          <a:off x="0" y="3485412"/>
          <a:ext cx="3785616" cy="165852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/>
            <a:t>Основная цель </a:t>
          </a:r>
          <a:r>
            <a:rPr lang="ru-RU" sz="2500" kern="1200" dirty="0"/>
            <a:t>системы управления человеческими ресурсами</a:t>
          </a:r>
        </a:p>
      </dsp:txBody>
      <dsp:txXfrm>
        <a:off x="80962" y="3566374"/>
        <a:ext cx="3623692" cy="149659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495061-F50F-495B-8E88-7A8DC11221C9}">
      <dsp:nvSpPr>
        <dsp:cNvPr id="0" name=""/>
        <dsp:cNvSpPr/>
      </dsp:nvSpPr>
      <dsp:spPr>
        <a:xfrm>
          <a:off x="0" y="64721"/>
          <a:ext cx="10515600" cy="5036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i="1" kern="1200">
              <a:solidFill>
                <a:schemeClr val="tx1"/>
              </a:solidFill>
            </a:rPr>
            <a:t>Подсистема условий труда</a:t>
          </a:r>
          <a:endParaRPr lang="ru-RU" sz="2100" kern="1200">
            <a:solidFill>
              <a:schemeClr val="tx1"/>
            </a:solidFill>
          </a:endParaRPr>
        </a:p>
      </dsp:txBody>
      <dsp:txXfrm>
        <a:off x="24588" y="89309"/>
        <a:ext cx="10466424" cy="454509"/>
      </dsp:txXfrm>
    </dsp:sp>
    <dsp:sp modelId="{C6939822-8AFC-47E3-A8E8-393234D4F053}">
      <dsp:nvSpPr>
        <dsp:cNvPr id="0" name=""/>
        <dsp:cNvSpPr/>
      </dsp:nvSpPr>
      <dsp:spPr>
        <a:xfrm>
          <a:off x="0" y="628886"/>
          <a:ext cx="10515600" cy="503685"/>
        </a:xfrm>
        <a:prstGeom prst="roundRect">
          <a:avLst/>
        </a:prstGeom>
        <a:solidFill>
          <a:schemeClr val="accent2">
            <a:hueOff val="-1094304"/>
            <a:satOff val="-987"/>
            <a:lumOff val="-22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i="1" kern="1200">
              <a:solidFill>
                <a:schemeClr val="tx1"/>
              </a:solidFill>
            </a:rPr>
            <a:t>Подсистема трудовых отношений</a:t>
          </a:r>
          <a:endParaRPr lang="ru-RU" sz="2100" kern="1200">
            <a:solidFill>
              <a:schemeClr val="tx1"/>
            </a:solidFill>
          </a:endParaRPr>
        </a:p>
      </dsp:txBody>
      <dsp:txXfrm>
        <a:off x="24588" y="653474"/>
        <a:ext cx="10466424" cy="454509"/>
      </dsp:txXfrm>
    </dsp:sp>
    <dsp:sp modelId="{B995A23C-64CE-4B03-9CA7-D08C261CCD61}">
      <dsp:nvSpPr>
        <dsp:cNvPr id="0" name=""/>
        <dsp:cNvSpPr/>
      </dsp:nvSpPr>
      <dsp:spPr>
        <a:xfrm>
          <a:off x="0" y="1193051"/>
          <a:ext cx="10515600" cy="503685"/>
        </a:xfrm>
        <a:prstGeom prst="roundRect">
          <a:avLst/>
        </a:prstGeom>
        <a:solidFill>
          <a:schemeClr val="accent2">
            <a:hueOff val="-2188608"/>
            <a:satOff val="-1975"/>
            <a:lumOff val="-44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i="1" kern="1200">
              <a:solidFill>
                <a:schemeClr val="tx1"/>
              </a:solidFill>
            </a:rPr>
            <a:t>Подсистема оформления и учета кадров</a:t>
          </a:r>
          <a:endParaRPr lang="ru-RU" sz="2100" kern="1200">
            <a:solidFill>
              <a:schemeClr val="tx1"/>
            </a:solidFill>
          </a:endParaRPr>
        </a:p>
      </dsp:txBody>
      <dsp:txXfrm>
        <a:off x="24588" y="1217639"/>
        <a:ext cx="10466424" cy="454509"/>
      </dsp:txXfrm>
    </dsp:sp>
    <dsp:sp modelId="{75BF2CE0-7D6A-4E8A-9843-6A24603AB3E3}">
      <dsp:nvSpPr>
        <dsp:cNvPr id="0" name=""/>
        <dsp:cNvSpPr/>
      </dsp:nvSpPr>
      <dsp:spPr>
        <a:xfrm>
          <a:off x="0" y="1757216"/>
          <a:ext cx="10515600" cy="503685"/>
        </a:xfrm>
        <a:prstGeom prst="roundRect">
          <a:avLst/>
        </a:prstGeom>
        <a:solidFill>
          <a:schemeClr val="accent2">
            <a:hueOff val="-3282912"/>
            <a:satOff val="-2962"/>
            <a:lumOff val="-66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i="1" kern="1200">
              <a:solidFill>
                <a:schemeClr val="tx1"/>
              </a:solidFill>
            </a:rPr>
            <a:t>Подсистема планирования,  прогнозирования и маркетинга персонала</a:t>
          </a:r>
          <a:endParaRPr lang="ru-RU" sz="2100" kern="1200">
            <a:solidFill>
              <a:schemeClr val="tx1"/>
            </a:solidFill>
          </a:endParaRPr>
        </a:p>
      </dsp:txBody>
      <dsp:txXfrm>
        <a:off x="24588" y="1781804"/>
        <a:ext cx="10466424" cy="454509"/>
      </dsp:txXfrm>
    </dsp:sp>
    <dsp:sp modelId="{89692E9F-C178-4355-8CE9-F37C9C247C2D}">
      <dsp:nvSpPr>
        <dsp:cNvPr id="0" name=""/>
        <dsp:cNvSpPr/>
      </dsp:nvSpPr>
      <dsp:spPr>
        <a:xfrm>
          <a:off x="0" y="2321381"/>
          <a:ext cx="10515600" cy="503685"/>
        </a:xfrm>
        <a:prstGeom prst="roundRect">
          <a:avLst/>
        </a:prstGeom>
        <a:solidFill>
          <a:schemeClr val="accent2">
            <a:hueOff val="-4377215"/>
            <a:satOff val="-3950"/>
            <a:lumOff val="-88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i="1" kern="1200">
              <a:solidFill>
                <a:schemeClr val="tx1"/>
              </a:solidFill>
            </a:rPr>
            <a:t>Подсистема развития кадров</a:t>
          </a:r>
          <a:endParaRPr lang="ru-RU" sz="2100" kern="1200">
            <a:solidFill>
              <a:schemeClr val="tx1"/>
            </a:solidFill>
          </a:endParaRPr>
        </a:p>
      </dsp:txBody>
      <dsp:txXfrm>
        <a:off x="24588" y="2345969"/>
        <a:ext cx="10466424" cy="454509"/>
      </dsp:txXfrm>
    </dsp:sp>
    <dsp:sp modelId="{E46D025D-018C-4A21-8D34-15A4C1D89BEF}">
      <dsp:nvSpPr>
        <dsp:cNvPr id="0" name=""/>
        <dsp:cNvSpPr/>
      </dsp:nvSpPr>
      <dsp:spPr>
        <a:xfrm>
          <a:off x="0" y="2885546"/>
          <a:ext cx="10515600" cy="503685"/>
        </a:xfrm>
        <a:prstGeom prst="roundRect">
          <a:avLst/>
        </a:prstGeom>
        <a:solidFill>
          <a:schemeClr val="accent2">
            <a:hueOff val="-5471519"/>
            <a:satOff val="-4937"/>
            <a:lumOff val="-110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i="1" kern="1200">
              <a:solidFill>
                <a:schemeClr val="tx1"/>
              </a:solidFill>
            </a:rPr>
            <a:t>Подсистема анализа и развития средств стимулирования труда</a:t>
          </a:r>
          <a:endParaRPr lang="ru-RU" sz="2100" kern="1200">
            <a:solidFill>
              <a:schemeClr val="tx1"/>
            </a:solidFill>
          </a:endParaRPr>
        </a:p>
      </dsp:txBody>
      <dsp:txXfrm>
        <a:off x="24588" y="2910134"/>
        <a:ext cx="10466424" cy="454509"/>
      </dsp:txXfrm>
    </dsp:sp>
    <dsp:sp modelId="{F00DC5EA-E65E-4360-8A24-529E53FA5DA5}">
      <dsp:nvSpPr>
        <dsp:cNvPr id="0" name=""/>
        <dsp:cNvSpPr/>
      </dsp:nvSpPr>
      <dsp:spPr>
        <a:xfrm>
          <a:off x="0" y="3449711"/>
          <a:ext cx="10515600" cy="503685"/>
        </a:xfrm>
        <a:prstGeom prst="roundRect">
          <a:avLst/>
        </a:prstGeom>
        <a:solidFill>
          <a:schemeClr val="accent2">
            <a:hueOff val="-6565823"/>
            <a:satOff val="-5925"/>
            <a:lumOff val="-132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i="1" kern="1200">
              <a:solidFill>
                <a:schemeClr val="tx1"/>
              </a:solidFill>
            </a:rPr>
            <a:t>Подсистема юридических услуг</a:t>
          </a:r>
          <a:endParaRPr lang="ru-RU" sz="2100" kern="1200">
            <a:solidFill>
              <a:schemeClr val="tx1"/>
            </a:solidFill>
          </a:endParaRPr>
        </a:p>
      </dsp:txBody>
      <dsp:txXfrm>
        <a:off x="24588" y="3474299"/>
        <a:ext cx="10466424" cy="454509"/>
      </dsp:txXfrm>
    </dsp:sp>
    <dsp:sp modelId="{1C529407-D673-4822-86CB-10DFE2C0F850}">
      <dsp:nvSpPr>
        <dsp:cNvPr id="0" name=""/>
        <dsp:cNvSpPr/>
      </dsp:nvSpPr>
      <dsp:spPr>
        <a:xfrm>
          <a:off x="0" y="4013876"/>
          <a:ext cx="10515600" cy="503685"/>
        </a:xfrm>
        <a:prstGeom prst="roundRect">
          <a:avLst/>
        </a:prstGeom>
        <a:solidFill>
          <a:schemeClr val="accent2">
            <a:hueOff val="-7660127"/>
            <a:satOff val="-6912"/>
            <a:lumOff val="-154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i="1" kern="1200">
              <a:solidFill>
                <a:schemeClr val="tx1"/>
              </a:solidFill>
            </a:rPr>
            <a:t>Подсистема развития социальной инфраструктуры</a:t>
          </a:r>
          <a:endParaRPr lang="ru-RU" sz="2100" kern="1200">
            <a:solidFill>
              <a:schemeClr val="tx1"/>
            </a:solidFill>
          </a:endParaRPr>
        </a:p>
      </dsp:txBody>
      <dsp:txXfrm>
        <a:off x="24588" y="4038464"/>
        <a:ext cx="10466424" cy="454509"/>
      </dsp:txXfrm>
    </dsp:sp>
    <dsp:sp modelId="{ED5F7FE4-6EAC-4450-BA47-4DDFF50F73A1}">
      <dsp:nvSpPr>
        <dsp:cNvPr id="0" name=""/>
        <dsp:cNvSpPr/>
      </dsp:nvSpPr>
      <dsp:spPr>
        <a:xfrm>
          <a:off x="0" y="4578041"/>
          <a:ext cx="10515600" cy="503685"/>
        </a:xfrm>
        <a:prstGeom prst="roundRect">
          <a:avLst/>
        </a:prstGeom>
        <a:solidFill>
          <a:schemeClr val="accent2">
            <a:hueOff val="-8754431"/>
            <a:satOff val="-7900"/>
            <a:lumOff val="-176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i="1" kern="1200">
              <a:solidFill>
                <a:schemeClr val="tx1"/>
              </a:solidFill>
            </a:rPr>
            <a:t>Подсистема разработки организационных структур управления</a:t>
          </a:r>
          <a:endParaRPr lang="ru-RU" sz="2100" kern="1200">
            <a:solidFill>
              <a:schemeClr val="tx1"/>
            </a:solidFill>
          </a:endParaRPr>
        </a:p>
      </dsp:txBody>
      <dsp:txXfrm>
        <a:off x="24588" y="4602629"/>
        <a:ext cx="10466424" cy="45450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98C80A-E922-4434-9950-F0F0167A18FD}">
      <dsp:nvSpPr>
        <dsp:cNvPr id="0" name=""/>
        <dsp:cNvSpPr/>
      </dsp:nvSpPr>
      <dsp:spPr>
        <a:xfrm>
          <a:off x="2699571" y="2565967"/>
          <a:ext cx="464116" cy="2210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2058" y="0"/>
              </a:lnTo>
              <a:lnTo>
                <a:pt x="232058" y="2210922"/>
              </a:lnTo>
              <a:lnTo>
                <a:pt x="464116" y="2210922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2875152" y="3614950"/>
        <a:ext cx="112955" cy="112955"/>
      </dsp:txXfrm>
    </dsp:sp>
    <dsp:sp modelId="{9D05CA83-EEFE-460A-A336-2F62AA4553FF}">
      <dsp:nvSpPr>
        <dsp:cNvPr id="0" name=""/>
        <dsp:cNvSpPr/>
      </dsp:nvSpPr>
      <dsp:spPr>
        <a:xfrm>
          <a:off x="2699571" y="2565967"/>
          <a:ext cx="464116" cy="13265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2058" y="0"/>
              </a:lnTo>
              <a:lnTo>
                <a:pt x="232058" y="1326553"/>
              </a:lnTo>
              <a:lnTo>
                <a:pt x="464116" y="1326553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896494" y="3194108"/>
        <a:ext cx="70269" cy="70269"/>
      </dsp:txXfrm>
    </dsp:sp>
    <dsp:sp modelId="{6800A532-4CFD-492F-A235-531EB8032F01}">
      <dsp:nvSpPr>
        <dsp:cNvPr id="0" name=""/>
        <dsp:cNvSpPr/>
      </dsp:nvSpPr>
      <dsp:spPr>
        <a:xfrm>
          <a:off x="2699571" y="2565967"/>
          <a:ext cx="464116" cy="4421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2058" y="0"/>
              </a:lnTo>
              <a:lnTo>
                <a:pt x="232058" y="442184"/>
              </a:lnTo>
              <a:lnTo>
                <a:pt x="464116" y="442184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915603" y="2771033"/>
        <a:ext cx="32051" cy="32051"/>
      </dsp:txXfrm>
    </dsp:sp>
    <dsp:sp modelId="{F4429844-58B0-4718-BD1A-0391A5CF718E}">
      <dsp:nvSpPr>
        <dsp:cNvPr id="0" name=""/>
        <dsp:cNvSpPr/>
      </dsp:nvSpPr>
      <dsp:spPr>
        <a:xfrm>
          <a:off x="2699571" y="2123782"/>
          <a:ext cx="464116" cy="442184"/>
        </a:xfrm>
        <a:custGeom>
          <a:avLst/>
          <a:gdLst/>
          <a:ahLst/>
          <a:cxnLst/>
          <a:rect l="0" t="0" r="0" b="0"/>
          <a:pathLst>
            <a:path>
              <a:moveTo>
                <a:pt x="0" y="442184"/>
              </a:moveTo>
              <a:lnTo>
                <a:pt x="232058" y="442184"/>
              </a:lnTo>
              <a:lnTo>
                <a:pt x="232058" y="0"/>
              </a:lnTo>
              <a:lnTo>
                <a:pt x="464116" y="0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915603" y="2328848"/>
        <a:ext cx="32051" cy="32051"/>
      </dsp:txXfrm>
    </dsp:sp>
    <dsp:sp modelId="{FD22586C-C89E-439F-8D6A-8FFD8D355825}">
      <dsp:nvSpPr>
        <dsp:cNvPr id="0" name=""/>
        <dsp:cNvSpPr/>
      </dsp:nvSpPr>
      <dsp:spPr>
        <a:xfrm>
          <a:off x="2699571" y="1239413"/>
          <a:ext cx="464116" cy="1326553"/>
        </a:xfrm>
        <a:custGeom>
          <a:avLst/>
          <a:gdLst/>
          <a:ahLst/>
          <a:cxnLst/>
          <a:rect l="0" t="0" r="0" b="0"/>
          <a:pathLst>
            <a:path>
              <a:moveTo>
                <a:pt x="0" y="1326553"/>
              </a:moveTo>
              <a:lnTo>
                <a:pt x="232058" y="1326553"/>
              </a:lnTo>
              <a:lnTo>
                <a:pt x="232058" y="0"/>
              </a:lnTo>
              <a:lnTo>
                <a:pt x="464116" y="0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896494" y="1867555"/>
        <a:ext cx="70269" cy="70269"/>
      </dsp:txXfrm>
    </dsp:sp>
    <dsp:sp modelId="{51CC494A-A622-44D4-AAE4-3D2C1E46A7DB}">
      <dsp:nvSpPr>
        <dsp:cNvPr id="0" name=""/>
        <dsp:cNvSpPr/>
      </dsp:nvSpPr>
      <dsp:spPr>
        <a:xfrm>
          <a:off x="2699571" y="355044"/>
          <a:ext cx="464116" cy="2210922"/>
        </a:xfrm>
        <a:custGeom>
          <a:avLst/>
          <a:gdLst/>
          <a:ahLst/>
          <a:cxnLst/>
          <a:rect l="0" t="0" r="0" b="0"/>
          <a:pathLst>
            <a:path>
              <a:moveTo>
                <a:pt x="0" y="2210922"/>
              </a:moveTo>
              <a:lnTo>
                <a:pt x="232058" y="2210922"/>
              </a:lnTo>
              <a:lnTo>
                <a:pt x="232058" y="0"/>
              </a:lnTo>
              <a:lnTo>
                <a:pt x="464116" y="0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2875152" y="1404027"/>
        <a:ext cx="112955" cy="112955"/>
      </dsp:txXfrm>
    </dsp:sp>
    <dsp:sp modelId="{BE0762CF-803B-459D-8A1F-EA5CCC982E74}">
      <dsp:nvSpPr>
        <dsp:cNvPr id="0" name=""/>
        <dsp:cNvSpPr/>
      </dsp:nvSpPr>
      <dsp:spPr>
        <a:xfrm rot="16200000">
          <a:off x="-583005" y="1718737"/>
          <a:ext cx="4870695" cy="16944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Технологии управления человеческими ресурсами включают такие основные направления кадровой работы, как</a:t>
          </a:r>
        </a:p>
      </dsp:txBody>
      <dsp:txXfrm>
        <a:off x="-583005" y="1718737"/>
        <a:ext cx="4870695" cy="1694458"/>
      </dsp:txXfrm>
    </dsp:sp>
    <dsp:sp modelId="{F8F542EA-4441-4DB9-9160-FFAA35A7F558}">
      <dsp:nvSpPr>
        <dsp:cNvPr id="0" name=""/>
        <dsp:cNvSpPr/>
      </dsp:nvSpPr>
      <dsp:spPr>
        <a:xfrm>
          <a:off x="3163688" y="1296"/>
          <a:ext cx="6346798" cy="7074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кадровое планирование</a:t>
          </a:r>
        </a:p>
      </dsp:txBody>
      <dsp:txXfrm>
        <a:off x="3163688" y="1296"/>
        <a:ext cx="6346798" cy="707495"/>
      </dsp:txXfrm>
    </dsp:sp>
    <dsp:sp modelId="{753080E6-DCCF-44D6-A50E-5406F1D74CAB}">
      <dsp:nvSpPr>
        <dsp:cNvPr id="0" name=""/>
        <dsp:cNvSpPr/>
      </dsp:nvSpPr>
      <dsp:spPr>
        <a:xfrm>
          <a:off x="3163688" y="885665"/>
          <a:ext cx="6346798" cy="7074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подбор и отбор персонала</a:t>
          </a:r>
        </a:p>
      </dsp:txBody>
      <dsp:txXfrm>
        <a:off x="3163688" y="885665"/>
        <a:ext cx="6346798" cy="707495"/>
      </dsp:txXfrm>
    </dsp:sp>
    <dsp:sp modelId="{939726F6-D404-410D-ABA0-67791F8B90BB}">
      <dsp:nvSpPr>
        <dsp:cNvPr id="0" name=""/>
        <dsp:cNvSpPr/>
      </dsp:nvSpPr>
      <dsp:spPr>
        <a:xfrm>
          <a:off x="3163688" y="1770034"/>
          <a:ext cx="6346798" cy="7074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адаптация новых работников</a:t>
          </a:r>
        </a:p>
      </dsp:txBody>
      <dsp:txXfrm>
        <a:off x="3163688" y="1770034"/>
        <a:ext cx="6346798" cy="707495"/>
      </dsp:txXfrm>
    </dsp:sp>
    <dsp:sp modelId="{86D4DD0B-5AC0-489B-BED9-68580A8355D4}">
      <dsp:nvSpPr>
        <dsp:cNvPr id="0" name=""/>
        <dsp:cNvSpPr/>
      </dsp:nvSpPr>
      <dsp:spPr>
        <a:xfrm>
          <a:off x="3163688" y="2654403"/>
          <a:ext cx="6346798" cy="7074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мотивация персонала </a:t>
          </a:r>
        </a:p>
      </dsp:txBody>
      <dsp:txXfrm>
        <a:off x="3163688" y="2654403"/>
        <a:ext cx="6346798" cy="707495"/>
      </dsp:txXfrm>
    </dsp:sp>
    <dsp:sp modelId="{60EAB74A-6F7C-4ECA-ACDB-FB0F4F91AC81}">
      <dsp:nvSpPr>
        <dsp:cNvPr id="0" name=""/>
        <dsp:cNvSpPr/>
      </dsp:nvSpPr>
      <dsp:spPr>
        <a:xfrm>
          <a:off x="3163688" y="3538772"/>
          <a:ext cx="6346798" cy="7074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оценка и обучение персонала</a:t>
          </a:r>
        </a:p>
      </dsp:txBody>
      <dsp:txXfrm>
        <a:off x="3163688" y="3538772"/>
        <a:ext cx="6346798" cy="707495"/>
      </dsp:txXfrm>
    </dsp:sp>
    <dsp:sp modelId="{9054C062-2C5F-48D2-9522-D023D88223E5}">
      <dsp:nvSpPr>
        <dsp:cNvPr id="0" name=""/>
        <dsp:cNvSpPr/>
      </dsp:nvSpPr>
      <dsp:spPr>
        <a:xfrm>
          <a:off x="3163688" y="4423141"/>
          <a:ext cx="6346798" cy="7074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/>
            <a:t>управление </a:t>
          </a:r>
          <a:r>
            <a:rPr lang="ru-RU" sz="1900" kern="1200" dirty="0"/>
            <a:t>деловой карьерой</a:t>
          </a:r>
        </a:p>
      </dsp:txBody>
      <dsp:txXfrm>
        <a:off x="3163688" y="4423141"/>
        <a:ext cx="6346798" cy="70749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C440DA-1583-44A3-8B31-91162E62A580}">
      <dsp:nvSpPr>
        <dsp:cNvPr id="0" name=""/>
        <dsp:cNvSpPr/>
      </dsp:nvSpPr>
      <dsp:spPr>
        <a:xfrm>
          <a:off x="4302906" y="2061"/>
          <a:ext cx="2356100" cy="70626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/>
              </a:solidFill>
            </a:rPr>
            <a:t>стратегия управления персоналом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/>
              </a:solidFill>
            </a:rPr>
            <a:t>(как правило, 5-10 лет); </a:t>
          </a:r>
        </a:p>
      </dsp:txBody>
      <dsp:txXfrm>
        <a:off x="4337383" y="36538"/>
        <a:ext cx="2287146" cy="637307"/>
      </dsp:txXfrm>
    </dsp:sp>
    <dsp:sp modelId="{F171626D-6927-4F66-8B6C-8454C0983440}">
      <dsp:nvSpPr>
        <dsp:cNvPr id="0" name=""/>
        <dsp:cNvSpPr/>
      </dsp:nvSpPr>
      <dsp:spPr>
        <a:xfrm>
          <a:off x="3027634" y="355192"/>
          <a:ext cx="4906644" cy="4906644"/>
        </a:xfrm>
        <a:custGeom>
          <a:avLst/>
          <a:gdLst/>
          <a:ahLst/>
          <a:cxnLst/>
          <a:rect l="0" t="0" r="0" b="0"/>
          <a:pathLst>
            <a:path>
              <a:moveTo>
                <a:pt x="3632490" y="301961"/>
              </a:moveTo>
              <a:arcTo wR="2453322" hR="2453322" stAng="17923638" swAng="175034"/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B6BCE-1279-4F6E-B9B6-05CCBE583B06}">
      <dsp:nvSpPr>
        <dsp:cNvPr id="0" name=""/>
        <dsp:cNvSpPr/>
      </dsp:nvSpPr>
      <dsp:spPr>
        <a:xfrm>
          <a:off x="6037667" y="720622"/>
          <a:ext cx="2356100" cy="706261"/>
        </a:xfrm>
        <a:prstGeom prst="roundRect">
          <a:avLst/>
        </a:prstGeom>
        <a:solidFill>
          <a:schemeClr val="accent2">
            <a:hueOff val="-1250633"/>
            <a:satOff val="-1129"/>
            <a:lumOff val="-25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>
              <a:solidFill>
                <a:schemeClr val="tx1"/>
              </a:solidFill>
            </a:rPr>
            <a:t>оперативный план работы с персоналом (1 год);</a:t>
          </a:r>
        </a:p>
      </dsp:txBody>
      <dsp:txXfrm>
        <a:off x="6072144" y="755099"/>
        <a:ext cx="2287146" cy="637307"/>
      </dsp:txXfrm>
    </dsp:sp>
    <dsp:sp modelId="{CD458082-89E3-41C6-83C1-232B7AC4354B}">
      <dsp:nvSpPr>
        <dsp:cNvPr id="0" name=""/>
        <dsp:cNvSpPr/>
      </dsp:nvSpPr>
      <dsp:spPr>
        <a:xfrm>
          <a:off x="3027634" y="355192"/>
          <a:ext cx="4906644" cy="4906644"/>
        </a:xfrm>
        <a:custGeom>
          <a:avLst/>
          <a:gdLst/>
          <a:ahLst/>
          <a:cxnLst/>
          <a:rect l="0" t="0" r="0" b="0"/>
          <a:pathLst>
            <a:path>
              <a:moveTo>
                <a:pt x="4486803" y="1080826"/>
              </a:moveTo>
              <a:arcTo wR="2453322" hR="2453322" stAng="19558961" swAng="1529020"/>
            </a:path>
          </a:pathLst>
        </a:custGeom>
        <a:noFill/>
        <a:ln w="9525" cap="rnd" cmpd="sng" algn="ctr">
          <a:solidFill>
            <a:schemeClr val="accent2">
              <a:hueOff val="-1250633"/>
              <a:satOff val="-1129"/>
              <a:lumOff val="-25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DC0B05-1A00-41CD-B497-CFE56881B449}">
      <dsp:nvSpPr>
        <dsp:cNvPr id="0" name=""/>
        <dsp:cNvSpPr/>
      </dsp:nvSpPr>
      <dsp:spPr>
        <a:xfrm>
          <a:off x="6756228" y="2455383"/>
          <a:ext cx="2356100" cy="706261"/>
        </a:xfrm>
        <a:prstGeom prst="roundRect">
          <a:avLst/>
        </a:prstGeom>
        <a:solidFill>
          <a:schemeClr val="accent2">
            <a:hueOff val="-2501266"/>
            <a:satOff val="-2257"/>
            <a:lumOff val="-503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>
              <a:solidFill>
                <a:schemeClr val="tx1"/>
              </a:solidFill>
            </a:rPr>
            <a:t>план потребности в персонале</a:t>
          </a:r>
        </a:p>
      </dsp:txBody>
      <dsp:txXfrm>
        <a:off x="6790705" y="2489860"/>
        <a:ext cx="2287146" cy="637307"/>
      </dsp:txXfrm>
    </dsp:sp>
    <dsp:sp modelId="{24CD800C-5B76-4D76-8D94-DB0F9E32739E}">
      <dsp:nvSpPr>
        <dsp:cNvPr id="0" name=""/>
        <dsp:cNvSpPr/>
      </dsp:nvSpPr>
      <dsp:spPr>
        <a:xfrm>
          <a:off x="3027634" y="355192"/>
          <a:ext cx="4906644" cy="4906644"/>
        </a:xfrm>
        <a:custGeom>
          <a:avLst/>
          <a:gdLst/>
          <a:ahLst/>
          <a:cxnLst/>
          <a:rect l="0" t="0" r="0" b="0"/>
          <a:pathLst>
            <a:path>
              <a:moveTo>
                <a:pt x="4879483" y="2817371"/>
              </a:moveTo>
              <a:arcTo wR="2453322" hR="2453322" stAng="512020" swAng="1529020"/>
            </a:path>
          </a:pathLst>
        </a:custGeom>
        <a:noFill/>
        <a:ln w="9525" cap="rnd" cmpd="sng" algn="ctr">
          <a:solidFill>
            <a:schemeClr val="accent2">
              <a:hueOff val="-2501266"/>
              <a:satOff val="-2257"/>
              <a:lumOff val="-50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B93984-E7E6-499D-8BD9-ED066591ACCF}">
      <dsp:nvSpPr>
        <dsp:cNvPr id="0" name=""/>
        <dsp:cNvSpPr/>
      </dsp:nvSpPr>
      <dsp:spPr>
        <a:xfrm>
          <a:off x="6037667" y="4190144"/>
          <a:ext cx="2356100" cy="706261"/>
        </a:xfrm>
        <a:prstGeom prst="roundRect">
          <a:avLst/>
        </a:prstGeom>
        <a:solidFill>
          <a:schemeClr val="accent2">
            <a:hueOff val="-3751899"/>
            <a:satOff val="-3386"/>
            <a:lumOff val="-75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>
              <a:solidFill>
                <a:schemeClr val="tx1"/>
              </a:solidFill>
            </a:rPr>
            <a:t>план подбора персонала</a:t>
          </a:r>
        </a:p>
      </dsp:txBody>
      <dsp:txXfrm>
        <a:off x="6072144" y="4224621"/>
        <a:ext cx="2287146" cy="637307"/>
      </dsp:txXfrm>
    </dsp:sp>
    <dsp:sp modelId="{6EB25030-DA2C-4D04-B927-F68F0D34D71F}">
      <dsp:nvSpPr>
        <dsp:cNvPr id="0" name=""/>
        <dsp:cNvSpPr/>
      </dsp:nvSpPr>
      <dsp:spPr>
        <a:xfrm>
          <a:off x="3027634" y="355192"/>
          <a:ext cx="4906644" cy="4906644"/>
        </a:xfrm>
        <a:custGeom>
          <a:avLst/>
          <a:gdLst/>
          <a:ahLst/>
          <a:cxnLst/>
          <a:rect l="0" t="0" r="0" b="0"/>
          <a:pathLst>
            <a:path>
              <a:moveTo>
                <a:pt x="3740452" y="4541882"/>
              </a:moveTo>
              <a:arcTo wR="2453322" hR="2453322" stAng="3501328" swAng="175034"/>
            </a:path>
          </a:pathLst>
        </a:custGeom>
        <a:noFill/>
        <a:ln w="9525" cap="rnd" cmpd="sng" algn="ctr">
          <a:solidFill>
            <a:schemeClr val="accent2">
              <a:hueOff val="-3751899"/>
              <a:satOff val="-3386"/>
              <a:lumOff val="-75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53A75C-B19E-4450-9959-20D7130CEED9}">
      <dsp:nvSpPr>
        <dsp:cNvPr id="0" name=""/>
        <dsp:cNvSpPr/>
      </dsp:nvSpPr>
      <dsp:spPr>
        <a:xfrm>
          <a:off x="4302906" y="4908705"/>
          <a:ext cx="2356100" cy="706261"/>
        </a:xfrm>
        <a:prstGeom prst="roundRect">
          <a:avLst/>
        </a:prstGeom>
        <a:solidFill>
          <a:schemeClr val="accent2">
            <a:hueOff val="-5002532"/>
            <a:satOff val="-4514"/>
            <a:lumOff val="-1007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>
              <a:solidFill>
                <a:schemeClr val="tx1"/>
              </a:solidFill>
            </a:rPr>
            <a:t>план работы по адаптации новых сотрудников</a:t>
          </a:r>
        </a:p>
      </dsp:txBody>
      <dsp:txXfrm>
        <a:off x="4337383" y="4943182"/>
        <a:ext cx="2287146" cy="637307"/>
      </dsp:txXfrm>
    </dsp:sp>
    <dsp:sp modelId="{CD5F4629-90A4-4D02-AB9D-CC49030EA510}">
      <dsp:nvSpPr>
        <dsp:cNvPr id="0" name=""/>
        <dsp:cNvSpPr/>
      </dsp:nvSpPr>
      <dsp:spPr>
        <a:xfrm>
          <a:off x="3027634" y="355192"/>
          <a:ext cx="4906644" cy="4906644"/>
        </a:xfrm>
        <a:custGeom>
          <a:avLst/>
          <a:gdLst/>
          <a:ahLst/>
          <a:cxnLst/>
          <a:rect l="0" t="0" r="0" b="0"/>
          <a:pathLst>
            <a:path>
              <a:moveTo>
                <a:pt x="1274153" y="4604682"/>
              </a:moveTo>
              <a:arcTo wR="2453322" hR="2453322" stAng="7123638" swAng="175034"/>
            </a:path>
          </a:pathLst>
        </a:custGeom>
        <a:noFill/>
        <a:ln w="9525" cap="rnd" cmpd="sng" algn="ctr">
          <a:solidFill>
            <a:schemeClr val="accent2">
              <a:hueOff val="-5002532"/>
              <a:satOff val="-4514"/>
              <a:lumOff val="-100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602B93-CFFD-44BA-8705-CBA2ABC9ADEB}">
      <dsp:nvSpPr>
        <dsp:cNvPr id="0" name=""/>
        <dsp:cNvSpPr/>
      </dsp:nvSpPr>
      <dsp:spPr>
        <a:xfrm>
          <a:off x="2568145" y="4190144"/>
          <a:ext cx="2356100" cy="706261"/>
        </a:xfrm>
        <a:prstGeom prst="roundRect">
          <a:avLst/>
        </a:prstGeom>
        <a:solidFill>
          <a:schemeClr val="accent2">
            <a:hueOff val="-6253165"/>
            <a:satOff val="-5643"/>
            <a:lumOff val="-1259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>
              <a:solidFill>
                <a:schemeClr val="tx1"/>
              </a:solidFill>
            </a:rPr>
            <a:t>план обучения персонала</a:t>
          </a:r>
        </a:p>
      </dsp:txBody>
      <dsp:txXfrm>
        <a:off x="2602622" y="4224621"/>
        <a:ext cx="2287146" cy="637307"/>
      </dsp:txXfrm>
    </dsp:sp>
    <dsp:sp modelId="{A9CEDA91-A8F1-49D8-80CB-1693504E96A4}">
      <dsp:nvSpPr>
        <dsp:cNvPr id="0" name=""/>
        <dsp:cNvSpPr/>
      </dsp:nvSpPr>
      <dsp:spPr>
        <a:xfrm>
          <a:off x="3027634" y="355192"/>
          <a:ext cx="4906644" cy="4906644"/>
        </a:xfrm>
        <a:custGeom>
          <a:avLst/>
          <a:gdLst/>
          <a:ahLst/>
          <a:cxnLst/>
          <a:rect l="0" t="0" r="0" b="0"/>
          <a:pathLst>
            <a:path>
              <a:moveTo>
                <a:pt x="419840" y="3825817"/>
              </a:moveTo>
              <a:arcTo wR="2453322" hR="2453322" stAng="8758961" swAng="1529020"/>
            </a:path>
          </a:pathLst>
        </a:custGeom>
        <a:noFill/>
        <a:ln w="9525" cap="rnd" cmpd="sng" algn="ctr">
          <a:solidFill>
            <a:schemeClr val="accent2">
              <a:hueOff val="-6253165"/>
              <a:satOff val="-5643"/>
              <a:lumOff val="-125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601C8B-01D2-4064-A6C8-9C902700BCF3}">
      <dsp:nvSpPr>
        <dsp:cNvPr id="0" name=""/>
        <dsp:cNvSpPr/>
      </dsp:nvSpPr>
      <dsp:spPr>
        <a:xfrm>
          <a:off x="1849584" y="2455383"/>
          <a:ext cx="2356100" cy="706261"/>
        </a:xfrm>
        <a:prstGeom prst="roundRect">
          <a:avLst/>
        </a:prstGeom>
        <a:solidFill>
          <a:schemeClr val="accent2">
            <a:hueOff val="-7503798"/>
            <a:satOff val="-6771"/>
            <a:lumOff val="-151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>
              <a:solidFill>
                <a:schemeClr val="tx1"/>
              </a:solidFill>
            </a:rPr>
            <a:t>план проведения деловой оценки</a:t>
          </a:r>
        </a:p>
      </dsp:txBody>
      <dsp:txXfrm>
        <a:off x="1884061" y="2489860"/>
        <a:ext cx="2287146" cy="637307"/>
      </dsp:txXfrm>
    </dsp:sp>
    <dsp:sp modelId="{D446E059-67FB-4D34-8FA9-85E72BEE8964}">
      <dsp:nvSpPr>
        <dsp:cNvPr id="0" name=""/>
        <dsp:cNvSpPr/>
      </dsp:nvSpPr>
      <dsp:spPr>
        <a:xfrm>
          <a:off x="3027634" y="355192"/>
          <a:ext cx="4906644" cy="4906644"/>
        </a:xfrm>
        <a:custGeom>
          <a:avLst/>
          <a:gdLst/>
          <a:ahLst/>
          <a:cxnLst/>
          <a:rect l="0" t="0" r="0" b="0"/>
          <a:pathLst>
            <a:path>
              <a:moveTo>
                <a:pt x="27161" y="2089272"/>
              </a:moveTo>
              <a:arcTo wR="2453322" hR="2453322" stAng="11312020" swAng="1529020"/>
            </a:path>
          </a:pathLst>
        </a:custGeom>
        <a:noFill/>
        <a:ln w="9525" cap="rnd" cmpd="sng" algn="ctr">
          <a:solidFill>
            <a:schemeClr val="accent2">
              <a:hueOff val="-7503798"/>
              <a:satOff val="-6771"/>
              <a:lumOff val="-151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FE153C-E932-4A0B-92AB-0CE6FF0B72C9}">
      <dsp:nvSpPr>
        <dsp:cNvPr id="0" name=""/>
        <dsp:cNvSpPr/>
      </dsp:nvSpPr>
      <dsp:spPr>
        <a:xfrm>
          <a:off x="2568145" y="720622"/>
          <a:ext cx="2356100" cy="706261"/>
        </a:xfrm>
        <a:prstGeom prst="roundRect">
          <a:avLst/>
        </a:prstGeom>
        <a:solidFill>
          <a:schemeClr val="accent2">
            <a:hueOff val="-8754431"/>
            <a:satOff val="-7900"/>
            <a:lumOff val="-176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>
              <a:solidFill>
                <a:schemeClr val="tx1"/>
              </a:solidFill>
            </a:rPr>
            <a:t>план служебно-профессиональных перемещений </a:t>
          </a:r>
        </a:p>
      </dsp:txBody>
      <dsp:txXfrm>
        <a:off x="2602622" y="755099"/>
        <a:ext cx="2287146" cy="637307"/>
      </dsp:txXfrm>
    </dsp:sp>
    <dsp:sp modelId="{94BDB1DB-2146-4E59-9FDD-81B267139484}">
      <dsp:nvSpPr>
        <dsp:cNvPr id="0" name=""/>
        <dsp:cNvSpPr/>
      </dsp:nvSpPr>
      <dsp:spPr>
        <a:xfrm>
          <a:off x="3027634" y="355192"/>
          <a:ext cx="4906644" cy="4906644"/>
        </a:xfrm>
        <a:custGeom>
          <a:avLst/>
          <a:gdLst/>
          <a:ahLst/>
          <a:cxnLst/>
          <a:rect l="0" t="0" r="0" b="0"/>
          <a:pathLst>
            <a:path>
              <a:moveTo>
                <a:pt x="1166192" y="364761"/>
              </a:moveTo>
              <a:arcTo wR="2453322" hR="2453322" stAng="14301328" swAng="175034"/>
            </a:path>
          </a:pathLst>
        </a:custGeom>
        <a:noFill/>
        <a:ln w="9525" cap="rnd" cmpd="sng" algn="ctr">
          <a:solidFill>
            <a:schemeClr val="accent2">
              <a:hueOff val="-8754431"/>
              <a:satOff val="-7900"/>
              <a:lumOff val="-176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5F2682-AF8E-485C-8DB8-46626C2AB506}">
      <dsp:nvSpPr>
        <dsp:cNvPr id="0" name=""/>
        <dsp:cNvSpPr/>
      </dsp:nvSpPr>
      <dsp:spPr>
        <a:xfrm>
          <a:off x="1274325" y="1751"/>
          <a:ext cx="5985748" cy="5441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Поиск внутри организации</a:t>
          </a:r>
        </a:p>
      </dsp:txBody>
      <dsp:txXfrm>
        <a:off x="1274325" y="1751"/>
        <a:ext cx="5985748" cy="544158"/>
      </dsp:txXfrm>
    </dsp:sp>
    <dsp:sp modelId="{A35FF551-2DF7-4D51-B164-E36FC1AF9086}">
      <dsp:nvSpPr>
        <dsp:cNvPr id="0" name=""/>
        <dsp:cNvSpPr/>
      </dsp:nvSpPr>
      <dsp:spPr>
        <a:xfrm>
          <a:off x="1274325" y="545910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334E96-C48A-47E7-94DD-453B4BCF2BFE}">
      <dsp:nvSpPr>
        <dsp:cNvPr id="0" name=""/>
        <dsp:cNvSpPr/>
      </dsp:nvSpPr>
      <dsp:spPr>
        <a:xfrm>
          <a:off x="2118981" y="545910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D42EBB-62A3-4612-AE5B-810FB99AC451}">
      <dsp:nvSpPr>
        <dsp:cNvPr id="0" name=""/>
        <dsp:cNvSpPr/>
      </dsp:nvSpPr>
      <dsp:spPr>
        <a:xfrm>
          <a:off x="2963637" y="545910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05415C-6378-4C01-8D4E-1B1DA86FD04C}">
      <dsp:nvSpPr>
        <dsp:cNvPr id="0" name=""/>
        <dsp:cNvSpPr/>
      </dsp:nvSpPr>
      <dsp:spPr>
        <a:xfrm>
          <a:off x="3808292" y="545910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764603-2A7E-4A39-846B-56FADFDF5F92}">
      <dsp:nvSpPr>
        <dsp:cNvPr id="0" name=""/>
        <dsp:cNvSpPr/>
      </dsp:nvSpPr>
      <dsp:spPr>
        <a:xfrm>
          <a:off x="4652948" y="545910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3D0030-4ACA-4C05-842E-82B3B4F2FF36}">
      <dsp:nvSpPr>
        <dsp:cNvPr id="0" name=""/>
        <dsp:cNvSpPr/>
      </dsp:nvSpPr>
      <dsp:spPr>
        <a:xfrm>
          <a:off x="5497603" y="545910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1D2F18-65A3-4400-A58B-8648A1AEBA2E}">
      <dsp:nvSpPr>
        <dsp:cNvPr id="0" name=""/>
        <dsp:cNvSpPr/>
      </dsp:nvSpPr>
      <dsp:spPr>
        <a:xfrm>
          <a:off x="6342259" y="545910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A0B428-6232-4BA2-8B03-F3C0B81D3C98}">
      <dsp:nvSpPr>
        <dsp:cNvPr id="0" name=""/>
        <dsp:cNvSpPr/>
      </dsp:nvSpPr>
      <dsp:spPr>
        <a:xfrm>
          <a:off x="1274325" y="735266"/>
          <a:ext cx="5985748" cy="5441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Объявления в СМИ</a:t>
          </a:r>
        </a:p>
      </dsp:txBody>
      <dsp:txXfrm>
        <a:off x="1274325" y="735266"/>
        <a:ext cx="5985748" cy="544158"/>
      </dsp:txXfrm>
    </dsp:sp>
    <dsp:sp modelId="{4543E83B-8B12-41BE-A237-670F720877F1}">
      <dsp:nvSpPr>
        <dsp:cNvPr id="0" name=""/>
        <dsp:cNvSpPr/>
      </dsp:nvSpPr>
      <dsp:spPr>
        <a:xfrm>
          <a:off x="1274325" y="1279425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E0AFFF-2C24-4C83-8BB3-B91194EAA3A2}">
      <dsp:nvSpPr>
        <dsp:cNvPr id="0" name=""/>
        <dsp:cNvSpPr/>
      </dsp:nvSpPr>
      <dsp:spPr>
        <a:xfrm>
          <a:off x="2118981" y="1279425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E762A9-28F1-4D08-B272-C90664ABD625}">
      <dsp:nvSpPr>
        <dsp:cNvPr id="0" name=""/>
        <dsp:cNvSpPr/>
      </dsp:nvSpPr>
      <dsp:spPr>
        <a:xfrm>
          <a:off x="2963637" y="1279425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03C127-533A-471A-BB76-2CAFB60AAAD7}">
      <dsp:nvSpPr>
        <dsp:cNvPr id="0" name=""/>
        <dsp:cNvSpPr/>
      </dsp:nvSpPr>
      <dsp:spPr>
        <a:xfrm>
          <a:off x="3808292" y="1279425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CD8284-5BAB-40E9-8695-3F5DB9E32F1B}">
      <dsp:nvSpPr>
        <dsp:cNvPr id="0" name=""/>
        <dsp:cNvSpPr/>
      </dsp:nvSpPr>
      <dsp:spPr>
        <a:xfrm>
          <a:off x="4652948" y="1279425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390930-2FC8-454A-A32E-8F0BE0C14405}">
      <dsp:nvSpPr>
        <dsp:cNvPr id="0" name=""/>
        <dsp:cNvSpPr/>
      </dsp:nvSpPr>
      <dsp:spPr>
        <a:xfrm>
          <a:off x="5497603" y="1279425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32B635-8F9B-4F1B-B3A5-EA3D2DA41DED}">
      <dsp:nvSpPr>
        <dsp:cNvPr id="0" name=""/>
        <dsp:cNvSpPr/>
      </dsp:nvSpPr>
      <dsp:spPr>
        <a:xfrm>
          <a:off x="6342259" y="1279425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73EDA5-B82D-4F02-BFDD-E49F44FDEEDC}">
      <dsp:nvSpPr>
        <dsp:cNvPr id="0" name=""/>
        <dsp:cNvSpPr/>
      </dsp:nvSpPr>
      <dsp:spPr>
        <a:xfrm>
          <a:off x="1274325" y="1468781"/>
          <a:ext cx="5985748" cy="5441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Подбор с помощью своих сотрудников</a:t>
          </a:r>
        </a:p>
      </dsp:txBody>
      <dsp:txXfrm>
        <a:off x="1274325" y="1468781"/>
        <a:ext cx="5985748" cy="544158"/>
      </dsp:txXfrm>
    </dsp:sp>
    <dsp:sp modelId="{3F64D8D4-85DB-47F5-8480-488D72E8AF85}">
      <dsp:nvSpPr>
        <dsp:cNvPr id="0" name=""/>
        <dsp:cNvSpPr/>
      </dsp:nvSpPr>
      <dsp:spPr>
        <a:xfrm>
          <a:off x="1274325" y="2012940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37AC5B-EB48-4796-8B06-D519DA1A2B38}">
      <dsp:nvSpPr>
        <dsp:cNvPr id="0" name=""/>
        <dsp:cNvSpPr/>
      </dsp:nvSpPr>
      <dsp:spPr>
        <a:xfrm>
          <a:off x="2118981" y="2012940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442B16-CA81-440C-8489-4DEE31A3E7C5}">
      <dsp:nvSpPr>
        <dsp:cNvPr id="0" name=""/>
        <dsp:cNvSpPr/>
      </dsp:nvSpPr>
      <dsp:spPr>
        <a:xfrm>
          <a:off x="2963637" y="2012940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A6B887-0386-47A0-AE54-1929E37178A6}">
      <dsp:nvSpPr>
        <dsp:cNvPr id="0" name=""/>
        <dsp:cNvSpPr/>
      </dsp:nvSpPr>
      <dsp:spPr>
        <a:xfrm>
          <a:off x="3808292" y="2012940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E5A192-FAB2-41B6-A4C8-3EB90BA75B5E}">
      <dsp:nvSpPr>
        <dsp:cNvPr id="0" name=""/>
        <dsp:cNvSpPr/>
      </dsp:nvSpPr>
      <dsp:spPr>
        <a:xfrm>
          <a:off x="4652948" y="2012940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FC6B22-3E9F-4A21-9FA9-2BF42A30350E}">
      <dsp:nvSpPr>
        <dsp:cNvPr id="0" name=""/>
        <dsp:cNvSpPr/>
      </dsp:nvSpPr>
      <dsp:spPr>
        <a:xfrm>
          <a:off x="5497603" y="2012940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E987E3-F58F-478E-959C-04AEA3372083}">
      <dsp:nvSpPr>
        <dsp:cNvPr id="0" name=""/>
        <dsp:cNvSpPr/>
      </dsp:nvSpPr>
      <dsp:spPr>
        <a:xfrm>
          <a:off x="6342259" y="2012940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0AC33D-3F0C-4E1C-802C-7BBF8643404F}">
      <dsp:nvSpPr>
        <dsp:cNvPr id="0" name=""/>
        <dsp:cNvSpPr/>
      </dsp:nvSpPr>
      <dsp:spPr>
        <a:xfrm>
          <a:off x="1274325" y="2202295"/>
          <a:ext cx="5985748" cy="5441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Подбор с помощью кадровых агентств</a:t>
          </a:r>
        </a:p>
      </dsp:txBody>
      <dsp:txXfrm>
        <a:off x="1274325" y="2202295"/>
        <a:ext cx="5985748" cy="544158"/>
      </dsp:txXfrm>
    </dsp:sp>
    <dsp:sp modelId="{FCF7469E-7F02-4FD7-BFA5-81ABDF83B6ED}">
      <dsp:nvSpPr>
        <dsp:cNvPr id="0" name=""/>
        <dsp:cNvSpPr/>
      </dsp:nvSpPr>
      <dsp:spPr>
        <a:xfrm>
          <a:off x="1274325" y="2746454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F34F78-B655-45EC-9392-09493F03E29C}">
      <dsp:nvSpPr>
        <dsp:cNvPr id="0" name=""/>
        <dsp:cNvSpPr/>
      </dsp:nvSpPr>
      <dsp:spPr>
        <a:xfrm>
          <a:off x="2118981" y="2746454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E4C62A-5BD0-45FD-A27C-62314C5A9346}">
      <dsp:nvSpPr>
        <dsp:cNvPr id="0" name=""/>
        <dsp:cNvSpPr/>
      </dsp:nvSpPr>
      <dsp:spPr>
        <a:xfrm>
          <a:off x="2963637" y="2746454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0A5796-549F-4535-9CA4-20436830B744}">
      <dsp:nvSpPr>
        <dsp:cNvPr id="0" name=""/>
        <dsp:cNvSpPr/>
      </dsp:nvSpPr>
      <dsp:spPr>
        <a:xfrm>
          <a:off x="3808292" y="2746454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C8F64E-220B-4D38-8400-B7C1CBD3B5EE}">
      <dsp:nvSpPr>
        <dsp:cNvPr id="0" name=""/>
        <dsp:cNvSpPr/>
      </dsp:nvSpPr>
      <dsp:spPr>
        <a:xfrm>
          <a:off x="4652948" y="2746454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A821EF-D79C-4458-B9A1-AB7173110B36}">
      <dsp:nvSpPr>
        <dsp:cNvPr id="0" name=""/>
        <dsp:cNvSpPr/>
      </dsp:nvSpPr>
      <dsp:spPr>
        <a:xfrm>
          <a:off x="5497603" y="2746454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607A85-FD16-49F4-8150-35AAC179270C}">
      <dsp:nvSpPr>
        <dsp:cNvPr id="0" name=""/>
        <dsp:cNvSpPr/>
      </dsp:nvSpPr>
      <dsp:spPr>
        <a:xfrm>
          <a:off x="6342259" y="2746454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B19A98-2C0C-4BE6-BA87-CCC9EF509074}">
      <dsp:nvSpPr>
        <dsp:cNvPr id="0" name=""/>
        <dsp:cNvSpPr/>
      </dsp:nvSpPr>
      <dsp:spPr>
        <a:xfrm>
          <a:off x="1274325" y="2935810"/>
          <a:ext cx="5985748" cy="5441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Поиск в образовательных учреждениях</a:t>
          </a:r>
        </a:p>
      </dsp:txBody>
      <dsp:txXfrm>
        <a:off x="1274325" y="2935810"/>
        <a:ext cx="5985748" cy="544158"/>
      </dsp:txXfrm>
    </dsp:sp>
    <dsp:sp modelId="{8FBA26F8-D94E-4439-83A9-56292F55E4A2}">
      <dsp:nvSpPr>
        <dsp:cNvPr id="0" name=""/>
        <dsp:cNvSpPr/>
      </dsp:nvSpPr>
      <dsp:spPr>
        <a:xfrm>
          <a:off x="1274325" y="3479969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C16E9B-2F66-4BEE-90E3-7497385452AB}">
      <dsp:nvSpPr>
        <dsp:cNvPr id="0" name=""/>
        <dsp:cNvSpPr/>
      </dsp:nvSpPr>
      <dsp:spPr>
        <a:xfrm>
          <a:off x="2118981" y="3479969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B21958-611D-4B7C-AD87-FFEE1F902F60}">
      <dsp:nvSpPr>
        <dsp:cNvPr id="0" name=""/>
        <dsp:cNvSpPr/>
      </dsp:nvSpPr>
      <dsp:spPr>
        <a:xfrm>
          <a:off x="2963637" y="3479969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7EC0CC-1F67-42B0-B0BA-56BDA04D2EAE}">
      <dsp:nvSpPr>
        <dsp:cNvPr id="0" name=""/>
        <dsp:cNvSpPr/>
      </dsp:nvSpPr>
      <dsp:spPr>
        <a:xfrm>
          <a:off x="3808292" y="3479969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24E250-AC20-43BF-9F28-664E4D89845A}">
      <dsp:nvSpPr>
        <dsp:cNvPr id="0" name=""/>
        <dsp:cNvSpPr/>
      </dsp:nvSpPr>
      <dsp:spPr>
        <a:xfrm>
          <a:off x="4652948" y="3479969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C27962-3053-40E5-81E1-F028CC1B79AD}">
      <dsp:nvSpPr>
        <dsp:cNvPr id="0" name=""/>
        <dsp:cNvSpPr/>
      </dsp:nvSpPr>
      <dsp:spPr>
        <a:xfrm>
          <a:off x="5497603" y="3479969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A757A6-9615-432D-B11B-2368FFC5F199}">
      <dsp:nvSpPr>
        <dsp:cNvPr id="0" name=""/>
        <dsp:cNvSpPr/>
      </dsp:nvSpPr>
      <dsp:spPr>
        <a:xfrm>
          <a:off x="6342259" y="3479969"/>
          <a:ext cx="798099" cy="133016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3F75C6-C8FA-4C4B-AD1A-941584F69A93}">
      <dsp:nvSpPr>
        <dsp:cNvPr id="0" name=""/>
        <dsp:cNvSpPr/>
      </dsp:nvSpPr>
      <dsp:spPr>
        <a:xfrm>
          <a:off x="1870" y="1851514"/>
          <a:ext cx="2672086" cy="13360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u="none" kern="1200" dirty="0"/>
            <a:t>Кадровый потенциал организации: </a:t>
          </a:r>
        </a:p>
      </dsp:txBody>
      <dsp:txXfrm>
        <a:off x="41001" y="1890645"/>
        <a:ext cx="2593824" cy="1257781"/>
      </dsp:txXfrm>
    </dsp:sp>
    <dsp:sp modelId="{2C071CAD-EAB5-409D-97F3-CFECF8C8DF88}">
      <dsp:nvSpPr>
        <dsp:cNvPr id="0" name=""/>
        <dsp:cNvSpPr/>
      </dsp:nvSpPr>
      <dsp:spPr>
        <a:xfrm rot="18289469">
          <a:off x="2272547" y="1727448"/>
          <a:ext cx="1871652" cy="47724"/>
        </a:xfrm>
        <a:custGeom>
          <a:avLst/>
          <a:gdLst/>
          <a:ahLst/>
          <a:cxnLst/>
          <a:rect l="0" t="0" r="0" b="0"/>
          <a:pathLst>
            <a:path>
              <a:moveTo>
                <a:pt x="0" y="23862"/>
              </a:moveTo>
              <a:lnTo>
                <a:pt x="1871652" y="23862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3161582" y="1704519"/>
        <a:ext cx="93582" cy="93582"/>
      </dsp:txXfrm>
    </dsp:sp>
    <dsp:sp modelId="{80AC24F6-9960-405D-8375-05DFFAFED3CC}">
      <dsp:nvSpPr>
        <dsp:cNvPr id="0" name=""/>
        <dsp:cNvSpPr/>
      </dsp:nvSpPr>
      <dsp:spPr>
        <a:xfrm>
          <a:off x="3742791" y="315065"/>
          <a:ext cx="5555908" cy="133604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это общая (количественная и качественная) характеристика персонала </a:t>
          </a:r>
          <a:r>
            <a:rPr lang="ru-RU" sz="1600" b="1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как одного из видов ресурсов</a:t>
          </a:r>
          <a:r>
            <a:rPr lang="ru-RU" sz="16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связанная с </a:t>
          </a:r>
          <a:r>
            <a:rPr lang="ru-RU" sz="1600" b="0" i="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выполнением возложенных на него функций</a:t>
          </a:r>
          <a:r>
            <a:rPr lang="ru-RU" sz="16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и достижением целей перспективного развития предприятия; </a:t>
          </a:r>
        </a:p>
      </dsp:txBody>
      <dsp:txXfrm>
        <a:off x="3781922" y="354196"/>
        <a:ext cx="5477646" cy="1257781"/>
      </dsp:txXfrm>
    </dsp:sp>
    <dsp:sp modelId="{FD6179FD-71DC-4775-94DB-BD40874DE754}">
      <dsp:nvSpPr>
        <dsp:cNvPr id="0" name=""/>
        <dsp:cNvSpPr/>
      </dsp:nvSpPr>
      <dsp:spPr>
        <a:xfrm>
          <a:off x="2673956" y="2495673"/>
          <a:ext cx="1068834" cy="47724"/>
        </a:xfrm>
        <a:custGeom>
          <a:avLst/>
          <a:gdLst/>
          <a:ahLst/>
          <a:cxnLst/>
          <a:rect l="0" t="0" r="0" b="0"/>
          <a:pathLst>
            <a:path>
              <a:moveTo>
                <a:pt x="0" y="23862"/>
              </a:moveTo>
              <a:lnTo>
                <a:pt x="1068834" y="23862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181653" y="2492815"/>
        <a:ext cx="53441" cy="53441"/>
      </dsp:txXfrm>
    </dsp:sp>
    <dsp:sp modelId="{694A9716-F2FC-45A8-A9FE-6ED8F7130A17}">
      <dsp:nvSpPr>
        <dsp:cNvPr id="0" name=""/>
        <dsp:cNvSpPr/>
      </dsp:nvSpPr>
      <dsp:spPr>
        <a:xfrm>
          <a:off x="3742791" y="1851514"/>
          <a:ext cx="5555908" cy="133604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это имеющиеся и потенциальные возможности работников, как целостной системы (коллектива), которые используются и могут быть использованы в определённый момент времени. </a:t>
          </a:r>
        </a:p>
      </dsp:txBody>
      <dsp:txXfrm>
        <a:off x="3781922" y="1890645"/>
        <a:ext cx="5477646" cy="1257781"/>
      </dsp:txXfrm>
    </dsp:sp>
    <dsp:sp modelId="{C546D13B-4FA3-4405-9CA4-CC7AF3A56ECE}">
      <dsp:nvSpPr>
        <dsp:cNvPr id="0" name=""/>
        <dsp:cNvSpPr/>
      </dsp:nvSpPr>
      <dsp:spPr>
        <a:xfrm rot="3310531">
          <a:off x="2272547" y="3263898"/>
          <a:ext cx="1871652" cy="47724"/>
        </a:xfrm>
        <a:custGeom>
          <a:avLst/>
          <a:gdLst/>
          <a:ahLst/>
          <a:cxnLst/>
          <a:rect l="0" t="0" r="0" b="0"/>
          <a:pathLst>
            <a:path>
              <a:moveTo>
                <a:pt x="0" y="23862"/>
              </a:moveTo>
              <a:lnTo>
                <a:pt x="1871652" y="23862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3161582" y="3240969"/>
        <a:ext cx="93582" cy="93582"/>
      </dsp:txXfrm>
    </dsp:sp>
    <dsp:sp modelId="{7CA4B6A4-73B6-4DC3-82CF-5A135EA484A2}">
      <dsp:nvSpPr>
        <dsp:cNvPr id="0" name=""/>
        <dsp:cNvSpPr/>
      </dsp:nvSpPr>
      <dsp:spPr>
        <a:xfrm>
          <a:off x="3742791" y="3387963"/>
          <a:ext cx="5555908" cy="133604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является составной частью трудового потенциала предприятия (может использоваться как его синоним).</a:t>
          </a:r>
        </a:p>
      </dsp:txBody>
      <dsp:txXfrm>
        <a:off x="3781922" y="3427094"/>
        <a:ext cx="5477646" cy="125778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6D0198-A8AE-44FE-9CE3-857EF811DBDA}">
      <dsp:nvSpPr>
        <dsp:cNvPr id="0" name=""/>
        <dsp:cNvSpPr/>
      </dsp:nvSpPr>
      <dsp:spPr>
        <a:xfrm rot="5400000">
          <a:off x="4239670" y="-424134"/>
          <a:ext cx="4031257" cy="58873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/>
            <a:t> характеризуется не только показателями кадрового потенциала отдельных работников, 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/>
            <a:t>но и их способностями действовать в команде, коллективе, оказывая помощь, и дополняя друг друга, при необходимости.</a:t>
          </a:r>
        </a:p>
      </dsp:txBody>
      <dsp:txXfrm rot="-5400000">
        <a:off x="3311629" y="700697"/>
        <a:ext cx="5690550" cy="3637677"/>
      </dsp:txXfrm>
    </dsp:sp>
    <dsp:sp modelId="{A32AE9DE-6D8F-4E92-BF27-717B6A13E092}">
      <dsp:nvSpPr>
        <dsp:cNvPr id="0" name=""/>
        <dsp:cNvSpPr/>
      </dsp:nvSpPr>
      <dsp:spPr>
        <a:xfrm>
          <a:off x="0" y="0"/>
          <a:ext cx="3311629" cy="50390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u="sng" kern="1200" dirty="0"/>
            <a:t>Кадровый потенциал организации</a:t>
          </a:r>
          <a:endParaRPr lang="ru-RU" sz="3200" kern="1200" dirty="0"/>
        </a:p>
      </dsp:txBody>
      <dsp:txXfrm>
        <a:off x="161660" y="161660"/>
        <a:ext cx="2988309" cy="4715751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525450-D8CB-4A8B-9FF5-3D23B1DB3960}">
      <dsp:nvSpPr>
        <dsp:cNvPr id="0" name=""/>
        <dsp:cNvSpPr/>
      </dsp:nvSpPr>
      <dsp:spPr>
        <a:xfrm>
          <a:off x="0" y="129450"/>
          <a:ext cx="8424936" cy="1841598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>
              <a:solidFill>
                <a:schemeClr val="tx1"/>
              </a:solidFill>
            </a:rPr>
            <a:t>Важно понимание того, что в организации главное – ее кадровый потенциал, а не потенциал отдельных работников. </a:t>
          </a:r>
        </a:p>
      </dsp:txBody>
      <dsp:txXfrm>
        <a:off x="89899" y="219349"/>
        <a:ext cx="8245138" cy="1661800"/>
      </dsp:txXfrm>
    </dsp:sp>
    <dsp:sp modelId="{04B1E477-F6E2-489D-9886-05639790BD2E}">
      <dsp:nvSpPr>
        <dsp:cNvPr id="0" name=""/>
        <dsp:cNvSpPr/>
      </dsp:nvSpPr>
      <dsp:spPr>
        <a:xfrm>
          <a:off x="0" y="2031528"/>
          <a:ext cx="8424936" cy="1841598"/>
        </a:xfrm>
        <a:prstGeom prst="roundRect">
          <a:avLst/>
        </a:prstGeom>
        <a:solidFill>
          <a:schemeClr val="accent1">
            <a:shade val="50000"/>
            <a:hueOff val="486838"/>
            <a:satOff val="-56741"/>
            <a:lumOff val="3888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>
              <a:solidFill>
                <a:schemeClr val="tx1"/>
              </a:solidFill>
            </a:rPr>
            <a:t>В тоже время </a:t>
          </a:r>
          <a:r>
            <a:rPr lang="ru-RU" sz="2100" u="sng" kern="1200">
              <a:solidFill>
                <a:schemeClr val="tx1"/>
              </a:solidFill>
            </a:rPr>
            <a:t>кадровый потенциал</a:t>
          </a:r>
          <a:r>
            <a:rPr lang="ru-RU" sz="2100" kern="1200">
              <a:solidFill>
                <a:schemeClr val="tx1"/>
              </a:solidFill>
            </a:rPr>
            <a:t> - это способности и возможности каждого работника по реализации своих умений для обеспечения жизнедеятельности любого субъекта производства. </a:t>
          </a:r>
        </a:p>
      </dsp:txBody>
      <dsp:txXfrm>
        <a:off x="89899" y="2121427"/>
        <a:ext cx="8245138" cy="1661800"/>
      </dsp:txXfrm>
    </dsp:sp>
    <dsp:sp modelId="{EE525623-765E-4075-B729-DFAF90399D22}">
      <dsp:nvSpPr>
        <dsp:cNvPr id="0" name=""/>
        <dsp:cNvSpPr/>
      </dsp:nvSpPr>
      <dsp:spPr>
        <a:xfrm>
          <a:off x="0" y="3933607"/>
          <a:ext cx="8424936" cy="1841598"/>
        </a:xfrm>
        <a:prstGeom prst="roundRect">
          <a:avLst/>
        </a:prstGeom>
        <a:solidFill>
          <a:schemeClr val="accent1">
            <a:shade val="50000"/>
            <a:hueOff val="486838"/>
            <a:satOff val="-56741"/>
            <a:lumOff val="3888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>
              <a:solidFill>
                <a:schemeClr val="tx1"/>
              </a:solidFill>
            </a:rPr>
            <a:t>Показатели кадрового потенциала, при помощи которых этот потенциал оценивается, являются личностные качества сотрудников, их работоспособность, уровень профессиональных знаний и навыков, опыт, наличие творческих способностей. </a:t>
          </a:r>
        </a:p>
      </dsp:txBody>
      <dsp:txXfrm>
        <a:off x="89899" y="4023506"/>
        <a:ext cx="8245138" cy="1661800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F751DB-A9CA-4A56-BC61-AA8B2E1FAA6B}">
      <dsp:nvSpPr>
        <dsp:cNvPr id="0" name=""/>
        <dsp:cNvSpPr/>
      </dsp:nvSpPr>
      <dsp:spPr>
        <a:xfrm rot="5400000">
          <a:off x="3367094" y="256348"/>
          <a:ext cx="4723724" cy="5391959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400" kern="1200"/>
            <a:t>здоровье сотрудников, физическое и психическое, </a:t>
          </a:r>
          <a:endParaRPr lang="ru-RU" sz="3400" kern="1200" dirty="0"/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400" kern="1200" dirty="0"/>
            <a:t>интеллектуальные способности к творчеству, </a:t>
          </a:r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400" kern="1200"/>
            <a:t>нравственные устои. </a:t>
          </a:r>
          <a:endParaRPr lang="ru-RU" sz="3400" kern="1200" dirty="0"/>
        </a:p>
      </dsp:txBody>
      <dsp:txXfrm rot="-5400000">
        <a:off x="3032977" y="821059"/>
        <a:ext cx="5161366" cy="4262538"/>
      </dsp:txXfrm>
    </dsp:sp>
    <dsp:sp modelId="{8290E269-8E52-4446-9B3F-B95E18565234}">
      <dsp:nvSpPr>
        <dsp:cNvPr id="0" name=""/>
        <dsp:cNvSpPr/>
      </dsp:nvSpPr>
      <dsp:spPr>
        <a:xfrm>
          <a:off x="0" y="0"/>
          <a:ext cx="3032976" cy="5904656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u="none" kern="1200"/>
            <a:t>К характеристикам потенциала организации относятся</a:t>
          </a:r>
          <a:r>
            <a:rPr lang="ru-RU" sz="2200" kern="1200"/>
            <a:t>:</a:t>
          </a:r>
          <a:endParaRPr lang="ru-RU" sz="2200" kern="1200" dirty="0"/>
        </a:p>
      </dsp:txBody>
      <dsp:txXfrm>
        <a:off x="148058" y="148058"/>
        <a:ext cx="2736860" cy="560854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AD2615-B218-4B10-8A16-8BBDCD688D72}">
      <dsp:nvSpPr>
        <dsp:cNvPr id="0" name=""/>
        <dsp:cNvSpPr/>
      </dsp:nvSpPr>
      <dsp:spPr>
        <a:xfrm>
          <a:off x="1533252" y="0"/>
          <a:ext cx="1202821" cy="120282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FC6E44-A03A-4548-BC7E-795167A8EA90}">
      <dsp:nvSpPr>
        <dsp:cNvPr id="0" name=""/>
        <dsp:cNvSpPr/>
      </dsp:nvSpPr>
      <dsp:spPr>
        <a:xfrm>
          <a:off x="1653535" y="120282"/>
          <a:ext cx="962257" cy="96225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92EB08-5ABC-4ADE-AE71-50DB159376CB}">
      <dsp:nvSpPr>
        <dsp:cNvPr id="0" name=""/>
        <dsp:cNvSpPr/>
      </dsp:nvSpPr>
      <dsp:spPr>
        <a:xfrm>
          <a:off x="939296" y="1202821"/>
          <a:ext cx="7653079" cy="50618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/>
            <a:t>Составляющая психофизиологическая</a:t>
          </a:r>
          <a:r>
            <a:rPr lang="ru-RU" sz="2400" kern="1200" dirty="0"/>
            <a:t>: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/>
            <a:t>его состояние здоровья, работоспособность, выносливость, умения и склонности, тип нервной системы и другое;  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/>
            <a:t>Составляющая социально-демографическая</a:t>
          </a:r>
          <a:r>
            <a:rPr lang="ru-RU" sz="2400" kern="1200" dirty="0"/>
            <a:t>: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/>
            <a:t>половая принадлежность, возраст, семейное положение и т.д.;  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/>
            <a:t>Квалификационная составляющая</a:t>
          </a:r>
          <a:r>
            <a:rPr lang="ru-RU" sz="2400" kern="1200" dirty="0"/>
            <a:t>: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/>
            <a:t>уровень </a:t>
          </a:r>
          <a:r>
            <a:rPr lang="ru-RU" sz="1900" kern="1200" dirty="0"/>
            <a:t>образования, объем специальных знаний, профессиональные трудовые навыки, способность к инновациям, интеллект, творческие способности;  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/>
            <a:t>Личностные показатели</a:t>
          </a:r>
          <a:r>
            <a:rPr lang="ru-RU" sz="2400" kern="1200" dirty="0"/>
            <a:t>: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/>
            <a:t>ответственность</a:t>
          </a:r>
          <a:r>
            <a:rPr lang="ru-RU" sz="1900" kern="1200" dirty="0"/>
            <a:t>, дисциплинированность, отношение к труду, активность, ценностные ориентации, нравственные устои и прочее. </a:t>
          </a:r>
        </a:p>
      </dsp:txBody>
      <dsp:txXfrm>
        <a:off x="939296" y="1202821"/>
        <a:ext cx="7653079" cy="5061874"/>
      </dsp:txXfrm>
    </dsp:sp>
    <dsp:sp modelId="{00B43D3C-33EE-4881-9663-60A7C8292DF5}">
      <dsp:nvSpPr>
        <dsp:cNvPr id="0" name=""/>
        <dsp:cNvSpPr/>
      </dsp:nvSpPr>
      <dsp:spPr>
        <a:xfrm>
          <a:off x="2986662" y="0"/>
          <a:ext cx="3558347" cy="12028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u="none" kern="1200" dirty="0"/>
            <a:t>Факторы, включаемые в кадровый потенциал</a:t>
          </a:r>
          <a:r>
            <a:rPr lang="ru-RU" sz="2400" kern="1200" dirty="0"/>
            <a:t>:</a:t>
          </a:r>
        </a:p>
      </dsp:txBody>
      <dsp:txXfrm>
        <a:off x="2986662" y="0"/>
        <a:ext cx="3558347" cy="12028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582DB4-399B-4CB3-9B0F-2F270B9972D9}">
      <dsp:nvSpPr>
        <dsp:cNvPr id="0" name=""/>
        <dsp:cNvSpPr/>
      </dsp:nvSpPr>
      <dsp:spPr>
        <a:xfrm>
          <a:off x="9371" y="1323471"/>
          <a:ext cx="2564492" cy="64112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/>
            <a:t>1. Планирование ресурсов</a:t>
          </a:r>
        </a:p>
      </dsp:txBody>
      <dsp:txXfrm>
        <a:off x="28149" y="1342249"/>
        <a:ext cx="2526936" cy="603567"/>
      </dsp:txXfrm>
    </dsp:sp>
    <dsp:sp modelId="{AF9B9E8A-9CA1-49CA-813B-5C851B05996B}">
      <dsp:nvSpPr>
        <dsp:cNvPr id="0" name=""/>
        <dsp:cNvSpPr/>
      </dsp:nvSpPr>
      <dsp:spPr>
        <a:xfrm rot="5400000">
          <a:off x="1235519" y="2020692"/>
          <a:ext cx="112196" cy="112196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85B265-8E1C-409E-B634-77251D1080A2}">
      <dsp:nvSpPr>
        <dsp:cNvPr id="0" name=""/>
        <dsp:cNvSpPr/>
      </dsp:nvSpPr>
      <dsp:spPr>
        <a:xfrm>
          <a:off x="9371" y="2188987"/>
          <a:ext cx="2564492" cy="159656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разработка плана будущих потребностей в людских ресурсах.</a:t>
          </a:r>
        </a:p>
      </dsp:txBody>
      <dsp:txXfrm>
        <a:off x="56133" y="2235749"/>
        <a:ext cx="2470968" cy="1503045"/>
      </dsp:txXfrm>
    </dsp:sp>
    <dsp:sp modelId="{868F1CDF-7FF8-4F10-AC90-243193527312}">
      <dsp:nvSpPr>
        <dsp:cNvPr id="0" name=""/>
        <dsp:cNvSpPr/>
      </dsp:nvSpPr>
      <dsp:spPr>
        <a:xfrm>
          <a:off x="2932892" y="1323471"/>
          <a:ext cx="2564492" cy="64112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/>
            <a:t>2. Набор персонала</a:t>
          </a:r>
        </a:p>
      </dsp:txBody>
      <dsp:txXfrm>
        <a:off x="2951670" y="1342249"/>
        <a:ext cx="2526936" cy="603567"/>
      </dsp:txXfrm>
    </dsp:sp>
    <dsp:sp modelId="{4327993A-1F00-46EE-B0A5-961B6FBA3DEA}">
      <dsp:nvSpPr>
        <dsp:cNvPr id="0" name=""/>
        <dsp:cNvSpPr/>
      </dsp:nvSpPr>
      <dsp:spPr>
        <a:xfrm rot="5400000">
          <a:off x="4159040" y="2020692"/>
          <a:ext cx="112196" cy="112196"/>
        </a:xfrm>
        <a:prstGeom prst="rightArrow">
          <a:avLst>
            <a:gd name="adj1" fmla="val 667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C7DCE0-69D6-43BA-A8AE-F3A6BEF85CCE}">
      <dsp:nvSpPr>
        <dsp:cNvPr id="0" name=""/>
        <dsp:cNvSpPr/>
      </dsp:nvSpPr>
      <dsp:spPr>
        <a:xfrm>
          <a:off x="2932892" y="2188987"/>
          <a:ext cx="2564492" cy="1483302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создание резерва потенциальных кандидатов по всем должностям</a:t>
          </a:r>
        </a:p>
      </dsp:txBody>
      <dsp:txXfrm>
        <a:off x="2976336" y="2232431"/>
        <a:ext cx="2477604" cy="1396414"/>
      </dsp:txXfrm>
    </dsp:sp>
    <dsp:sp modelId="{A526B041-16AF-4D0C-A482-F23342A4991F}">
      <dsp:nvSpPr>
        <dsp:cNvPr id="0" name=""/>
        <dsp:cNvSpPr/>
      </dsp:nvSpPr>
      <dsp:spPr>
        <a:xfrm>
          <a:off x="5856414" y="1323471"/>
          <a:ext cx="2564492" cy="64112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/>
            <a:t>3. Отбор персонала</a:t>
          </a:r>
        </a:p>
      </dsp:txBody>
      <dsp:txXfrm>
        <a:off x="5875192" y="1342249"/>
        <a:ext cx="2526936" cy="603567"/>
      </dsp:txXfrm>
    </dsp:sp>
    <dsp:sp modelId="{682B0B65-5A4A-4D41-8C45-6FC9F624817C}">
      <dsp:nvSpPr>
        <dsp:cNvPr id="0" name=""/>
        <dsp:cNvSpPr/>
      </dsp:nvSpPr>
      <dsp:spPr>
        <a:xfrm rot="5400000">
          <a:off x="7082562" y="2020692"/>
          <a:ext cx="112196" cy="112196"/>
        </a:xfrm>
        <a:prstGeom prst="rightArrow">
          <a:avLst>
            <a:gd name="adj1" fmla="val 667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25D2E5-AF2D-4B3D-8981-D16C158469A5}">
      <dsp:nvSpPr>
        <dsp:cNvPr id="0" name=""/>
        <dsp:cNvSpPr/>
      </dsp:nvSpPr>
      <dsp:spPr>
        <a:xfrm>
          <a:off x="5856414" y="2188987"/>
          <a:ext cx="2564492" cy="641123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оценка кандидатов на рабочие места</a:t>
          </a:r>
        </a:p>
      </dsp:txBody>
      <dsp:txXfrm>
        <a:off x="5875192" y="2207765"/>
        <a:ext cx="2526936" cy="603567"/>
      </dsp:txXfrm>
    </dsp:sp>
    <dsp:sp modelId="{8AB0D197-6334-457D-B949-54D938F25FDC}">
      <dsp:nvSpPr>
        <dsp:cNvPr id="0" name=""/>
        <dsp:cNvSpPr/>
      </dsp:nvSpPr>
      <dsp:spPr>
        <a:xfrm rot="5400000">
          <a:off x="7082562" y="2886208"/>
          <a:ext cx="112196" cy="112196"/>
        </a:xfrm>
        <a:prstGeom prst="rightArrow">
          <a:avLst>
            <a:gd name="adj1" fmla="val 667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6BF085-61C4-4EF6-9F78-0F9503FB7D01}">
      <dsp:nvSpPr>
        <dsp:cNvPr id="0" name=""/>
        <dsp:cNvSpPr/>
      </dsp:nvSpPr>
      <dsp:spPr>
        <a:xfrm>
          <a:off x="5856414" y="3054503"/>
          <a:ext cx="2564492" cy="641123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отбор лучших из резерва, созданного в ходе набора</a:t>
          </a:r>
        </a:p>
      </dsp:txBody>
      <dsp:txXfrm>
        <a:off x="5875192" y="3073281"/>
        <a:ext cx="2526936" cy="603567"/>
      </dsp:txXfrm>
    </dsp:sp>
    <dsp:sp modelId="{B7A64629-32A6-43C3-B07A-DC8E4E7189D0}">
      <dsp:nvSpPr>
        <dsp:cNvPr id="0" name=""/>
        <dsp:cNvSpPr/>
      </dsp:nvSpPr>
      <dsp:spPr>
        <a:xfrm>
          <a:off x="8779936" y="1323471"/>
          <a:ext cx="2564492" cy="64112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/>
            <a:t>4. Определение зарплаты и льгот</a:t>
          </a:r>
        </a:p>
      </dsp:txBody>
      <dsp:txXfrm>
        <a:off x="8798714" y="1342249"/>
        <a:ext cx="2526936" cy="603567"/>
      </dsp:txXfrm>
    </dsp:sp>
    <dsp:sp modelId="{E229775B-2C98-4440-B27D-BF26766A8857}">
      <dsp:nvSpPr>
        <dsp:cNvPr id="0" name=""/>
        <dsp:cNvSpPr/>
      </dsp:nvSpPr>
      <dsp:spPr>
        <a:xfrm rot="5400000">
          <a:off x="10006084" y="2020692"/>
          <a:ext cx="112196" cy="112196"/>
        </a:xfrm>
        <a:prstGeom prst="rightArrow">
          <a:avLst>
            <a:gd name="adj1" fmla="val 667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3BCEA7-CB07-4654-87A5-F4B6091993D7}">
      <dsp:nvSpPr>
        <dsp:cNvPr id="0" name=""/>
        <dsp:cNvSpPr/>
      </dsp:nvSpPr>
      <dsp:spPr>
        <a:xfrm>
          <a:off x="8779936" y="2188987"/>
          <a:ext cx="2564492" cy="1297934"/>
        </a:xfrm>
        <a:prstGeom prst="roundRect">
          <a:avLst>
            <a:gd name="adj" fmla="val 10000"/>
          </a:avLst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разработка структуры заработной платы и льгот в целях привлечения , найма и сохранения персонала.</a:t>
          </a:r>
        </a:p>
      </dsp:txBody>
      <dsp:txXfrm>
        <a:off x="8817951" y="2227002"/>
        <a:ext cx="2488462" cy="1221904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A269D1-57D5-4F1F-B54A-EE9099604F00}">
      <dsp:nvSpPr>
        <dsp:cNvPr id="0" name=""/>
        <dsp:cNvSpPr/>
      </dsp:nvSpPr>
      <dsp:spPr>
        <a:xfrm>
          <a:off x="634412" y="3058"/>
          <a:ext cx="7228119" cy="201889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u="none" kern="1200" dirty="0"/>
            <a:t>Кадровый потенциал работника </a:t>
          </a:r>
          <a:r>
            <a:rPr lang="ru-RU" sz="2400" kern="1200" dirty="0"/>
            <a:t>– величина непостоянная. </a:t>
          </a:r>
        </a:p>
      </dsp:txBody>
      <dsp:txXfrm>
        <a:off x="732966" y="101612"/>
        <a:ext cx="7031011" cy="1821788"/>
      </dsp:txXfrm>
    </dsp:sp>
    <dsp:sp modelId="{ED8071CA-D767-474D-99C2-2E8B8B64F097}">
      <dsp:nvSpPr>
        <dsp:cNvPr id="0" name=""/>
        <dsp:cNvSpPr/>
      </dsp:nvSpPr>
      <dsp:spPr>
        <a:xfrm>
          <a:off x="634412" y="2122899"/>
          <a:ext cx="7228119" cy="2018896"/>
        </a:xfrm>
        <a:prstGeom prst="roundRect">
          <a:avLst/>
        </a:prstGeom>
        <a:solidFill>
          <a:schemeClr val="accent2">
            <a:hueOff val="-4377215"/>
            <a:satOff val="-3950"/>
            <a:lumOff val="-88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/>
            <a:t>В силу разных причин потенциал может изменяться (повышаться понижаться)</a:t>
          </a:r>
        </a:p>
      </dsp:txBody>
      <dsp:txXfrm>
        <a:off x="732966" y="2221453"/>
        <a:ext cx="7031011" cy="1821788"/>
      </dsp:txXfrm>
    </dsp:sp>
    <dsp:sp modelId="{55DD41D3-F604-4E94-B19F-683E7A634127}">
      <dsp:nvSpPr>
        <dsp:cNvPr id="0" name=""/>
        <dsp:cNvSpPr/>
      </dsp:nvSpPr>
      <dsp:spPr>
        <a:xfrm>
          <a:off x="634412" y="4242740"/>
          <a:ext cx="7228119" cy="2018896"/>
        </a:xfrm>
        <a:prstGeom prst="roundRect">
          <a:avLst/>
        </a:prstGeom>
        <a:solidFill>
          <a:schemeClr val="accent2">
            <a:hueOff val="-8754431"/>
            <a:satOff val="-7900"/>
            <a:lumOff val="-176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/>
            <a:t>Приобретаемые по ходу трудового функционирования способности работника к созиданию повышаются в соответствии с усвоением новых знаний и навыков, улучшения условий труда.</a:t>
          </a:r>
        </a:p>
      </dsp:txBody>
      <dsp:txXfrm>
        <a:off x="732966" y="4341294"/>
        <a:ext cx="7031011" cy="1821788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6C07E9-462F-4B1A-BD7F-066AE17474F6}">
      <dsp:nvSpPr>
        <dsp:cNvPr id="0" name=""/>
        <dsp:cNvSpPr/>
      </dsp:nvSpPr>
      <dsp:spPr>
        <a:xfrm rot="5400000">
          <a:off x="7160651" y="-3085078"/>
          <a:ext cx="725076" cy="7080648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>
              <a:solidFill>
                <a:schemeClr val="tx1"/>
              </a:solidFill>
            </a:rPr>
            <a:t>мера наличных ресурсов и возможностей, непрерывно формируемых в процессе всей жизни личности, реализуемых в трудовом поведении и определяющих его реальную плодотворность. </a:t>
          </a:r>
        </a:p>
      </dsp:txBody>
      <dsp:txXfrm rot="-5400000">
        <a:off x="3982866" y="128102"/>
        <a:ext cx="7045253" cy="654286"/>
      </dsp:txXfrm>
    </dsp:sp>
    <dsp:sp modelId="{4F916F81-FC32-42A1-97C3-5485BAE2B5B8}">
      <dsp:nvSpPr>
        <dsp:cNvPr id="0" name=""/>
        <dsp:cNvSpPr/>
      </dsp:nvSpPr>
      <dsp:spPr>
        <a:xfrm>
          <a:off x="0" y="2072"/>
          <a:ext cx="3982865" cy="90634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>
              <a:solidFill>
                <a:schemeClr val="tx1"/>
              </a:solidFill>
            </a:rPr>
            <a:t>Трудовой потенциал работника</a:t>
          </a:r>
        </a:p>
      </dsp:txBody>
      <dsp:txXfrm>
        <a:off x="44244" y="46316"/>
        <a:ext cx="3894377" cy="817857"/>
      </dsp:txXfrm>
    </dsp:sp>
    <dsp:sp modelId="{5D043503-CC73-4315-94D6-19E84042557D}">
      <dsp:nvSpPr>
        <dsp:cNvPr id="0" name=""/>
        <dsp:cNvSpPr/>
      </dsp:nvSpPr>
      <dsp:spPr>
        <a:xfrm rot="5400000">
          <a:off x="7160651" y="-2133415"/>
          <a:ext cx="725076" cy="7080648"/>
        </a:xfrm>
        <a:prstGeom prst="round2SameRect">
          <a:avLst/>
        </a:prstGeom>
        <a:solidFill>
          <a:schemeClr val="accent2">
            <a:tint val="40000"/>
            <a:alpha val="90000"/>
            <a:hueOff val="-2458362"/>
            <a:satOff val="-1441"/>
            <a:lumOff val="-179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-2458362"/>
              <a:satOff val="-1441"/>
              <a:lumOff val="-1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>
              <a:solidFill>
                <a:schemeClr val="tx1"/>
              </a:solidFill>
            </a:rPr>
            <a:t>взрослый </a:t>
          </a:r>
          <a:r>
            <a:rPr lang="ru-RU" sz="1400" kern="1200" dirty="0">
              <a:solidFill>
                <a:schemeClr val="tx1"/>
              </a:solidFill>
            </a:rPr>
            <a:t>человек становится членом общества.</a:t>
          </a:r>
        </a:p>
      </dsp:txBody>
      <dsp:txXfrm rot="-5400000">
        <a:off x="3982866" y="1079765"/>
        <a:ext cx="7045253" cy="654286"/>
      </dsp:txXfrm>
    </dsp:sp>
    <dsp:sp modelId="{F0EF44C2-5443-472E-B384-8A9A7E733666}">
      <dsp:nvSpPr>
        <dsp:cNvPr id="0" name=""/>
        <dsp:cNvSpPr/>
      </dsp:nvSpPr>
      <dsp:spPr>
        <a:xfrm>
          <a:off x="0" y="953735"/>
          <a:ext cx="3982865" cy="906345"/>
        </a:xfrm>
        <a:prstGeom prst="roundRect">
          <a:avLst/>
        </a:prstGeom>
        <a:solidFill>
          <a:schemeClr val="accent2">
            <a:hueOff val="-2188608"/>
            <a:satOff val="-1975"/>
            <a:lumOff val="-44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>
              <a:solidFill>
                <a:schemeClr val="tx1"/>
              </a:solidFill>
            </a:rPr>
            <a:t>На основе своего трудового потенциала</a:t>
          </a:r>
        </a:p>
      </dsp:txBody>
      <dsp:txXfrm>
        <a:off x="44244" y="997979"/>
        <a:ext cx="3894377" cy="817857"/>
      </dsp:txXfrm>
    </dsp:sp>
    <dsp:sp modelId="{223F15DD-B884-46B4-B7B2-B9A490986664}">
      <dsp:nvSpPr>
        <dsp:cNvPr id="0" name=""/>
        <dsp:cNvSpPr/>
      </dsp:nvSpPr>
      <dsp:spPr>
        <a:xfrm rot="5400000">
          <a:off x="7160651" y="-1181752"/>
          <a:ext cx="725076" cy="7080648"/>
        </a:xfrm>
        <a:prstGeom prst="round2SameRect">
          <a:avLst/>
        </a:prstGeom>
        <a:solidFill>
          <a:schemeClr val="accent2">
            <a:tint val="40000"/>
            <a:alpha val="90000"/>
            <a:hueOff val="-4916723"/>
            <a:satOff val="-2883"/>
            <a:lumOff val="-359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-4916723"/>
              <a:satOff val="-2883"/>
              <a:lumOff val="-3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>
              <a:solidFill>
                <a:schemeClr val="tx1"/>
              </a:solidFill>
            </a:rPr>
            <a:t>не </a:t>
          </a:r>
          <a:r>
            <a:rPr lang="ru-RU" sz="1400" kern="1200" dirty="0">
              <a:solidFill>
                <a:schemeClr val="tx1"/>
              </a:solidFill>
            </a:rPr>
            <a:t>является величиной постоянной, она непрерывно изменяется. </a:t>
          </a:r>
        </a:p>
      </dsp:txBody>
      <dsp:txXfrm rot="-5400000">
        <a:off x="3982866" y="2031428"/>
        <a:ext cx="7045253" cy="654286"/>
      </dsp:txXfrm>
    </dsp:sp>
    <dsp:sp modelId="{C65E0A54-FB6A-4A4F-BED6-56D09489A21E}">
      <dsp:nvSpPr>
        <dsp:cNvPr id="0" name=""/>
        <dsp:cNvSpPr/>
      </dsp:nvSpPr>
      <dsp:spPr>
        <a:xfrm>
          <a:off x="0" y="1905398"/>
          <a:ext cx="3982865" cy="906345"/>
        </a:xfrm>
        <a:prstGeom prst="roundRect">
          <a:avLst/>
        </a:prstGeom>
        <a:solidFill>
          <a:schemeClr val="accent2">
            <a:hueOff val="-4377215"/>
            <a:satOff val="-3950"/>
            <a:lumOff val="-88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>
              <a:solidFill>
                <a:schemeClr val="tx1"/>
              </a:solidFill>
            </a:rPr>
            <a:t>Трудовой потенциал работника</a:t>
          </a:r>
        </a:p>
      </dsp:txBody>
      <dsp:txXfrm>
        <a:off x="44244" y="1949642"/>
        <a:ext cx="3894377" cy="817857"/>
      </dsp:txXfrm>
    </dsp:sp>
    <dsp:sp modelId="{1A94C72C-73FE-4D65-9174-7F2F759B283F}">
      <dsp:nvSpPr>
        <dsp:cNvPr id="0" name=""/>
        <dsp:cNvSpPr/>
      </dsp:nvSpPr>
      <dsp:spPr>
        <a:xfrm rot="5400000">
          <a:off x="7160651" y="-230090"/>
          <a:ext cx="725076" cy="7080648"/>
        </a:xfrm>
        <a:prstGeom prst="round2SameRect">
          <a:avLst/>
        </a:prstGeom>
        <a:solidFill>
          <a:schemeClr val="accent2">
            <a:tint val="40000"/>
            <a:alpha val="90000"/>
            <a:hueOff val="-7375085"/>
            <a:satOff val="-4324"/>
            <a:lumOff val="-538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-7375085"/>
              <a:satOff val="-4324"/>
              <a:lumOff val="-5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>
              <a:solidFill>
                <a:schemeClr val="tx1"/>
              </a:solidFill>
            </a:rPr>
            <a:t>возрастают </a:t>
          </a:r>
          <a:r>
            <a:rPr lang="ru-RU" sz="1400" kern="1200" dirty="0">
              <a:solidFill>
                <a:schemeClr val="tx1"/>
              </a:solidFill>
            </a:rPr>
            <a:t>по мере развития и совершенствования знаний и навыков, улучшения условий труда и жизнедеятельности. </a:t>
          </a:r>
        </a:p>
      </dsp:txBody>
      <dsp:txXfrm rot="-5400000">
        <a:off x="3982866" y="2983090"/>
        <a:ext cx="7045253" cy="654286"/>
      </dsp:txXfrm>
    </dsp:sp>
    <dsp:sp modelId="{85DD5752-FE87-4EE3-B30A-D58058C704E8}">
      <dsp:nvSpPr>
        <dsp:cNvPr id="0" name=""/>
        <dsp:cNvSpPr/>
      </dsp:nvSpPr>
      <dsp:spPr>
        <a:xfrm>
          <a:off x="0" y="2857061"/>
          <a:ext cx="3982865" cy="906345"/>
        </a:xfrm>
        <a:prstGeom prst="roundRect">
          <a:avLst/>
        </a:prstGeom>
        <a:solidFill>
          <a:schemeClr val="accent2">
            <a:hueOff val="-6565823"/>
            <a:satOff val="-5925"/>
            <a:lumOff val="-132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>
              <a:solidFill>
                <a:schemeClr val="tx1"/>
              </a:solidFill>
            </a:rPr>
            <a:t>Трудоспособность человека и накапливаемые в процессе трудовой деятельности созидательные способности работника</a:t>
          </a:r>
        </a:p>
      </dsp:txBody>
      <dsp:txXfrm>
        <a:off x="44244" y="2901305"/>
        <a:ext cx="3894377" cy="817857"/>
      </dsp:txXfrm>
    </dsp:sp>
    <dsp:sp modelId="{49C40BBE-1166-4ABD-8C83-1812103B9B05}">
      <dsp:nvSpPr>
        <dsp:cNvPr id="0" name=""/>
        <dsp:cNvSpPr/>
      </dsp:nvSpPr>
      <dsp:spPr>
        <a:xfrm rot="5400000">
          <a:off x="7160651" y="721572"/>
          <a:ext cx="725076" cy="7080648"/>
        </a:xfrm>
        <a:prstGeom prst="round2SameRect">
          <a:avLst/>
        </a:prstGeom>
        <a:solidFill>
          <a:schemeClr val="accent2">
            <a:tint val="40000"/>
            <a:alpha val="90000"/>
            <a:hueOff val="-9833447"/>
            <a:satOff val="-5766"/>
            <a:lumOff val="-718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-9833447"/>
              <a:satOff val="-5766"/>
              <a:lumOff val="-7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>
              <a:solidFill>
                <a:schemeClr val="tx1"/>
              </a:solidFill>
            </a:rPr>
            <a:t>ухудшается состояние здоровья работника, ужесточается режим труда и т. п.</a:t>
          </a:r>
        </a:p>
      </dsp:txBody>
      <dsp:txXfrm rot="-5400000">
        <a:off x="3982866" y="3934753"/>
        <a:ext cx="7045253" cy="654286"/>
      </dsp:txXfrm>
    </dsp:sp>
    <dsp:sp modelId="{860B75EC-6C32-43F3-B45B-D502E68DC84D}">
      <dsp:nvSpPr>
        <dsp:cNvPr id="0" name=""/>
        <dsp:cNvSpPr/>
      </dsp:nvSpPr>
      <dsp:spPr>
        <a:xfrm>
          <a:off x="0" y="3808724"/>
          <a:ext cx="3982865" cy="906345"/>
        </a:xfrm>
        <a:prstGeom prst="roundRect">
          <a:avLst/>
        </a:prstGeom>
        <a:solidFill>
          <a:schemeClr val="accent2">
            <a:hueOff val="-8754431"/>
            <a:satOff val="-7900"/>
            <a:lumOff val="-176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>
              <a:solidFill>
                <a:schemeClr val="tx1"/>
              </a:solidFill>
            </a:rPr>
            <a:t>Но они могут и снижаться, если,</a:t>
          </a:r>
        </a:p>
      </dsp:txBody>
      <dsp:txXfrm>
        <a:off x="44244" y="3852968"/>
        <a:ext cx="3894377" cy="817857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4B4C12-F527-43A1-A93E-B4F48697F24B}">
      <dsp:nvSpPr>
        <dsp:cNvPr id="0" name=""/>
        <dsp:cNvSpPr/>
      </dsp:nvSpPr>
      <dsp:spPr>
        <a:xfrm>
          <a:off x="0" y="0"/>
          <a:ext cx="8059936" cy="590235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048" tIns="384048" rIns="384048" bIns="384048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b="1" kern="1200"/>
            <a:t>Трудовой потенциал работника включает</a:t>
          </a:r>
          <a:r>
            <a:rPr lang="ru-RU" sz="5400" kern="1200"/>
            <a:t>:</a:t>
          </a:r>
        </a:p>
      </dsp:txBody>
      <dsp:txXfrm>
        <a:off x="0" y="0"/>
        <a:ext cx="8059936" cy="3187273"/>
      </dsp:txXfrm>
    </dsp:sp>
    <dsp:sp modelId="{3ADEC26F-192A-41C3-B2EF-D7A64849107B}">
      <dsp:nvSpPr>
        <dsp:cNvPr id="0" name=""/>
        <dsp:cNvSpPr/>
      </dsp:nvSpPr>
      <dsp:spPr>
        <a:xfrm>
          <a:off x="3935" y="3069226"/>
          <a:ext cx="2684021" cy="2715084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психофизиологический потенциал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способности и склонности человека,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состояние его здоровья,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работоспособность,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выносливость,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/>
            <a:t>тип </a:t>
          </a:r>
          <a:r>
            <a:rPr lang="ru-RU" sz="1200" kern="1200" dirty="0"/>
            <a:t>нервной системы и т. п.;</a:t>
          </a:r>
        </a:p>
      </dsp:txBody>
      <dsp:txXfrm>
        <a:off x="3935" y="3069226"/>
        <a:ext cx="2684021" cy="2715084"/>
      </dsp:txXfrm>
    </dsp:sp>
    <dsp:sp modelId="{0B9CC33E-0A98-44B8-9189-9C15F3A3180E}">
      <dsp:nvSpPr>
        <dsp:cNvPr id="0" name=""/>
        <dsp:cNvSpPr/>
      </dsp:nvSpPr>
      <dsp:spPr>
        <a:xfrm>
          <a:off x="2687957" y="3069226"/>
          <a:ext cx="2684021" cy="2715084"/>
        </a:xfrm>
        <a:prstGeom prst="rect">
          <a:avLst/>
        </a:prstGeom>
        <a:solidFill>
          <a:schemeClr val="accent3">
            <a:tint val="40000"/>
            <a:alpha val="90000"/>
            <a:hueOff val="-1936483"/>
            <a:satOff val="1244"/>
            <a:lumOff val="234"/>
            <a:alphaOff val="0"/>
          </a:schemeClr>
        </a:solidFill>
        <a:ln w="15875" cap="rnd" cmpd="sng" algn="ctr">
          <a:solidFill>
            <a:schemeClr val="accent3">
              <a:tint val="40000"/>
              <a:alpha val="90000"/>
              <a:hueOff val="-1936483"/>
              <a:satOff val="1244"/>
              <a:lumOff val="23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квалификационный потенциал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объем, глубину и разносторонность общих и специальных знаний, трудовых навыков и умений, обусловливающих способность работника к труду определенного содержания и сложности;</a:t>
          </a:r>
        </a:p>
      </dsp:txBody>
      <dsp:txXfrm>
        <a:off x="2687957" y="3069226"/>
        <a:ext cx="2684021" cy="2715084"/>
      </dsp:txXfrm>
    </dsp:sp>
    <dsp:sp modelId="{3A089CB1-DBF4-4414-8A6E-7433317C34A1}">
      <dsp:nvSpPr>
        <dsp:cNvPr id="0" name=""/>
        <dsp:cNvSpPr/>
      </dsp:nvSpPr>
      <dsp:spPr>
        <a:xfrm>
          <a:off x="5371978" y="3069226"/>
          <a:ext cx="2684021" cy="2715084"/>
        </a:xfrm>
        <a:prstGeom prst="rect">
          <a:avLst/>
        </a:prstGeom>
        <a:solidFill>
          <a:schemeClr val="accent3">
            <a:tint val="40000"/>
            <a:alpha val="90000"/>
            <a:hueOff val="-3872967"/>
            <a:satOff val="2488"/>
            <a:lumOff val="469"/>
            <a:alphaOff val="0"/>
          </a:schemeClr>
        </a:solidFill>
        <a:ln w="15875" cap="rnd" cmpd="sng" algn="ctr">
          <a:solidFill>
            <a:schemeClr val="accent3">
              <a:tint val="40000"/>
              <a:alpha val="90000"/>
              <a:hueOff val="-3872967"/>
              <a:satOff val="2488"/>
              <a:lumOff val="4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личностный потенциал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уровень гражданского сознания и социальной зрелости,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степень усвоения работником норм отношения к труду,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ценностные ориентации,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интересы,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/>
            <a:t>потребности </a:t>
          </a:r>
          <a:r>
            <a:rPr lang="ru-RU" sz="1200" kern="1200" dirty="0"/>
            <a:t>в сфере труда.</a:t>
          </a:r>
        </a:p>
      </dsp:txBody>
      <dsp:txXfrm>
        <a:off x="5371978" y="3069226"/>
        <a:ext cx="2684021" cy="2715084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31A65D-2395-47CA-97AB-1F4F55CE8E2C}">
      <dsp:nvSpPr>
        <dsp:cNvPr id="0" name=""/>
        <dsp:cNvSpPr/>
      </dsp:nvSpPr>
      <dsp:spPr>
        <a:xfrm>
          <a:off x="0" y="325922"/>
          <a:ext cx="8534400" cy="1084421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/>
            <a:t>Трудовой потенциал работника </a:t>
          </a:r>
        </a:p>
      </dsp:txBody>
      <dsp:txXfrm>
        <a:off x="0" y="325922"/>
        <a:ext cx="8534400" cy="1084421"/>
      </dsp:txXfrm>
    </dsp:sp>
    <dsp:sp modelId="{72502C6C-5B4D-478C-9B1A-33A2F30551C0}">
      <dsp:nvSpPr>
        <dsp:cNvPr id="0" name=""/>
        <dsp:cNvSpPr/>
      </dsp:nvSpPr>
      <dsp:spPr>
        <a:xfrm>
          <a:off x="4167" y="1084421"/>
          <a:ext cx="2842021" cy="2277284"/>
        </a:xfrm>
        <a:prstGeom prst="rect">
          <a:avLst/>
        </a:prstGeom>
        <a:gradFill rotWithShape="1">
          <a:gsLst>
            <a:gs pos="0">
              <a:schemeClr val="accent3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3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зависит от </a:t>
          </a:r>
          <a:r>
            <a:rPr lang="ru-RU" sz="1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степени взаимного согласования в развитии</a:t>
          </a:r>
          <a:r>
            <a:rPr lang="ru-RU" sz="1600" kern="1200" dirty="0"/>
            <a:t> психофизиологического, квалификационного и личностного потенциалов</a:t>
          </a:r>
        </a:p>
      </dsp:txBody>
      <dsp:txXfrm>
        <a:off x="4167" y="1084421"/>
        <a:ext cx="2842021" cy="2277284"/>
      </dsp:txXfrm>
    </dsp:sp>
    <dsp:sp modelId="{0F11F576-BF11-45DB-9AF9-1112369FDF32}">
      <dsp:nvSpPr>
        <dsp:cNvPr id="0" name=""/>
        <dsp:cNvSpPr/>
      </dsp:nvSpPr>
      <dsp:spPr>
        <a:xfrm>
          <a:off x="2846189" y="1084421"/>
          <a:ext cx="2842021" cy="2277284"/>
        </a:xfrm>
        <a:prstGeom prst="rect">
          <a:avLst/>
        </a:prstGeom>
        <a:solidFill>
          <a:schemeClr val="accent5">
            <a:hueOff val="10077129"/>
            <a:satOff val="-4709"/>
            <a:lumOff val="-5294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является частью его потенциала как личности </a:t>
          </a:r>
          <a:endParaRPr lang="ru-RU" sz="1600" kern="1200" dirty="0"/>
        </a:p>
      </dsp:txBody>
      <dsp:txXfrm>
        <a:off x="2846189" y="1084421"/>
        <a:ext cx="2842021" cy="2277284"/>
      </dsp:txXfrm>
    </dsp:sp>
    <dsp:sp modelId="{B310F4B8-8452-471E-AB37-1D46C8C3D823}">
      <dsp:nvSpPr>
        <dsp:cNvPr id="0" name=""/>
        <dsp:cNvSpPr/>
      </dsp:nvSpPr>
      <dsp:spPr>
        <a:xfrm>
          <a:off x="5688210" y="1084421"/>
          <a:ext cx="2842021" cy="2277284"/>
        </a:xfrm>
        <a:prstGeom prst="rect">
          <a:avLst/>
        </a:prstGeom>
        <a:solidFill>
          <a:schemeClr val="accent5">
            <a:hueOff val="20154258"/>
            <a:satOff val="-9417"/>
            <a:lumOff val="-10587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это часть потенциала человека, который формируется на основе природных данных (способностей), образования, воспитания и жизненного опыта</a:t>
          </a:r>
          <a:endParaRPr lang="ru-RU" sz="1600" kern="1200" dirty="0"/>
        </a:p>
      </dsp:txBody>
      <dsp:txXfrm>
        <a:off x="5688210" y="1084421"/>
        <a:ext cx="2842021" cy="2277284"/>
      </dsp:txXfrm>
    </dsp:sp>
    <dsp:sp modelId="{58BF6622-B183-401A-B182-54A9CBB6A8F7}">
      <dsp:nvSpPr>
        <dsp:cNvPr id="0" name=""/>
        <dsp:cNvSpPr/>
      </dsp:nvSpPr>
      <dsp:spPr>
        <a:xfrm>
          <a:off x="0" y="3361706"/>
          <a:ext cx="8534400" cy="253031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25E8D3-E843-48B2-9220-3094EC6370CB}">
      <dsp:nvSpPr>
        <dsp:cNvPr id="0" name=""/>
        <dsp:cNvSpPr/>
      </dsp:nvSpPr>
      <dsp:spPr>
        <a:xfrm>
          <a:off x="0" y="83671"/>
          <a:ext cx="8219256" cy="28571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u="sng" kern="1200" dirty="0"/>
            <a:t>Трудовой потенциал общества</a:t>
          </a:r>
          <a:r>
            <a:rPr lang="ru-RU" sz="3300" kern="1200" dirty="0"/>
            <a:t> - совокупная общественная способность к труду, потенциальная трудовая дееспособность общества. </a:t>
          </a:r>
        </a:p>
      </dsp:txBody>
      <dsp:txXfrm>
        <a:off x="139474" y="223145"/>
        <a:ext cx="7940308" cy="2578192"/>
      </dsp:txXfrm>
    </dsp:sp>
    <dsp:sp modelId="{D4175C6E-207A-4AC2-9875-6A6FA1723431}">
      <dsp:nvSpPr>
        <dsp:cNvPr id="0" name=""/>
        <dsp:cNvSpPr/>
      </dsp:nvSpPr>
      <dsp:spPr>
        <a:xfrm>
          <a:off x="0" y="3035851"/>
          <a:ext cx="8219256" cy="28571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/>
            <a:t>Трудовой потенциал общества имеет количественные и качественные характеристики. </a:t>
          </a:r>
        </a:p>
      </dsp:txBody>
      <dsp:txXfrm>
        <a:off x="139474" y="3175325"/>
        <a:ext cx="7940308" cy="2578192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5AC20A-2685-4457-9602-487E9D939AE0}">
      <dsp:nvSpPr>
        <dsp:cNvPr id="0" name=""/>
        <dsp:cNvSpPr/>
      </dsp:nvSpPr>
      <dsp:spPr>
        <a:xfrm rot="5400000">
          <a:off x="5000322" y="-1444109"/>
          <a:ext cx="2332299" cy="5803738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/>
            <a:t>общественный трудовой потенциал характеризует возможности общества по привлечению к общественному труду населения разного пола и возраста (мужчин и женщин рабочего, до рабочего и после рабочего возрастов)</a:t>
          </a:r>
        </a:p>
      </dsp:txBody>
      <dsp:txXfrm rot="-5400000">
        <a:off x="3264603" y="405463"/>
        <a:ext cx="5689885" cy="2104593"/>
      </dsp:txXfrm>
    </dsp:sp>
    <dsp:sp modelId="{0BF3F88C-70CC-43CF-B334-D0C0DB295A1C}">
      <dsp:nvSpPr>
        <dsp:cNvPr id="0" name=""/>
        <dsp:cNvSpPr/>
      </dsp:nvSpPr>
      <dsp:spPr>
        <a:xfrm>
          <a:off x="0" y="72"/>
          <a:ext cx="3264603" cy="291537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u="none" kern="1200" dirty="0"/>
            <a:t>В количественном</a:t>
          </a:r>
          <a:r>
            <a:rPr lang="ru-RU" sz="1400" kern="1200" dirty="0"/>
            <a:t> отношении</a:t>
          </a:r>
        </a:p>
      </dsp:txBody>
      <dsp:txXfrm>
        <a:off x="142317" y="142389"/>
        <a:ext cx="2979969" cy="2630740"/>
      </dsp:txXfrm>
    </dsp:sp>
    <dsp:sp modelId="{74A252C6-AF8B-4544-95FE-E8339282211B}">
      <dsp:nvSpPr>
        <dsp:cNvPr id="0" name=""/>
        <dsp:cNvSpPr/>
      </dsp:nvSpPr>
      <dsp:spPr>
        <a:xfrm rot="5400000">
          <a:off x="5000322" y="1617034"/>
          <a:ext cx="2332299" cy="5803738"/>
        </a:xfrm>
        <a:prstGeom prst="round2SameRect">
          <a:avLst/>
        </a:prstGeom>
        <a:solidFill>
          <a:schemeClr val="accent5">
            <a:tint val="40000"/>
            <a:alpha val="90000"/>
            <a:hueOff val="20735850"/>
            <a:satOff val="-27444"/>
            <a:lumOff val="-2555"/>
            <a:alphaOff val="0"/>
          </a:schemeClr>
        </a:solidFill>
        <a:ln w="15875" cap="rnd" cmpd="sng" algn="ctr">
          <a:solidFill>
            <a:schemeClr val="accent5">
              <a:tint val="40000"/>
              <a:alpha val="90000"/>
              <a:hueOff val="20735850"/>
              <a:satOff val="-27444"/>
              <a:lumOff val="-25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/>
            <a:t>трудовой потенциал общества -  это его реальные возможности по реализации через участие в общественно полезном труде всего многообразия личных способностей и качеств: знаний, умений и навыков, приобретаемых людьми в процессе воспитания, подготовки к труду, непосредственно трудовой деятельности, переобучения и повышения квалификации.</a:t>
          </a:r>
        </a:p>
      </dsp:txBody>
      <dsp:txXfrm rot="-5400000">
        <a:off x="3264603" y="3466607"/>
        <a:ext cx="5689885" cy="2104593"/>
      </dsp:txXfrm>
    </dsp:sp>
    <dsp:sp modelId="{1FBEFCC6-5870-4911-A3A7-38CAB3452573}">
      <dsp:nvSpPr>
        <dsp:cNvPr id="0" name=""/>
        <dsp:cNvSpPr/>
      </dsp:nvSpPr>
      <dsp:spPr>
        <a:xfrm>
          <a:off x="0" y="3061216"/>
          <a:ext cx="3264603" cy="2915374"/>
        </a:xfrm>
        <a:prstGeom prst="roundRect">
          <a:avLst/>
        </a:prstGeom>
        <a:solidFill>
          <a:schemeClr val="accent5">
            <a:hueOff val="20154258"/>
            <a:satOff val="-9417"/>
            <a:lumOff val="-10587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u="none" kern="1200" dirty="0"/>
            <a:t>В качественном </a:t>
          </a:r>
          <a:r>
            <a:rPr lang="ru-RU" sz="1400" kern="1200" dirty="0"/>
            <a:t>отношении</a:t>
          </a:r>
        </a:p>
      </dsp:txBody>
      <dsp:txXfrm>
        <a:off x="142317" y="3203533"/>
        <a:ext cx="2979969" cy="2630740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8734F9-3ED8-4CCB-98CE-92C9EAF2C7AC}">
      <dsp:nvSpPr>
        <dsp:cNvPr id="0" name=""/>
        <dsp:cNvSpPr/>
      </dsp:nvSpPr>
      <dsp:spPr>
        <a:xfrm>
          <a:off x="1995084" y="1222"/>
          <a:ext cx="3251760" cy="16258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u="sng" kern="1200" dirty="0"/>
            <a:t>Трудовой потенциал организации</a:t>
          </a:r>
          <a:r>
            <a:rPr lang="ru-RU" sz="2600" kern="1200" dirty="0"/>
            <a:t> </a:t>
          </a:r>
        </a:p>
      </dsp:txBody>
      <dsp:txXfrm>
        <a:off x="2042704" y="48842"/>
        <a:ext cx="3156520" cy="1530640"/>
      </dsp:txXfrm>
    </dsp:sp>
    <dsp:sp modelId="{B4BB8400-D46D-42B1-ADFE-E0072932ED2A}">
      <dsp:nvSpPr>
        <dsp:cNvPr id="0" name=""/>
        <dsp:cNvSpPr/>
      </dsp:nvSpPr>
      <dsp:spPr>
        <a:xfrm>
          <a:off x="2320260" y="1627102"/>
          <a:ext cx="325176" cy="12194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9410"/>
              </a:lnTo>
              <a:lnTo>
                <a:pt x="325176" y="121941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062544-AD2D-4EE6-B7D8-A0DA5E627EB7}">
      <dsp:nvSpPr>
        <dsp:cNvPr id="0" name=""/>
        <dsp:cNvSpPr/>
      </dsp:nvSpPr>
      <dsp:spPr>
        <a:xfrm>
          <a:off x="2645436" y="2033572"/>
          <a:ext cx="2601408" cy="16258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с одной стороны, совокупность условий, обеспечивающих реализацию трудового потенциала работника, </a:t>
          </a:r>
        </a:p>
      </dsp:txBody>
      <dsp:txXfrm>
        <a:off x="2693056" y="2081192"/>
        <a:ext cx="2506168" cy="1530640"/>
      </dsp:txXfrm>
    </dsp:sp>
    <dsp:sp modelId="{BEF52B3B-BE38-4290-94A0-6235FA8D16AF}">
      <dsp:nvSpPr>
        <dsp:cNvPr id="0" name=""/>
        <dsp:cNvSpPr/>
      </dsp:nvSpPr>
      <dsp:spPr>
        <a:xfrm>
          <a:off x="2320260" y="1627102"/>
          <a:ext cx="325176" cy="32517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1760"/>
              </a:lnTo>
              <a:lnTo>
                <a:pt x="325176" y="325176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FCDC84-6E87-4885-A0D3-E9ED447E61B8}">
      <dsp:nvSpPr>
        <dsp:cNvPr id="0" name=""/>
        <dsp:cNvSpPr/>
      </dsp:nvSpPr>
      <dsp:spPr>
        <a:xfrm>
          <a:off x="2645436" y="4065923"/>
          <a:ext cx="2601408" cy="16258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с другой - новое качество, возникающее при целенаправленной совместной деятельности работников и групп.</a:t>
          </a:r>
        </a:p>
      </dsp:txBody>
      <dsp:txXfrm>
        <a:off x="2693056" y="4113543"/>
        <a:ext cx="2506168" cy="1530640"/>
      </dsp:txXfrm>
    </dsp:sp>
    <dsp:sp modelId="{B016F3B8-1F03-4720-845F-649C2E2C78B8}">
      <dsp:nvSpPr>
        <dsp:cNvPr id="0" name=""/>
        <dsp:cNvSpPr/>
      </dsp:nvSpPr>
      <dsp:spPr>
        <a:xfrm>
          <a:off x="6059784" y="1222"/>
          <a:ext cx="3251760" cy="16258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/>
            <a:t>Трудовой потенциал организации как система</a:t>
          </a:r>
        </a:p>
      </dsp:txBody>
      <dsp:txXfrm>
        <a:off x="6107404" y="48842"/>
        <a:ext cx="3156520" cy="1530640"/>
      </dsp:txXfrm>
    </dsp:sp>
    <dsp:sp modelId="{00B8C09D-1CBA-4796-987C-7B8CE29BE925}">
      <dsp:nvSpPr>
        <dsp:cNvPr id="0" name=""/>
        <dsp:cNvSpPr/>
      </dsp:nvSpPr>
      <dsp:spPr>
        <a:xfrm>
          <a:off x="6384960" y="1627102"/>
          <a:ext cx="325176" cy="12194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9410"/>
              </a:lnTo>
              <a:lnTo>
                <a:pt x="325176" y="121941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0B6F2F-98A6-49A4-B155-9EF4763236F7}">
      <dsp:nvSpPr>
        <dsp:cNvPr id="0" name=""/>
        <dsp:cNvSpPr/>
      </dsp:nvSpPr>
      <dsp:spPr>
        <a:xfrm>
          <a:off x="6710136" y="2033572"/>
          <a:ext cx="2601408" cy="16258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всегда больше суммы составляющих ее частей – индивидуальных трудовых потенциалов отдельных работников. </a:t>
          </a:r>
        </a:p>
      </dsp:txBody>
      <dsp:txXfrm>
        <a:off x="6757756" y="2081192"/>
        <a:ext cx="2506168" cy="1530640"/>
      </dsp:txXfrm>
    </dsp:sp>
    <dsp:sp modelId="{120A799C-9936-442A-9BA5-00ED04A50F32}">
      <dsp:nvSpPr>
        <dsp:cNvPr id="0" name=""/>
        <dsp:cNvSpPr/>
      </dsp:nvSpPr>
      <dsp:spPr>
        <a:xfrm>
          <a:off x="6384960" y="1627102"/>
          <a:ext cx="325176" cy="32517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1760"/>
              </a:lnTo>
              <a:lnTo>
                <a:pt x="325176" y="325176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4A04C3-FE2F-44F4-B894-5EF19491E078}">
      <dsp:nvSpPr>
        <dsp:cNvPr id="0" name=""/>
        <dsp:cNvSpPr/>
      </dsp:nvSpPr>
      <dsp:spPr>
        <a:xfrm>
          <a:off x="6710136" y="4065923"/>
          <a:ext cx="2601408" cy="16258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Объединение работников в единый и планомерно организованный процесс труда порождает эффект коллективного труда, который превосходит сумму сил работников, действующих индивидуально.</a:t>
          </a:r>
        </a:p>
      </dsp:txBody>
      <dsp:txXfrm>
        <a:off x="6757756" y="4113543"/>
        <a:ext cx="2506168" cy="1530640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06562D-CCF8-4570-86B3-309422718D7D}">
      <dsp:nvSpPr>
        <dsp:cNvPr id="0" name=""/>
        <dsp:cNvSpPr/>
      </dsp:nvSpPr>
      <dsp:spPr>
        <a:xfrm>
          <a:off x="0" y="201980"/>
          <a:ext cx="8352928" cy="9945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/>
            <a:t>Совокупность физических и духовных способностей человека</a:t>
          </a:r>
        </a:p>
      </dsp:txBody>
      <dsp:txXfrm>
        <a:off x="48547" y="250527"/>
        <a:ext cx="8255834" cy="897406"/>
      </dsp:txXfrm>
    </dsp:sp>
    <dsp:sp modelId="{83BA39A8-7AAA-486B-B333-AD12155A9DD3}">
      <dsp:nvSpPr>
        <dsp:cNvPr id="0" name=""/>
        <dsp:cNvSpPr/>
      </dsp:nvSpPr>
      <dsp:spPr>
        <a:xfrm>
          <a:off x="0" y="1196480"/>
          <a:ext cx="8352928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05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dirty="0"/>
            <a:t>является </a:t>
          </a:r>
          <a:r>
            <a:rPr lang="ru-RU" sz="2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основой трудового потенциала личности</a:t>
          </a:r>
          <a:endParaRPr lang="ru-RU" sz="2000" kern="1200" dirty="0"/>
        </a:p>
      </dsp:txBody>
      <dsp:txXfrm>
        <a:off x="0" y="1196480"/>
        <a:ext cx="8352928" cy="414000"/>
      </dsp:txXfrm>
    </dsp:sp>
    <dsp:sp modelId="{43DC9970-C0E7-4C74-AA3B-47931638C7B0}">
      <dsp:nvSpPr>
        <dsp:cNvPr id="0" name=""/>
        <dsp:cNvSpPr/>
      </dsp:nvSpPr>
      <dsp:spPr>
        <a:xfrm>
          <a:off x="0" y="1610480"/>
          <a:ext cx="8352928" cy="994500"/>
        </a:xfrm>
        <a:prstGeom prst="roundRect">
          <a:avLst/>
        </a:prstGeom>
        <a:solidFill>
          <a:schemeClr val="accent2">
            <a:hueOff val="-4377215"/>
            <a:satOff val="-3950"/>
            <a:lumOff val="-88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/>
            <a:t>Производительная сила, возникающая благодаря совместной деятельности различных индивидов, </a:t>
          </a:r>
        </a:p>
      </dsp:txBody>
      <dsp:txXfrm>
        <a:off x="48547" y="1659027"/>
        <a:ext cx="8255834" cy="897406"/>
      </dsp:txXfrm>
    </dsp:sp>
    <dsp:sp modelId="{E2B90AB3-CABF-4B20-94D5-6CEE43A03938}">
      <dsp:nvSpPr>
        <dsp:cNvPr id="0" name=""/>
        <dsp:cNvSpPr/>
      </dsp:nvSpPr>
      <dsp:spPr>
        <a:xfrm>
          <a:off x="0" y="2604980"/>
          <a:ext cx="8352928" cy="6339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05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/>
            <a:t>составляет </a:t>
          </a:r>
          <a:r>
            <a:rPr lang="ru-RU" sz="2000" kern="1200" dirty="0"/>
            <a:t>основу трудового потенциала коллектива организации. </a:t>
          </a:r>
        </a:p>
      </dsp:txBody>
      <dsp:txXfrm>
        <a:off x="0" y="2604980"/>
        <a:ext cx="8352928" cy="633937"/>
      </dsp:txXfrm>
    </dsp:sp>
    <dsp:sp modelId="{A53F0CE4-99CE-4308-A8E7-B351F3BBDFF7}">
      <dsp:nvSpPr>
        <dsp:cNvPr id="0" name=""/>
        <dsp:cNvSpPr/>
      </dsp:nvSpPr>
      <dsp:spPr>
        <a:xfrm>
          <a:off x="0" y="3238917"/>
          <a:ext cx="8352928" cy="994500"/>
        </a:xfrm>
        <a:prstGeom prst="roundRect">
          <a:avLst/>
        </a:prstGeom>
        <a:solidFill>
          <a:schemeClr val="accent2">
            <a:hueOff val="-8754431"/>
            <a:satOff val="-7900"/>
            <a:lumOff val="-176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/>
            <a:t>Трудовые коллективы обладают разными потенциалами в зависимости от</a:t>
          </a:r>
        </a:p>
      </dsp:txBody>
      <dsp:txXfrm>
        <a:off x="48547" y="3287464"/>
        <a:ext cx="8255834" cy="897406"/>
      </dsp:txXfrm>
    </dsp:sp>
    <dsp:sp modelId="{66F82079-C42F-4D8D-A127-E0344D50FC87}">
      <dsp:nvSpPr>
        <dsp:cNvPr id="0" name=""/>
        <dsp:cNvSpPr/>
      </dsp:nvSpPr>
      <dsp:spPr>
        <a:xfrm>
          <a:off x="0" y="4233417"/>
          <a:ext cx="8352928" cy="1397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05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dirty="0"/>
            <a:t>территориального расположения предприятия,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dirty="0"/>
            <a:t>отраслевой принадлежности,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dirty="0"/>
            <a:t>размеров производства,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dirty="0"/>
            <a:t>половозрастной структуры и др. </a:t>
          </a:r>
        </a:p>
      </dsp:txBody>
      <dsp:txXfrm>
        <a:off x="0" y="4233417"/>
        <a:ext cx="8352928" cy="1397250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0FF800-FF15-462B-BA18-427E1373D89A}">
      <dsp:nvSpPr>
        <dsp:cNvPr id="0" name=""/>
        <dsp:cNvSpPr/>
      </dsp:nvSpPr>
      <dsp:spPr>
        <a:xfrm rot="5400000">
          <a:off x="5292313" y="-1663713"/>
          <a:ext cx="2121395" cy="59793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/>
            <a:t>целенаправленная, научно обоснованная деятельность организации, имеющая целью предоставление рабочих мест в нужный момент времени и в необходимом количестве в соответствии со способностями, склонностями работников и предъявляемыми требованиями.</a:t>
          </a:r>
        </a:p>
      </dsp:txBody>
      <dsp:txXfrm rot="-5400000">
        <a:off x="3363359" y="368799"/>
        <a:ext cx="5875746" cy="1914279"/>
      </dsp:txXfrm>
    </dsp:sp>
    <dsp:sp modelId="{56B0673D-A13E-4262-BF64-C0BDFFB9E758}">
      <dsp:nvSpPr>
        <dsp:cNvPr id="0" name=""/>
        <dsp:cNvSpPr/>
      </dsp:nvSpPr>
      <dsp:spPr>
        <a:xfrm>
          <a:off x="0" y="66"/>
          <a:ext cx="3363359" cy="26517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/>
            <a:t>Кадровое планирование</a:t>
          </a:r>
          <a:r>
            <a:rPr lang="ru-RU" sz="2700" kern="1200" dirty="0"/>
            <a:t> </a:t>
          </a:r>
          <a:r>
            <a:rPr lang="ru-RU" sz="2700" b="1" kern="1200" dirty="0"/>
            <a:t>-</a:t>
          </a:r>
          <a:endParaRPr lang="ru-RU" sz="2700" kern="1200" dirty="0"/>
        </a:p>
      </dsp:txBody>
      <dsp:txXfrm>
        <a:off x="129447" y="129513"/>
        <a:ext cx="3104465" cy="2392850"/>
      </dsp:txXfrm>
    </dsp:sp>
    <dsp:sp modelId="{057CFE57-773F-493B-9BB2-07CA202E61CB}">
      <dsp:nvSpPr>
        <dsp:cNvPr id="0" name=""/>
        <dsp:cNvSpPr/>
      </dsp:nvSpPr>
      <dsp:spPr>
        <a:xfrm rot="5400000">
          <a:off x="5292313" y="1120617"/>
          <a:ext cx="2121395" cy="59793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/>
            <a:t>возможность </a:t>
          </a:r>
          <a:r>
            <a:rPr lang="ru-RU" sz="1800" kern="1200" dirty="0"/>
            <a:t>обратной связи, поскольку если план не может быть выполнен, часто возникает необходимость в корректировке задач компании, чтобы они стали выполнимыми с точки зрения человеческих ресурсов.</a:t>
          </a:r>
        </a:p>
      </dsp:txBody>
      <dsp:txXfrm rot="-5400000">
        <a:off x="3363359" y="3153129"/>
        <a:ext cx="5875746" cy="1914279"/>
      </dsp:txXfrm>
    </dsp:sp>
    <dsp:sp modelId="{3837A9AA-0FF8-4401-AD0E-1C84B572C392}">
      <dsp:nvSpPr>
        <dsp:cNvPr id="0" name=""/>
        <dsp:cNvSpPr/>
      </dsp:nvSpPr>
      <dsp:spPr>
        <a:xfrm>
          <a:off x="0" y="2784398"/>
          <a:ext cx="3363359" cy="26517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i="1" kern="1200" dirty="0"/>
            <a:t>Кадровое планирование</a:t>
          </a:r>
          <a:r>
            <a:rPr lang="ru-RU" sz="2700" kern="1200" dirty="0"/>
            <a:t> должно включать </a:t>
          </a:r>
        </a:p>
      </dsp:txBody>
      <dsp:txXfrm>
        <a:off x="129447" y="2913845"/>
        <a:ext cx="3104465" cy="2392850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56BDB0-2F82-4A3C-8169-C6C38E28A5AE}">
      <dsp:nvSpPr>
        <dsp:cNvPr id="0" name=""/>
        <dsp:cNvSpPr/>
      </dsp:nvSpPr>
      <dsp:spPr>
        <a:xfrm>
          <a:off x="0" y="0"/>
          <a:ext cx="9444264" cy="659735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6936" tIns="376936" rIns="376936" bIns="376936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300" u="none" kern="1200" dirty="0"/>
            <a:t>Эффективное кадровое планирование</a:t>
          </a:r>
          <a:r>
            <a:rPr lang="ru-RU" sz="5300" kern="1200" dirty="0"/>
            <a:t> должно отвечать на вопросы:</a:t>
          </a:r>
        </a:p>
      </dsp:txBody>
      <dsp:txXfrm>
        <a:off x="0" y="0"/>
        <a:ext cx="9444264" cy="3562569"/>
      </dsp:txXfrm>
    </dsp:sp>
    <dsp:sp modelId="{9CCA0E6E-6A8C-4500-BE68-8445635FD0C4}">
      <dsp:nvSpPr>
        <dsp:cNvPr id="0" name=""/>
        <dsp:cNvSpPr/>
      </dsp:nvSpPr>
      <dsp:spPr>
        <a:xfrm>
          <a:off x="1152" y="3430622"/>
          <a:ext cx="1888391" cy="303478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сколько работников, какой квалификации, когда и где потребуется?</a:t>
          </a:r>
        </a:p>
      </dsp:txBody>
      <dsp:txXfrm>
        <a:off x="1152" y="3430622"/>
        <a:ext cx="1888391" cy="3034781"/>
      </dsp:txXfrm>
    </dsp:sp>
    <dsp:sp modelId="{FE034AD2-620D-494B-8F0C-B59FA654325C}">
      <dsp:nvSpPr>
        <dsp:cNvPr id="0" name=""/>
        <dsp:cNvSpPr/>
      </dsp:nvSpPr>
      <dsp:spPr>
        <a:xfrm>
          <a:off x="1889544" y="3430622"/>
          <a:ext cx="1888391" cy="3034781"/>
        </a:xfrm>
        <a:prstGeom prst="rect">
          <a:avLst/>
        </a:prstGeom>
        <a:solidFill>
          <a:schemeClr val="accent5">
            <a:tint val="40000"/>
            <a:alpha val="90000"/>
            <a:hueOff val="5183963"/>
            <a:satOff val="-6861"/>
            <a:lumOff val="-639"/>
            <a:alphaOff val="0"/>
          </a:schemeClr>
        </a:solidFill>
        <a:ln w="1587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как лучше привлечь нужный и сократить или оптимизировать использование излишнего персонала?</a:t>
          </a:r>
        </a:p>
      </dsp:txBody>
      <dsp:txXfrm>
        <a:off x="1889544" y="3430622"/>
        <a:ext cx="1888391" cy="3034781"/>
      </dsp:txXfrm>
    </dsp:sp>
    <dsp:sp modelId="{1D93DAC6-3B13-455D-AE15-CDF5FDC62FC5}">
      <dsp:nvSpPr>
        <dsp:cNvPr id="0" name=""/>
        <dsp:cNvSpPr/>
      </dsp:nvSpPr>
      <dsp:spPr>
        <a:xfrm>
          <a:off x="3777936" y="3430622"/>
          <a:ext cx="1888391" cy="3034781"/>
        </a:xfrm>
        <a:prstGeom prst="rect">
          <a:avLst/>
        </a:prstGeom>
        <a:solidFill>
          <a:schemeClr val="accent5">
            <a:tint val="40000"/>
            <a:alpha val="90000"/>
            <a:hueOff val="10367925"/>
            <a:satOff val="-13722"/>
            <a:lumOff val="-1278"/>
            <a:alphaOff val="0"/>
          </a:schemeClr>
        </a:solidFill>
        <a:ln w="1587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как эффективно использовать персонал в соответствии с его способностями, изменениями и внутренней мотивацией?</a:t>
          </a:r>
        </a:p>
      </dsp:txBody>
      <dsp:txXfrm>
        <a:off x="3777936" y="3430622"/>
        <a:ext cx="1888391" cy="3034781"/>
      </dsp:txXfrm>
    </dsp:sp>
    <dsp:sp modelId="{19AB23F9-BA49-4162-923D-8FB7B5095AFF}">
      <dsp:nvSpPr>
        <dsp:cNvPr id="0" name=""/>
        <dsp:cNvSpPr/>
      </dsp:nvSpPr>
      <dsp:spPr>
        <a:xfrm>
          <a:off x="5666327" y="3430622"/>
          <a:ext cx="1888391" cy="3034781"/>
        </a:xfrm>
        <a:prstGeom prst="rect">
          <a:avLst/>
        </a:prstGeom>
        <a:solidFill>
          <a:schemeClr val="accent5">
            <a:tint val="40000"/>
            <a:alpha val="90000"/>
            <a:hueOff val="15551887"/>
            <a:satOff val="-20583"/>
            <a:lumOff val="-1916"/>
            <a:alphaOff val="0"/>
          </a:schemeClr>
        </a:solidFill>
        <a:ln w="1587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каким образом обеспечить условия для развития персонала?</a:t>
          </a:r>
        </a:p>
      </dsp:txBody>
      <dsp:txXfrm>
        <a:off x="5666327" y="3430622"/>
        <a:ext cx="1888391" cy="3034781"/>
      </dsp:txXfrm>
    </dsp:sp>
    <dsp:sp modelId="{22CB5FE8-41C9-46DD-BCB4-69B0A4443F46}">
      <dsp:nvSpPr>
        <dsp:cNvPr id="0" name=""/>
        <dsp:cNvSpPr/>
      </dsp:nvSpPr>
      <dsp:spPr>
        <a:xfrm>
          <a:off x="7554719" y="3430622"/>
          <a:ext cx="1888391" cy="3034781"/>
        </a:xfrm>
        <a:prstGeom prst="rect">
          <a:avLst/>
        </a:prstGeom>
        <a:solidFill>
          <a:schemeClr val="accent5">
            <a:tint val="40000"/>
            <a:alpha val="90000"/>
            <a:hueOff val="20735850"/>
            <a:satOff val="-27444"/>
            <a:lumOff val="-2555"/>
            <a:alphaOff val="0"/>
          </a:schemeClr>
        </a:solidFill>
        <a:ln w="1587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каких затрат потребуют запланированные мероприятия?</a:t>
          </a:r>
        </a:p>
      </dsp:txBody>
      <dsp:txXfrm>
        <a:off x="7554719" y="3430622"/>
        <a:ext cx="1888391" cy="30347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C7ED9A-581B-4AC3-BE5C-6ABEEAF57E1E}">
      <dsp:nvSpPr>
        <dsp:cNvPr id="0" name=""/>
        <dsp:cNvSpPr/>
      </dsp:nvSpPr>
      <dsp:spPr>
        <a:xfrm>
          <a:off x="0" y="48206"/>
          <a:ext cx="8534400" cy="45571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>
              <a:solidFill>
                <a:schemeClr val="tx1"/>
              </a:solidFill>
            </a:rPr>
            <a:t>мотивация</a:t>
          </a:r>
        </a:p>
      </dsp:txBody>
      <dsp:txXfrm>
        <a:off x="22246" y="70452"/>
        <a:ext cx="8489908" cy="411223"/>
      </dsp:txXfrm>
    </dsp:sp>
    <dsp:sp modelId="{620CCBC6-A316-4787-B6D2-CD8AE05F51D0}">
      <dsp:nvSpPr>
        <dsp:cNvPr id="0" name=""/>
        <dsp:cNvSpPr/>
      </dsp:nvSpPr>
      <dsp:spPr>
        <a:xfrm>
          <a:off x="0" y="558641"/>
          <a:ext cx="8534400" cy="455715"/>
        </a:xfrm>
        <a:prstGeom prst="roundRect">
          <a:avLst/>
        </a:prstGeom>
        <a:solidFill>
          <a:schemeClr val="accent4">
            <a:hueOff val="-608362"/>
            <a:satOff val="2029"/>
            <a:lumOff val="3203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>
              <a:solidFill>
                <a:schemeClr val="tx1"/>
              </a:solidFill>
            </a:rPr>
            <a:t>развитие</a:t>
          </a:r>
        </a:p>
      </dsp:txBody>
      <dsp:txXfrm>
        <a:off x="22246" y="580887"/>
        <a:ext cx="8489908" cy="411223"/>
      </dsp:txXfrm>
    </dsp:sp>
    <dsp:sp modelId="{CE5ED4DC-F516-4E2E-8F7F-04477D7A0A34}">
      <dsp:nvSpPr>
        <dsp:cNvPr id="0" name=""/>
        <dsp:cNvSpPr/>
      </dsp:nvSpPr>
      <dsp:spPr>
        <a:xfrm>
          <a:off x="0" y="1069076"/>
          <a:ext cx="8534400" cy="455715"/>
        </a:xfrm>
        <a:prstGeom prst="roundRect">
          <a:avLst/>
        </a:prstGeom>
        <a:solidFill>
          <a:schemeClr val="accent4">
            <a:hueOff val="-1216724"/>
            <a:satOff val="4058"/>
            <a:lumOff val="640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>
              <a:solidFill>
                <a:schemeClr val="tx1"/>
              </a:solidFill>
            </a:rPr>
            <a:t>обучение</a:t>
          </a:r>
        </a:p>
      </dsp:txBody>
      <dsp:txXfrm>
        <a:off x="22246" y="1091322"/>
        <a:ext cx="8489908" cy="411223"/>
      </dsp:txXfrm>
    </dsp:sp>
    <dsp:sp modelId="{BF51B307-FCC0-47A2-926F-8B69A8C7C47C}">
      <dsp:nvSpPr>
        <dsp:cNvPr id="0" name=""/>
        <dsp:cNvSpPr/>
      </dsp:nvSpPr>
      <dsp:spPr>
        <a:xfrm>
          <a:off x="0" y="1579511"/>
          <a:ext cx="8534400" cy="455715"/>
        </a:xfrm>
        <a:prstGeom prst="roundRect">
          <a:avLst/>
        </a:prstGeom>
        <a:solidFill>
          <a:schemeClr val="accent4">
            <a:hueOff val="-1825086"/>
            <a:satOff val="6087"/>
            <a:lumOff val="960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>
              <a:solidFill>
                <a:schemeClr val="tx1"/>
              </a:solidFill>
            </a:rPr>
            <a:t>кадровый учет</a:t>
          </a:r>
        </a:p>
      </dsp:txBody>
      <dsp:txXfrm>
        <a:off x="22246" y="1601757"/>
        <a:ext cx="8489908" cy="411223"/>
      </dsp:txXfrm>
    </dsp:sp>
    <dsp:sp modelId="{2AAC0B95-C2C9-4A39-A132-7FD1A1C95BC8}">
      <dsp:nvSpPr>
        <dsp:cNvPr id="0" name=""/>
        <dsp:cNvSpPr/>
      </dsp:nvSpPr>
      <dsp:spPr>
        <a:xfrm>
          <a:off x="0" y="2089946"/>
          <a:ext cx="8534400" cy="455715"/>
        </a:xfrm>
        <a:prstGeom prst="roundRect">
          <a:avLst/>
        </a:prstGeom>
        <a:solidFill>
          <a:schemeClr val="accent4">
            <a:hueOff val="-2433449"/>
            <a:satOff val="8116"/>
            <a:lumOff val="1281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>
              <a:solidFill>
                <a:schemeClr val="tx1"/>
              </a:solidFill>
            </a:rPr>
            <a:t>кадровое планирование</a:t>
          </a:r>
        </a:p>
      </dsp:txBody>
      <dsp:txXfrm>
        <a:off x="22246" y="2112192"/>
        <a:ext cx="8489908" cy="411223"/>
      </dsp:txXfrm>
    </dsp:sp>
    <dsp:sp modelId="{8E4D9A7E-F8EA-4FBC-9FA3-77540E87AEE5}">
      <dsp:nvSpPr>
        <dsp:cNvPr id="0" name=""/>
        <dsp:cNvSpPr/>
      </dsp:nvSpPr>
      <dsp:spPr>
        <a:xfrm>
          <a:off x="0" y="2600381"/>
          <a:ext cx="8534400" cy="455715"/>
        </a:xfrm>
        <a:prstGeom prst="roundRect">
          <a:avLst/>
        </a:prstGeom>
        <a:solidFill>
          <a:schemeClr val="accent4">
            <a:hueOff val="-3041811"/>
            <a:satOff val="10145"/>
            <a:lumOff val="16013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>
              <a:solidFill>
                <a:schemeClr val="tx1"/>
              </a:solidFill>
            </a:rPr>
            <a:t>кадровый анализ </a:t>
          </a:r>
        </a:p>
      </dsp:txBody>
      <dsp:txXfrm>
        <a:off x="22246" y="2622627"/>
        <a:ext cx="8489908" cy="411223"/>
      </dsp:txXfrm>
    </dsp:sp>
    <dsp:sp modelId="{3CE9B306-4E51-468E-B27A-60F77751186F}">
      <dsp:nvSpPr>
        <dsp:cNvPr id="0" name=""/>
        <dsp:cNvSpPr/>
      </dsp:nvSpPr>
      <dsp:spPr>
        <a:xfrm>
          <a:off x="0" y="3110816"/>
          <a:ext cx="8534400" cy="455715"/>
        </a:xfrm>
        <a:prstGeom prst="roundRect">
          <a:avLst/>
        </a:prstGeom>
        <a:solidFill>
          <a:schemeClr val="accent4">
            <a:hueOff val="-3650173"/>
            <a:satOff val="12174"/>
            <a:lumOff val="1921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>
              <a:solidFill>
                <a:schemeClr val="tx1"/>
              </a:solidFill>
            </a:rPr>
            <a:t>оценка персонала</a:t>
          </a:r>
        </a:p>
      </dsp:txBody>
      <dsp:txXfrm>
        <a:off x="22246" y="3133062"/>
        <a:ext cx="8489908" cy="41122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1BCDAC-231F-4D2A-B61D-8D16C1962326}">
      <dsp:nvSpPr>
        <dsp:cNvPr id="0" name=""/>
        <dsp:cNvSpPr/>
      </dsp:nvSpPr>
      <dsp:spPr>
        <a:xfrm>
          <a:off x="3722914" y="0"/>
          <a:ext cx="3338285" cy="3338285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u="none" kern="1200" dirty="0">
              <a:solidFill>
                <a:schemeClr val="tx1"/>
              </a:solidFill>
            </a:rPr>
            <a:t>Кадровое планирование включает :</a:t>
          </a:r>
        </a:p>
      </dsp:txBody>
      <dsp:txXfrm>
        <a:off x="4557485" y="1669143"/>
        <a:ext cx="1669143" cy="1669142"/>
      </dsp:txXfrm>
    </dsp:sp>
    <dsp:sp modelId="{9529DF7E-B62B-44F9-93F6-337975ABC86B}">
      <dsp:nvSpPr>
        <dsp:cNvPr id="0" name=""/>
        <dsp:cNvSpPr/>
      </dsp:nvSpPr>
      <dsp:spPr>
        <a:xfrm>
          <a:off x="2053771" y="3338285"/>
          <a:ext cx="3338285" cy="3338285"/>
        </a:xfrm>
        <a:prstGeom prst="triangle">
          <a:avLst/>
        </a:prstGeom>
        <a:solidFill>
          <a:schemeClr val="accent5">
            <a:hueOff val="6718086"/>
            <a:satOff val="-3139"/>
            <a:lumOff val="-3529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>
              <a:solidFill>
                <a:schemeClr val="tx1"/>
              </a:solidFill>
            </a:rPr>
            <a:t>прогнозирование перспективных потребностей организации в персонале (по отдельным его категориям)</a:t>
          </a:r>
        </a:p>
      </dsp:txBody>
      <dsp:txXfrm>
        <a:off x="2888342" y="5007428"/>
        <a:ext cx="1669143" cy="1669142"/>
      </dsp:txXfrm>
    </dsp:sp>
    <dsp:sp modelId="{F4C38A5A-CEC7-4E77-A3A1-19403F81102E}">
      <dsp:nvSpPr>
        <dsp:cNvPr id="0" name=""/>
        <dsp:cNvSpPr/>
      </dsp:nvSpPr>
      <dsp:spPr>
        <a:xfrm rot="10800000">
          <a:off x="3722914" y="3338285"/>
          <a:ext cx="3338285" cy="3338285"/>
        </a:xfrm>
        <a:prstGeom prst="triangle">
          <a:avLst/>
        </a:prstGeom>
        <a:solidFill>
          <a:schemeClr val="accent5">
            <a:hueOff val="13436172"/>
            <a:satOff val="-6278"/>
            <a:lumOff val="-705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>
              <a:solidFill>
                <a:schemeClr val="tx1"/>
              </a:solidFill>
            </a:rPr>
            <a:t>изучение рынка труда (рынка квалифицированной рабочей силы) и программы мероприятий по его "освоению"</a:t>
          </a:r>
        </a:p>
      </dsp:txBody>
      <dsp:txXfrm rot="10800000">
        <a:off x="4557485" y="3338285"/>
        <a:ext cx="1669143" cy="1669142"/>
      </dsp:txXfrm>
    </dsp:sp>
    <dsp:sp modelId="{35D41CB4-D581-4A62-BF5C-95CF5084406F}">
      <dsp:nvSpPr>
        <dsp:cNvPr id="0" name=""/>
        <dsp:cNvSpPr/>
      </dsp:nvSpPr>
      <dsp:spPr>
        <a:xfrm>
          <a:off x="5392057" y="3338285"/>
          <a:ext cx="3338285" cy="3338285"/>
        </a:xfrm>
        <a:prstGeom prst="triangle">
          <a:avLst/>
        </a:prstGeom>
        <a:solidFill>
          <a:schemeClr val="accent5">
            <a:hueOff val="20154258"/>
            <a:satOff val="-9417"/>
            <a:lumOff val="-10587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>
              <a:solidFill>
                <a:schemeClr val="tx1"/>
              </a:solidFill>
            </a:rPr>
            <a:t>анализ системы рабочих мест организации.</a:t>
          </a:r>
        </a:p>
      </dsp:txBody>
      <dsp:txXfrm>
        <a:off x="6226628" y="5007428"/>
        <a:ext cx="1669143" cy="1669142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94D007-6874-4C65-921C-432C801FA664}">
      <dsp:nvSpPr>
        <dsp:cNvPr id="0" name=""/>
        <dsp:cNvSpPr/>
      </dsp:nvSpPr>
      <dsp:spPr>
        <a:xfrm>
          <a:off x="0" y="144145"/>
          <a:ext cx="9487806" cy="75477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u="none" kern="1200" cap="all" baseline="0" dirty="0"/>
            <a:t>Основные задачи кадрового планирования</a:t>
          </a:r>
          <a:endParaRPr lang="ru-RU" sz="1900" u="none" kern="1200" dirty="0"/>
        </a:p>
      </dsp:txBody>
      <dsp:txXfrm>
        <a:off x="36845" y="180990"/>
        <a:ext cx="9414116" cy="681087"/>
      </dsp:txXfrm>
    </dsp:sp>
    <dsp:sp modelId="{EC46D494-8A6F-403F-83F6-36E1B63D2B71}">
      <dsp:nvSpPr>
        <dsp:cNvPr id="0" name=""/>
        <dsp:cNvSpPr/>
      </dsp:nvSpPr>
      <dsp:spPr>
        <a:xfrm>
          <a:off x="0" y="953643"/>
          <a:ext cx="9487806" cy="754777"/>
        </a:xfrm>
        <a:prstGeom prst="roundRect">
          <a:avLst/>
        </a:prstGeom>
        <a:solidFill>
          <a:schemeClr val="accent2">
            <a:hueOff val="-1459072"/>
            <a:satOff val="-1317"/>
            <a:lumOff val="-294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/>
            <a:t>разработка процедуры кадрового планирования, согласованной с другими его видами;</a:t>
          </a:r>
        </a:p>
      </dsp:txBody>
      <dsp:txXfrm>
        <a:off x="36845" y="990488"/>
        <a:ext cx="9414116" cy="681087"/>
      </dsp:txXfrm>
    </dsp:sp>
    <dsp:sp modelId="{896F0082-AE9B-4B1A-978C-8B4BE0BE1B04}">
      <dsp:nvSpPr>
        <dsp:cNvPr id="0" name=""/>
        <dsp:cNvSpPr/>
      </dsp:nvSpPr>
      <dsp:spPr>
        <a:xfrm>
          <a:off x="0" y="1763141"/>
          <a:ext cx="9487806" cy="754777"/>
        </a:xfrm>
        <a:prstGeom prst="roundRect">
          <a:avLst/>
        </a:prstGeom>
        <a:solidFill>
          <a:schemeClr val="accent2">
            <a:hueOff val="-2918144"/>
            <a:satOff val="-2633"/>
            <a:lumOff val="-587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/>
            <a:t>увязка кадрового планирования с планированием организации в целом;</a:t>
          </a:r>
        </a:p>
      </dsp:txBody>
      <dsp:txXfrm>
        <a:off x="36845" y="1799986"/>
        <a:ext cx="9414116" cy="681087"/>
      </dsp:txXfrm>
    </dsp:sp>
    <dsp:sp modelId="{A5CADB14-8092-4686-BF3E-468FE28D587E}">
      <dsp:nvSpPr>
        <dsp:cNvPr id="0" name=""/>
        <dsp:cNvSpPr/>
      </dsp:nvSpPr>
      <dsp:spPr>
        <a:xfrm>
          <a:off x="0" y="2572639"/>
          <a:ext cx="9487806" cy="754777"/>
        </a:xfrm>
        <a:prstGeom prst="roundRect">
          <a:avLst/>
        </a:prstGeom>
        <a:solidFill>
          <a:schemeClr val="accent2">
            <a:hueOff val="-4377215"/>
            <a:satOff val="-3950"/>
            <a:lumOff val="-88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/>
            <a:t>организация эффективного взаимодействия между плановой группой кадровой службы и плановым отделом организации;</a:t>
          </a:r>
        </a:p>
      </dsp:txBody>
      <dsp:txXfrm>
        <a:off x="36845" y="2609484"/>
        <a:ext cx="9414116" cy="681087"/>
      </dsp:txXfrm>
    </dsp:sp>
    <dsp:sp modelId="{FFD8D57D-1D97-474E-A109-D70DB993FD1E}">
      <dsp:nvSpPr>
        <dsp:cNvPr id="0" name=""/>
        <dsp:cNvSpPr/>
      </dsp:nvSpPr>
      <dsp:spPr>
        <a:xfrm>
          <a:off x="0" y="3382137"/>
          <a:ext cx="9487806" cy="754777"/>
        </a:xfrm>
        <a:prstGeom prst="roundRect">
          <a:avLst/>
        </a:prstGeom>
        <a:solidFill>
          <a:schemeClr val="accent2">
            <a:hueOff val="-5836287"/>
            <a:satOff val="-5267"/>
            <a:lumOff val="-117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/>
            <a:t>проведение в жизнь решений, способствующих успешному осуществлению стратегии организации;</a:t>
          </a:r>
        </a:p>
      </dsp:txBody>
      <dsp:txXfrm>
        <a:off x="36845" y="3418982"/>
        <a:ext cx="9414116" cy="681087"/>
      </dsp:txXfrm>
    </dsp:sp>
    <dsp:sp modelId="{D8E3C4B1-3874-4F10-9CF7-7E3BECC995B2}">
      <dsp:nvSpPr>
        <dsp:cNvPr id="0" name=""/>
        <dsp:cNvSpPr/>
      </dsp:nvSpPr>
      <dsp:spPr>
        <a:xfrm>
          <a:off x="0" y="4191635"/>
          <a:ext cx="9487806" cy="754777"/>
        </a:xfrm>
        <a:prstGeom prst="roundRect">
          <a:avLst/>
        </a:prstGeom>
        <a:solidFill>
          <a:schemeClr val="accent2">
            <a:hueOff val="-7295359"/>
            <a:satOff val="-6583"/>
            <a:lumOff val="-146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/>
            <a:t>содействие организации в выявлении главных кадровых проблем и потребностей при стратегическом планировании;</a:t>
          </a:r>
        </a:p>
      </dsp:txBody>
      <dsp:txXfrm>
        <a:off x="36845" y="4228480"/>
        <a:ext cx="9414116" cy="681087"/>
      </dsp:txXfrm>
    </dsp:sp>
    <dsp:sp modelId="{BF863415-0226-44B7-AA10-5EFEE20C7B5E}">
      <dsp:nvSpPr>
        <dsp:cNvPr id="0" name=""/>
        <dsp:cNvSpPr/>
      </dsp:nvSpPr>
      <dsp:spPr>
        <a:xfrm>
          <a:off x="0" y="5001133"/>
          <a:ext cx="9487806" cy="754777"/>
        </a:xfrm>
        <a:prstGeom prst="roundRect">
          <a:avLst/>
        </a:prstGeom>
        <a:solidFill>
          <a:schemeClr val="accent2">
            <a:hueOff val="-8754431"/>
            <a:satOff val="-7900"/>
            <a:lumOff val="-176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/>
            <a:t>улучшение обмена информацией по персоналу между всеми подразделениями организации.</a:t>
          </a:r>
        </a:p>
      </dsp:txBody>
      <dsp:txXfrm>
        <a:off x="36845" y="5037978"/>
        <a:ext cx="9414116" cy="681087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ADFB53-81D9-4165-9C53-A4D11B67198B}">
      <dsp:nvSpPr>
        <dsp:cNvPr id="0" name=""/>
        <dsp:cNvSpPr/>
      </dsp:nvSpPr>
      <dsp:spPr>
        <a:xfrm>
          <a:off x="2438" y="1659786"/>
          <a:ext cx="4379467" cy="21897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/>
            <a:t>В кадровом планировании выделяют </a:t>
          </a:r>
        </a:p>
      </dsp:txBody>
      <dsp:txXfrm>
        <a:off x="66573" y="1723921"/>
        <a:ext cx="4251197" cy="2061463"/>
      </dsp:txXfrm>
    </dsp:sp>
    <dsp:sp modelId="{7FBF1895-2E3A-4F6F-9BA4-43D5D5C8031E}">
      <dsp:nvSpPr>
        <dsp:cNvPr id="0" name=""/>
        <dsp:cNvSpPr/>
      </dsp:nvSpPr>
      <dsp:spPr>
        <a:xfrm rot="19457599">
          <a:off x="4179133" y="2089333"/>
          <a:ext cx="2157332" cy="71542"/>
        </a:xfrm>
        <a:custGeom>
          <a:avLst/>
          <a:gdLst/>
          <a:ahLst/>
          <a:cxnLst/>
          <a:rect l="0" t="0" r="0" b="0"/>
          <a:pathLst>
            <a:path>
              <a:moveTo>
                <a:pt x="0" y="35771"/>
              </a:moveTo>
              <a:lnTo>
                <a:pt x="2157332" y="35771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5203866" y="2071171"/>
        <a:ext cx="107866" cy="107866"/>
      </dsp:txXfrm>
    </dsp:sp>
    <dsp:sp modelId="{348B3478-BE2D-488C-BE9A-3EA03076F8F2}">
      <dsp:nvSpPr>
        <dsp:cNvPr id="0" name=""/>
        <dsp:cNvSpPr/>
      </dsp:nvSpPr>
      <dsp:spPr>
        <a:xfrm>
          <a:off x="6133693" y="400689"/>
          <a:ext cx="4379467" cy="218973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kern="1200" dirty="0"/>
            <a:t>Количественные показатели</a:t>
          </a:r>
          <a:endParaRPr lang="ru-RU" sz="3800" kern="1200" dirty="0"/>
        </a:p>
      </dsp:txBody>
      <dsp:txXfrm>
        <a:off x="6197828" y="464824"/>
        <a:ext cx="4251197" cy="2061463"/>
      </dsp:txXfrm>
    </dsp:sp>
    <dsp:sp modelId="{CF8CF692-D24A-41AA-8926-272F573E6B87}">
      <dsp:nvSpPr>
        <dsp:cNvPr id="0" name=""/>
        <dsp:cNvSpPr/>
      </dsp:nvSpPr>
      <dsp:spPr>
        <a:xfrm rot="2142401">
          <a:off x="4179133" y="3348430"/>
          <a:ext cx="2157332" cy="71542"/>
        </a:xfrm>
        <a:custGeom>
          <a:avLst/>
          <a:gdLst/>
          <a:ahLst/>
          <a:cxnLst/>
          <a:rect l="0" t="0" r="0" b="0"/>
          <a:pathLst>
            <a:path>
              <a:moveTo>
                <a:pt x="0" y="35771"/>
              </a:moveTo>
              <a:lnTo>
                <a:pt x="2157332" y="35771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5203866" y="3330268"/>
        <a:ext cx="107866" cy="107866"/>
      </dsp:txXfrm>
    </dsp:sp>
    <dsp:sp modelId="{C7D9F2D7-D565-479C-9D23-9979D8837CAA}">
      <dsp:nvSpPr>
        <dsp:cNvPr id="0" name=""/>
        <dsp:cNvSpPr/>
      </dsp:nvSpPr>
      <dsp:spPr>
        <a:xfrm>
          <a:off x="6133693" y="2918883"/>
          <a:ext cx="4379467" cy="218973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5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5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kern="1200" dirty="0"/>
            <a:t>Качественные</a:t>
          </a:r>
          <a:r>
            <a:rPr lang="ru-RU" sz="3800" kern="1200" dirty="0"/>
            <a:t> </a:t>
          </a:r>
          <a:r>
            <a:rPr lang="ru-RU" sz="3800" b="1" kern="1200" dirty="0"/>
            <a:t>показатели</a:t>
          </a:r>
          <a:endParaRPr lang="ru-RU" sz="3800" kern="1200" dirty="0"/>
        </a:p>
      </dsp:txBody>
      <dsp:txXfrm>
        <a:off x="6197828" y="2983018"/>
        <a:ext cx="4251197" cy="206146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7D311B-6C60-4DFC-B34B-E75018E8C9CA}">
      <dsp:nvSpPr>
        <dsp:cNvPr id="0" name=""/>
        <dsp:cNvSpPr/>
      </dsp:nvSpPr>
      <dsp:spPr>
        <a:xfrm rot="5400000">
          <a:off x="5840034" y="-2205167"/>
          <a:ext cx="2044969" cy="645884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/>
            <a:t>Основывается на взаимной увязке ресурсов, которыми располагает организация, и потребностей в них в рамках планового периода.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/>
            <a:t>Такой план представляет собой двухстороннюю бюджетную таблицу, в одной части которой отражаются источники ресурсов, а в другой - их распределение.</a:t>
          </a:r>
        </a:p>
      </dsp:txBody>
      <dsp:txXfrm rot="-5400000">
        <a:off x="3633099" y="101595"/>
        <a:ext cx="6359014" cy="1845315"/>
      </dsp:txXfrm>
    </dsp:sp>
    <dsp:sp modelId="{E1D3DF12-471C-4B76-8B5E-D2B7BA78F81E}">
      <dsp:nvSpPr>
        <dsp:cNvPr id="0" name=""/>
        <dsp:cNvSpPr/>
      </dsp:nvSpPr>
      <dsp:spPr>
        <a:xfrm>
          <a:off x="0" y="286811"/>
          <a:ext cx="3633098" cy="14748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/>
            <a:t>Балансовый метод</a:t>
          </a:r>
          <a:r>
            <a:rPr lang="ru-RU" sz="2800" kern="1200" dirty="0"/>
            <a:t> </a:t>
          </a:r>
        </a:p>
      </dsp:txBody>
      <dsp:txXfrm>
        <a:off x="71998" y="358809"/>
        <a:ext cx="3489102" cy="1330889"/>
      </dsp:txXfrm>
    </dsp:sp>
    <dsp:sp modelId="{42519704-A33D-4666-A0CC-8D1A47EFCF48}">
      <dsp:nvSpPr>
        <dsp:cNvPr id="0" name=""/>
        <dsp:cNvSpPr/>
      </dsp:nvSpPr>
      <dsp:spPr>
        <a:xfrm rot="5400000">
          <a:off x="6285988" y="-248718"/>
          <a:ext cx="1179908" cy="647147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/>
            <a:t>Суть его состоит в том, что в основу плановых заданий на определенный период включаются нормы затрат различных ресурсов на единицу продукции.</a:t>
          </a:r>
        </a:p>
      </dsp:txBody>
      <dsp:txXfrm rot="-5400000">
        <a:off x="3640205" y="2454663"/>
        <a:ext cx="6413877" cy="1064712"/>
      </dsp:txXfrm>
    </dsp:sp>
    <dsp:sp modelId="{256064FA-3A86-46DC-B281-432CAE4184E0}">
      <dsp:nvSpPr>
        <dsp:cNvPr id="0" name=""/>
        <dsp:cNvSpPr/>
      </dsp:nvSpPr>
      <dsp:spPr>
        <a:xfrm>
          <a:off x="0" y="2120483"/>
          <a:ext cx="3640204" cy="14748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/>
            <a:t>Нормативный метод</a:t>
          </a:r>
          <a:r>
            <a:rPr lang="ru-RU" sz="2800" kern="1200" dirty="0"/>
            <a:t> </a:t>
          </a:r>
        </a:p>
      </dsp:txBody>
      <dsp:txXfrm>
        <a:off x="71998" y="2192481"/>
        <a:ext cx="3496208" cy="1330889"/>
      </dsp:txXfrm>
    </dsp:sp>
    <dsp:sp modelId="{31AA6C92-F120-4322-83CD-856515486899}">
      <dsp:nvSpPr>
        <dsp:cNvPr id="0" name=""/>
        <dsp:cNvSpPr/>
      </dsp:nvSpPr>
      <dsp:spPr>
        <a:xfrm rot="5400000">
          <a:off x="6285988" y="1170817"/>
          <a:ext cx="1179908" cy="647147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/>
            <a:t>Устанавливает </a:t>
          </a:r>
          <a:r>
            <a:rPr lang="ru-RU" sz="1800" kern="1200" dirty="0"/>
            <a:t>зависимость рассматриваемого показателя от других переменных.</a:t>
          </a:r>
        </a:p>
      </dsp:txBody>
      <dsp:txXfrm rot="-5400000">
        <a:off x="3640205" y="3874198"/>
        <a:ext cx="6413877" cy="1064712"/>
      </dsp:txXfrm>
    </dsp:sp>
    <dsp:sp modelId="{1D3088AD-3007-4062-B7DD-AC247AB9B349}">
      <dsp:nvSpPr>
        <dsp:cNvPr id="0" name=""/>
        <dsp:cNvSpPr/>
      </dsp:nvSpPr>
      <dsp:spPr>
        <a:xfrm>
          <a:off x="0" y="3669112"/>
          <a:ext cx="3640204" cy="14748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/>
            <a:t>Статистический метод</a:t>
          </a:r>
          <a:r>
            <a:rPr lang="ru-RU" sz="2800" kern="1200" dirty="0"/>
            <a:t> </a:t>
          </a:r>
        </a:p>
      </dsp:txBody>
      <dsp:txXfrm>
        <a:off x="71998" y="3741110"/>
        <a:ext cx="3496208" cy="1330889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082BD9-04F5-477A-AA8E-FD62401DC31F}">
      <dsp:nvSpPr>
        <dsp:cNvPr id="0" name=""/>
        <dsp:cNvSpPr/>
      </dsp:nvSpPr>
      <dsp:spPr>
        <a:xfrm rot="5400000">
          <a:off x="5447172" y="-1954412"/>
          <a:ext cx="1555064" cy="585854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/>
            <a:t>Для этого привлекается эксперт, который анализирует проблемы планирования и производит соединение имеющихся переменных планирования и величин, влияющих на данные переменные. 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/>
            <a:t>Исходя из рекомендаций эксперта, формируются цели планирования, экспертами могут быть либо специалисты в области планирования персонала либо руководители.</a:t>
          </a:r>
        </a:p>
      </dsp:txBody>
      <dsp:txXfrm rot="-5400000">
        <a:off x="3295432" y="273240"/>
        <a:ext cx="5782633" cy="1403240"/>
      </dsp:txXfrm>
    </dsp:sp>
    <dsp:sp modelId="{D957AEF1-0FF6-4806-A021-CC71A16B2FD1}">
      <dsp:nvSpPr>
        <dsp:cNvPr id="0" name=""/>
        <dsp:cNvSpPr/>
      </dsp:nvSpPr>
      <dsp:spPr>
        <a:xfrm>
          <a:off x="0" y="2945"/>
          <a:ext cx="3295431" cy="1943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1" kern="1200" dirty="0"/>
            <a:t>Метод экспертной оценки</a:t>
          </a:r>
          <a:r>
            <a:rPr lang="ru-RU" sz="3500" kern="1200" dirty="0"/>
            <a:t> </a:t>
          </a:r>
        </a:p>
      </dsp:txBody>
      <dsp:txXfrm>
        <a:off x="94890" y="97835"/>
        <a:ext cx="3105651" cy="1754050"/>
      </dsp:txXfrm>
    </dsp:sp>
    <dsp:sp modelId="{F47DAE0C-E4BF-4818-AC62-49CF22364209}">
      <dsp:nvSpPr>
        <dsp:cNvPr id="0" name=""/>
        <dsp:cNvSpPr/>
      </dsp:nvSpPr>
      <dsp:spPr>
        <a:xfrm rot="5400000">
          <a:off x="5447172" y="86609"/>
          <a:ext cx="1555064" cy="585854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/>
            <a:t>В этом случае образуются группы, которые совместно разрабатывают планы мероприятий, направленных на решение поставленных задач. 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/>
            <a:t>К таким методам можно отнести, например, мозговой штурм.</a:t>
          </a:r>
        </a:p>
      </dsp:txBody>
      <dsp:txXfrm rot="-5400000">
        <a:off x="3295432" y="2314261"/>
        <a:ext cx="5782633" cy="1403240"/>
      </dsp:txXfrm>
    </dsp:sp>
    <dsp:sp modelId="{6926BCCA-7E03-4981-8EED-53CD2B952578}">
      <dsp:nvSpPr>
        <dsp:cNvPr id="0" name=""/>
        <dsp:cNvSpPr/>
      </dsp:nvSpPr>
      <dsp:spPr>
        <a:xfrm>
          <a:off x="0" y="2043967"/>
          <a:ext cx="3295431" cy="1943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1" kern="1200" dirty="0"/>
            <a:t>Метод групповых оценок</a:t>
          </a:r>
          <a:r>
            <a:rPr lang="ru-RU" sz="3500" kern="1200" dirty="0"/>
            <a:t> </a:t>
          </a:r>
        </a:p>
      </dsp:txBody>
      <dsp:txXfrm>
        <a:off x="94890" y="2138857"/>
        <a:ext cx="3105651" cy="1754050"/>
      </dsp:txXfrm>
    </dsp:sp>
    <dsp:sp modelId="{9132E333-0A57-4E4C-AC84-DA0BE5A73EC4}">
      <dsp:nvSpPr>
        <dsp:cNvPr id="0" name=""/>
        <dsp:cNvSpPr/>
      </dsp:nvSpPr>
      <dsp:spPr>
        <a:xfrm rot="5400000">
          <a:off x="5447172" y="2127631"/>
          <a:ext cx="1555064" cy="585854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/>
            <a:t> Включает в себя экспертные и групповые методы. 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/>
            <a:t>Сначала опрашивается множество независимых друг от друга экспертов, а затем результаты опроса анализируются в групповых дискуссиях и принимаются соответствующие решения.</a:t>
          </a:r>
        </a:p>
      </dsp:txBody>
      <dsp:txXfrm rot="-5400000">
        <a:off x="3295432" y="4355283"/>
        <a:ext cx="5782633" cy="1403240"/>
      </dsp:txXfrm>
    </dsp:sp>
    <dsp:sp modelId="{C07A63A8-EF59-48D5-8542-BBB7738BC552}">
      <dsp:nvSpPr>
        <dsp:cNvPr id="0" name=""/>
        <dsp:cNvSpPr/>
      </dsp:nvSpPr>
      <dsp:spPr>
        <a:xfrm>
          <a:off x="0" y="4084989"/>
          <a:ext cx="3295431" cy="1943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1" kern="1200" dirty="0"/>
            <a:t>Метод </a:t>
          </a:r>
          <a:r>
            <a:rPr lang="ru-RU" sz="3500" b="1" kern="1200" dirty="0" err="1"/>
            <a:t>Дельфи</a:t>
          </a:r>
          <a:endParaRPr lang="ru-RU" sz="3500" kern="1200" dirty="0"/>
        </a:p>
      </dsp:txBody>
      <dsp:txXfrm>
        <a:off x="94890" y="4179879"/>
        <a:ext cx="3105651" cy="1754050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5270E7-593B-47D8-8FFC-CB563845E056}">
      <dsp:nvSpPr>
        <dsp:cNvPr id="0" name=""/>
        <dsp:cNvSpPr/>
      </dsp:nvSpPr>
      <dsp:spPr>
        <a:xfrm rot="5400000">
          <a:off x="5455332" y="-2294124"/>
          <a:ext cx="696119" cy="5462016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/>
            <a:t> совокупность специализированных подразделений в структуре предприятия, цель которых – реализация процесса управления персоналом предприятия</a:t>
          </a:r>
        </a:p>
      </dsp:txBody>
      <dsp:txXfrm rot="-5400000">
        <a:off x="3072384" y="122806"/>
        <a:ext cx="5428034" cy="628155"/>
      </dsp:txXfrm>
    </dsp:sp>
    <dsp:sp modelId="{D3E95966-9832-46E0-95BE-33F2E797B481}">
      <dsp:nvSpPr>
        <dsp:cNvPr id="0" name=""/>
        <dsp:cNvSpPr/>
      </dsp:nvSpPr>
      <dsp:spPr>
        <a:xfrm>
          <a:off x="0" y="1809"/>
          <a:ext cx="3072384" cy="87014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/>
            <a:t>КС</a:t>
          </a:r>
        </a:p>
      </dsp:txBody>
      <dsp:txXfrm>
        <a:off x="42477" y="44286"/>
        <a:ext cx="2987430" cy="785195"/>
      </dsp:txXfrm>
    </dsp:sp>
    <dsp:sp modelId="{3D2257F8-870A-41E9-8032-5A0EA6A2765F}">
      <dsp:nvSpPr>
        <dsp:cNvPr id="0" name=""/>
        <dsp:cNvSpPr/>
      </dsp:nvSpPr>
      <dsp:spPr>
        <a:xfrm rot="5400000">
          <a:off x="5455332" y="-1380467"/>
          <a:ext cx="696119" cy="5462016"/>
        </a:xfrm>
        <a:prstGeom prst="round2SameRect">
          <a:avLst/>
        </a:prstGeom>
        <a:solidFill>
          <a:schemeClr val="accent3">
            <a:tint val="40000"/>
            <a:alpha val="90000"/>
            <a:hueOff val="-1290989"/>
            <a:satOff val="829"/>
            <a:lumOff val="156"/>
            <a:alphaOff val="0"/>
          </a:schemeClr>
        </a:solidFill>
        <a:ln w="15875" cap="rnd" cmpd="sng" algn="ctr">
          <a:solidFill>
            <a:schemeClr val="accent3">
              <a:tint val="40000"/>
              <a:alpha val="90000"/>
              <a:hueOff val="-1290989"/>
              <a:satOff val="829"/>
              <a:lumOff val="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/>
            <a:t>зависит от специфики деятельности организации</a:t>
          </a:r>
        </a:p>
      </dsp:txBody>
      <dsp:txXfrm rot="-5400000">
        <a:off x="3072384" y="1036463"/>
        <a:ext cx="5428034" cy="628155"/>
      </dsp:txXfrm>
    </dsp:sp>
    <dsp:sp modelId="{70A15C89-0674-4C67-887A-2FB9D9E63B5C}">
      <dsp:nvSpPr>
        <dsp:cNvPr id="0" name=""/>
        <dsp:cNvSpPr/>
      </dsp:nvSpPr>
      <dsp:spPr>
        <a:xfrm>
          <a:off x="0" y="915465"/>
          <a:ext cx="3072384" cy="870149"/>
        </a:xfrm>
        <a:prstGeom prst="roundRect">
          <a:avLst/>
        </a:prstGeom>
        <a:solidFill>
          <a:schemeClr val="accent3">
            <a:hueOff val="-1668671"/>
            <a:satOff val="-3088"/>
            <a:lumOff val="124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/>
            <a:t>Структура КС</a:t>
          </a:r>
        </a:p>
      </dsp:txBody>
      <dsp:txXfrm>
        <a:off x="42477" y="957942"/>
        <a:ext cx="2987430" cy="785195"/>
      </dsp:txXfrm>
    </dsp:sp>
    <dsp:sp modelId="{41DD29D6-05F9-45D0-87F5-653FAFFE1B19}">
      <dsp:nvSpPr>
        <dsp:cNvPr id="0" name=""/>
        <dsp:cNvSpPr/>
      </dsp:nvSpPr>
      <dsp:spPr>
        <a:xfrm rot="5400000">
          <a:off x="5455332" y="-466810"/>
          <a:ext cx="696119" cy="5462016"/>
        </a:xfrm>
        <a:prstGeom prst="round2SameRect">
          <a:avLst/>
        </a:prstGeom>
        <a:solidFill>
          <a:schemeClr val="accent3">
            <a:tint val="40000"/>
            <a:alpha val="90000"/>
            <a:hueOff val="-2581978"/>
            <a:satOff val="1659"/>
            <a:lumOff val="313"/>
            <a:alphaOff val="0"/>
          </a:schemeClr>
        </a:solidFill>
        <a:ln w="15875" cap="rnd" cmpd="sng" algn="ctr">
          <a:solidFill>
            <a:schemeClr val="accent3">
              <a:tint val="40000"/>
              <a:alpha val="90000"/>
              <a:hueOff val="-2581978"/>
              <a:satOff val="1659"/>
              <a:lumOff val="31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/>
            <a:t>группы </a:t>
          </a:r>
          <a:r>
            <a:rPr lang="ru-RU" sz="1300" kern="1200" dirty="0"/>
            <a:t>должностных лиц — руководители, специалисты, технический персонал</a:t>
          </a:r>
        </a:p>
      </dsp:txBody>
      <dsp:txXfrm rot="-5400000">
        <a:off x="3072384" y="1950120"/>
        <a:ext cx="5428034" cy="628155"/>
      </dsp:txXfrm>
    </dsp:sp>
    <dsp:sp modelId="{E46982F0-4FF3-48C5-B1E9-37EEE1B6E540}">
      <dsp:nvSpPr>
        <dsp:cNvPr id="0" name=""/>
        <dsp:cNvSpPr/>
      </dsp:nvSpPr>
      <dsp:spPr>
        <a:xfrm>
          <a:off x="0" y="1829122"/>
          <a:ext cx="3072384" cy="870149"/>
        </a:xfrm>
        <a:prstGeom prst="roundRect">
          <a:avLst/>
        </a:prstGeom>
        <a:solidFill>
          <a:schemeClr val="accent3">
            <a:hueOff val="-3337342"/>
            <a:satOff val="-6175"/>
            <a:lumOff val="248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/>
            <a:t>Типовая структура КС включает</a:t>
          </a:r>
        </a:p>
      </dsp:txBody>
      <dsp:txXfrm>
        <a:off x="42477" y="1871599"/>
        <a:ext cx="2987430" cy="785195"/>
      </dsp:txXfrm>
    </dsp:sp>
    <dsp:sp modelId="{C1B64A07-BA13-4D7E-B5A6-F979261234F5}">
      <dsp:nvSpPr>
        <dsp:cNvPr id="0" name=""/>
        <dsp:cNvSpPr/>
      </dsp:nvSpPr>
      <dsp:spPr>
        <a:xfrm rot="5400000">
          <a:off x="5455332" y="446846"/>
          <a:ext cx="696119" cy="5462016"/>
        </a:xfrm>
        <a:prstGeom prst="round2SameRect">
          <a:avLst/>
        </a:prstGeom>
        <a:solidFill>
          <a:schemeClr val="accent3">
            <a:tint val="40000"/>
            <a:alpha val="90000"/>
            <a:hueOff val="-3872967"/>
            <a:satOff val="2488"/>
            <a:lumOff val="469"/>
            <a:alphaOff val="0"/>
          </a:schemeClr>
        </a:solidFill>
        <a:ln w="15875" cap="rnd" cmpd="sng" algn="ctr">
          <a:solidFill>
            <a:schemeClr val="accent3">
              <a:tint val="40000"/>
              <a:alpha val="90000"/>
              <a:hueOff val="-3872967"/>
              <a:satOff val="2488"/>
              <a:lumOff val="4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/>
            <a:t>должны соответствовать требованиям профессионального стандарта «Специалист по управлению персоналом» (Приказ Минтруда России от 06.10.2015 N 691н)</a:t>
          </a:r>
        </a:p>
      </dsp:txBody>
      <dsp:txXfrm rot="-5400000">
        <a:off x="3072384" y="2863776"/>
        <a:ext cx="5428034" cy="628155"/>
      </dsp:txXfrm>
    </dsp:sp>
    <dsp:sp modelId="{9581BB16-FE51-4194-B600-01E5A0F8D718}">
      <dsp:nvSpPr>
        <dsp:cNvPr id="0" name=""/>
        <dsp:cNvSpPr/>
      </dsp:nvSpPr>
      <dsp:spPr>
        <a:xfrm>
          <a:off x="0" y="2742779"/>
          <a:ext cx="3072384" cy="870149"/>
        </a:xfrm>
        <a:prstGeom prst="roundRect">
          <a:avLst/>
        </a:prstGeom>
        <a:solidFill>
          <a:schemeClr val="accent3">
            <a:hueOff val="-5006012"/>
            <a:satOff val="-9263"/>
            <a:lumOff val="3723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/>
            <a:t>Должности КС и лица, их занимающие</a:t>
          </a:r>
        </a:p>
      </dsp:txBody>
      <dsp:txXfrm>
        <a:off x="42477" y="2785256"/>
        <a:ext cx="2987430" cy="785195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AC38F1-AC42-4D53-A904-5BDBE90FF667}">
      <dsp:nvSpPr>
        <dsp:cNvPr id="0" name=""/>
        <dsp:cNvSpPr/>
      </dsp:nvSpPr>
      <dsp:spPr>
        <a:xfrm rot="5400000">
          <a:off x="6539327" y="-2598575"/>
          <a:ext cx="122256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/>
            <a:t>организационно-правовой документ, в котором определяются основные функции, обязанности, права и ответственность сотрудника организации при осуществлении им деятельности в определенной должности</a:t>
          </a:r>
        </a:p>
      </dsp:txBody>
      <dsp:txXfrm rot="-5400000">
        <a:off x="3785616" y="214817"/>
        <a:ext cx="6670303" cy="1103199"/>
      </dsp:txXfrm>
    </dsp:sp>
    <dsp:sp modelId="{30CA6151-DD6B-4BCE-A245-745192BE4009}">
      <dsp:nvSpPr>
        <dsp:cNvPr id="0" name=""/>
        <dsp:cNvSpPr/>
      </dsp:nvSpPr>
      <dsp:spPr>
        <a:xfrm>
          <a:off x="0" y="2315"/>
          <a:ext cx="3785616" cy="15282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/>
            <a:t>ДИ</a:t>
          </a:r>
        </a:p>
      </dsp:txBody>
      <dsp:txXfrm>
        <a:off x="74601" y="76916"/>
        <a:ext cx="3636414" cy="1379000"/>
      </dsp:txXfrm>
    </dsp:sp>
    <dsp:sp modelId="{539CDF55-461D-43C5-A960-CEEC30EE40A4}">
      <dsp:nvSpPr>
        <dsp:cNvPr id="0" name=""/>
        <dsp:cNvSpPr/>
      </dsp:nvSpPr>
      <dsp:spPr>
        <a:xfrm rot="5400000">
          <a:off x="6539327" y="-993963"/>
          <a:ext cx="122256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/>
            <a:t>определяется </a:t>
          </a:r>
          <a:r>
            <a:rPr lang="ru-RU" sz="1600" kern="1200" dirty="0"/>
            <a:t>требованиями профессиональных стандартов и квалификационных справочников</a:t>
          </a:r>
        </a:p>
      </dsp:txBody>
      <dsp:txXfrm rot="-5400000">
        <a:off x="3785616" y="1819429"/>
        <a:ext cx="6670303" cy="1103199"/>
      </dsp:txXfrm>
    </dsp:sp>
    <dsp:sp modelId="{14D6FF66-4382-437E-A22B-3926845032CF}">
      <dsp:nvSpPr>
        <dsp:cNvPr id="0" name=""/>
        <dsp:cNvSpPr/>
      </dsp:nvSpPr>
      <dsp:spPr>
        <a:xfrm>
          <a:off x="0" y="1606927"/>
          <a:ext cx="3785616" cy="15282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/>
            <a:t>Структура и содержание ДИ</a:t>
          </a:r>
        </a:p>
      </dsp:txBody>
      <dsp:txXfrm>
        <a:off x="74601" y="1681528"/>
        <a:ext cx="3636414" cy="1379000"/>
      </dsp:txXfrm>
    </dsp:sp>
    <dsp:sp modelId="{228168EB-203D-4CB8-AAA5-8230111ED679}">
      <dsp:nvSpPr>
        <dsp:cNvPr id="0" name=""/>
        <dsp:cNvSpPr/>
      </dsp:nvSpPr>
      <dsp:spPr>
        <a:xfrm rot="5400000">
          <a:off x="6539327" y="610649"/>
          <a:ext cx="122256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/>
            <a:t>нормативно </a:t>
          </a:r>
          <a:r>
            <a:rPr lang="ru-RU" sz="1600" kern="1200" dirty="0"/>
            <a:t>закреплен</a:t>
          </a:r>
        </a:p>
      </dsp:txBody>
      <dsp:txXfrm rot="-5400000">
        <a:off x="3785616" y="3424042"/>
        <a:ext cx="6670303" cy="1103199"/>
      </dsp:txXfrm>
    </dsp:sp>
    <dsp:sp modelId="{8F5D1555-B443-4BA5-8E2C-5F3C76944162}">
      <dsp:nvSpPr>
        <dsp:cNvPr id="0" name=""/>
        <dsp:cNvSpPr/>
      </dsp:nvSpPr>
      <dsp:spPr>
        <a:xfrm>
          <a:off x="0" y="3211540"/>
          <a:ext cx="3785616" cy="15282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/>
            <a:t>Состав реквизитов ДИ</a:t>
          </a:r>
        </a:p>
      </dsp:txBody>
      <dsp:txXfrm>
        <a:off x="74601" y="3286141"/>
        <a:ext cx="3636414" cy="1379000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931833-2D75-46BB-8C16-37226A4840B9}">
      <dsp:nvSpPr>
        <dsp:cNvPr id="0" name=""/>
        <dsp:cNvSpPr/>
      </dsp:nvSpPr>
      <dsp:spPr>
        <a:xfrm rot="5400000">
          <a:off x="5357903" y="-2173892"/>
          <a:ext cx="890976" cy="546201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/>
            <a:t> </a:t>
          </a:r>
          <a:r>
            <a:rPr lang="ru-RU" sz="1000" kern="1200" dirty="0"/>
            <a:t>направленные на совершенствование кадрового состава, проводятся планомерно, исходя из плановой потребности в работниках и с учетом перспектив развития персонала и организации в целом.</a:t>
          </a:r>
        </a:p>
      </dsp:txBody>
      <dsp:txXfrm rot="-5400000">
        <a:off x="3072383" y="155122"/>
        <a:ext cx="5418522" cy="803988"/>
      </dsp:txXfrm>
    </dsp:sp>
    <dsp:sp modelId="{8B1D8AED-5032-4096-8923-6190E6DE3F1E}">
      <dsp:nvSpPr>
        <dsp:cNvPr id="0" name=""/>
        <dsp:cNvSpPr/>
      </dsp:nvSpPr>
      <dsp:spPr>
        <a:xfrm>
          <a:off x="27146" y="97672"/>
          <a:ext cx="3072384" cy="11137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i="1" kern="1200" dirty="0"/>
            <a:t>Принцип плановости </a:t>
          </a:r>
          <a:endParaRPr lang="ru-RU" sz="2100" kern="1200" dirty="0"/>
        </a:p>
      </dsp:txBody>
      <dsp:txXfrm>
        <a:off x="81513" y="152039"/>
        <a:ext cx="2963650" cy="1004986"/>
      </dsp:txXfrm>
    </dsp:sp>
    <dsp:sp modelId="{F44E9CD8-6C39-4FF6-B3E9-8231436B97F7}">
      <dsp:nvSpPr>
        <dsp:cNvPr id="0" name=""/>
        <dsp:cNvSpPr/>
      </dsp:nvSpPr>
      <dsp:spPr>
        <a:xfrm rot="5400000">
          <a:off x="5160017" y="-920971"/>
          <a:ext cx="1275414" cy="5456681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/>
            <a:t>реализуется через привлечение в организации как можно большего числа соискателей.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/>
            <a:t>Во многих странах реализацию целого ряда процедур подбора персонала и предварительный анализ кандидатов на вакантные места осуществляют кадровые службы. </a:t>
          </a:r>
        </a:p>
        <a:p>
          <a:pPr marL="114300" lvl="2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/>
            <a:t>Поэтому проведение в жизнь принципа альтернативности находится в сфере ответственности кадрового менеджмента.</a:t>
          </a:r>
        </a:p>
      </dsp:txBody>
      <dsp:txXfrm rot="-5400000">
        <a:off x="3069384" y="1231923"/>
        <a:ext cx="5394420" cy="1150892"/>
      </dsp:txXfrm>
    </dsp:sp>
    <dsp:sp modelId="{88C39BC2-146E-419E-A97D-BBD83A4C5E95}">
      <dsp:nvSpPr>
        <dsp:cNvPr id="0" name=""/>
        <dsp:cNvSpPr/>
      </dsp:nvSpPr>
      <dsp:spPr>
        <a:xfrm>
          <a:off x="0" y="1250508"/>
          <a:ext cx="3069383" cy="11137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i="1" kern="1200" dirty="0"/>
            <a:t>Принцип альтернативности </a:t>
          </a:r>
          <a:endParaRPr lang="ru-RU" sz="2100" kern="1200" dirty="0"/>
        </a:p>
      </dsp:txBody>
      <dsp:txXfrm>
        <a:off x="54367" y="1304875"/>
        <a:ext cx="2960649" cy="1004986"/>
      </dsp:txXfrm>
    </dsp:sp>
    <dsp:sp modelId="{9CCA7D0C-02A9-4D10-B196-D3CC13251C7F}">
      <dsp:nvSpPr>
        <dsp:cNvPr id="0" name=""/>
        <dsp:cNvSpPr/>
      </dsp:nvSpPr>
      <dsp:spPr>
        <a:xfrm rot="5400000">
          <a:off x="5307706" y="326614"/>
          <a:ext cx="991371" cy="5462016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/>
            <a:t>заключается в постоянной работе с потенциальными кандидатами на вакантные места в организации, применении активных методов поиска и вербовки персонала. </a:t>
          </a:r>
        </a:p>
      </dsp:txBody>
      <dsp:txXfrm rot="-5400000">
        <a:off x="3072384" y="2610332"/>
        <a:ext cx="5413621" cy="894581"/>
      </dsp:txXfrm>
    </dsp:sp>
    <dsp:sp modelId="{B046ACD0-0D98-499A-9E2E-C51745695449}">
      <dsp:nvSpPr>
        <dsp:cNvPr id="0" name=""/>
        <dsp:cNvSpPr/>
      </dsp:nvSpPr>
      <dsp:spPr>
        <a:xfrm>
          <a:off x="0" y="2500762"/>
          <a:ext cx="3072384" cy="11137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i="1" kern="1200" dirty="0"/>
            <a:t>Принцип активного подбора </a:t>
          </a:r>
          <a:endParaRPr lang="ru-RU" sz="2100" kern="1200" dirty="0"/>
        </a:p>
      </dsp:txBody>
      <dsp:txXfrm>
        <a:off x="54367" y="2555129"/>
        <a:ext cx="2963650" cy="1004986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6D62AC-4C77-457B-9F6A-BB1860462620}">
      <dsp:nvSpPr>
        <dsp:cNvPr id="0" name=""/>
        <dsp:cNvSpPr/>
      </dsp:nvSpPr>
      <dsp:spPr>
        <a:xfrm rot="5400000">
          <a:off x="6669737" y="-2761404"/>
          <a:ext cx="96174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кадровая политика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организационная структура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планирование численности персонала</a:t>
          </a:r>
        </a:p>
      </dsp:txBody>
      <dsp:txXfrm rot="-5400000">
        <a:off x="3785616" y="169665"/>
        <a:ext cx="6683036" cy="867845"/>
      </dsp:txXfrm>
    </dsp:sp>
    <dsp:sp modelId="{2DFEBECB-5279-4B37-9135-63E88F17A863}">
      <dsp:nvSpPr>
        <dsp:cNvPr id="0" name=""/>
        <dsp:cNvSpPr/>
      </dsp:nvSpPr>
      <dsp:spPr>
        <a:xfrm>
          <a:off x="0" y="2499"/>
          <a:ext cx="3785616" cy="12021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/>
            <a:t>1.Выявление потребности компании в сотрудниках.</a:t>
          </a:r>
        </a:p>
      </dsp:txBody>
      <dsp:txXfrm>
        <a:off x="58685" y="61184"/>
        <a:ext cx="3668246" cy="1084806"/>
      </dsp:txXfrm>
    </dsp:sp>
    <dsp:sp modelId="{6799A3F2-E2E7-4CD4-9C06-06673FCC7B07}">
      <dsp:nvSpPr>
        <dsp:cNvPr id="0" name=""/>
        <dsp:cNvSpPr/>
      </dsp:nvSpPr>
      <dsp:spPr>
        <a:xfrm rot="5400000">
          <a:off x="6669737" y="-1499119"/>
          <a:ext cx="96174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составление профессионального портрета (описание вакансии)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определение каналов привлечения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 привлечение (подбор)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определение эффективности подбора.</a:t>
          </a:r>
        </a:p>
      </dsp:txBody>
      <dsp:txXfrm rot="-5400000">
        <a:off x="3785616" y="1431950"/>
        <a:ext cx="6683036" cy="867845"/>
      </dsp:txXfrm>
    </dsp:sp>
    <dsp:sp modelId="{F53B0E66-AE0F-40E8-B1C5-73A6B07DC47C}">
      <dsp:nvSpPr>
        <dsp:cNvPr id="0" name=""/>
        <dsp:cNvSpPr/>
      </dsp:nvSpPr>
      <dsp:spPr>
        <a:xfrm>
          <a:off x="0" y="1264784"/>
          <a:ext cx="3785616" cy="12021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2. Подбор персонала</a:t>
          </a:r>
        </a:p>
      </dsp:txBody>
      <dsp:txXfrm>
        <a:off x="58685" y="1323469"/>
        <a:ext cx="3668246" cy="1084806"/>
      </dsp:txXfrm>
    </dsp:sp>
    <dsp:sp modelId="{125AF022-6515-4C41-B1D8-BE0C86EDFD93}">
      <dsp:nvSpPr>
        <dsp:cNvPr id="0" name=""/>
        <dsp:cNvSpPr/>
      </dsp:nvSpPr>
      <dsp:spPr>
        <a:xfrm rot="5400000">
          <a:off x="6669737" y="-236833"/>
          <a:ext cx="96174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тестирование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анкетирование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Собеседование и т.д.</a:t>
          </a:r>
        </a:p>
      </dsp:txBody>
      <dsp:txXfrm rot="-5400000">
        <a:off x="3785616" y="2694236"/>
        <a:ext cx="6683036" cy="867845"/>
      </dsp:txXfrm>
    </dsp:sp>
    <dsp:sp modelId="{C10C1D75-49DA-4C02-A0C5-44BCB2D73DBD}">
      <dsp:nvSpPr>
        <dsp:cNvPr id="0" name=""/>
        <dsp:cNvSpPr/>
      </dsp:nvSpPr>
      <dsp:spPr>
        <a:xfrm>
          <a:off x="0" y="2527069"/>
          <a:ext cx="3785616" cy="12021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3. Отбор (оценка) соискателей</a:t>
          </a:r>
        </a:p>
      </dsp:txBody>
      <dsp:txXfrm>
        <a:off x="58685" y="2585754"/>
        <a:ext cx="3668246" cy="1084806"/>
      </dsp:txXfrm>
    </dsp:sp>
    <dsp:sp modelId="{F55DFCD9-2C14-4B20-BF9F-455AE625F0A0}">
      <dsp:nvSpPr>
        <dsp:cNvPr id="0" name=""/>
        <dsp:cNvSpPr/>
      </dsp:nvSpPr>
      <dsp:spPr>
        <a:xfrm rot="5400000">
          <a:off x="6669737" y="1025451"/>
          <a:ext cx="96174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подготовка трудового договора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/>
            <a:t> постановка задач на испытательный срок</a:t>
          </a:r>
        </a:p>
      </dsp:txBody>
      <dsp:txXfrm rot="-5400000">
        <a:off x="3785616" y="3956520"/>
        <a:ext cx="6683036" cy="867845"/>
      </dsp:txXfrm>
    </dsp:sp>
    <dsp:sp modelId="{75C79CF3-04E2-4451-A061-11DFEB4F67FF}">
      <dsp:nvSpPr>
        <dsp:cNvPr id="0" name=""/>
        <dsp:cNvSpPr/>
      </dsp:nvSpPr>
      <dsp:spPr>
        <a:xfrm>
          <a:off x="0" y="3789355"/>
          <a:ext cx="3785616" cy="12021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4. Приём на работу</a:t>
          </a:r>
        </a:p>
      </dsp:txBody>
      <dsp:txXfrm>
        <a:off x="58685" y="3848040"/>
        <a:ext cx="3668246" cy="1084806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2CFBC-D481-4430-83D0-04E3C1324C09}">
      <dsp:nvSpPr>
        <dsp:cNvPr id="0" name=""/>
        <dsp:cNvSpPr/>
      </dsp:nvSpPr>
      <dsp:spPr>
        <a:xfrm rot="5400000">
          <a:off x="4357496" y="-923639"/>
          <a:ext cx="2891790" cy="546201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0" kern="1200" dirty="0"/>
            <a:t>это процесс изучения психологических и профессиональных качеств работника с целью </a:t>
          </a:r>
          <a:r>
            <a:rPr lang="ru-RU" sz="1600" b="1" i="0" kern="1200" dirty="0"/>
            <a:t>установления его пригодности </a:t>
          </a:r>
          <a:r>
            <a:rPr lang="ru-RU" sz="1600" i="0" kern="1200" dirty="0"/>
            <a:t>для выполнения обязанностей на определенном рабочем месте или должности и </a:t>
          </a:r>
          <a:r>
            <a:rPr lang="ru-RU" sz="1600" b="1" i="0" kern="1200" dirty="0"/>
            <a:t>выбора из совокупности претендентов </a:t>
          </a:r>
          <a:r>
            <a:rPr lang="ru-RU" sz="1600" i="0" kern="1200" dirty="0"/>
            <a:t>наиболее подходящего с учетом соответствия его квалификации, специальности, личных качеств и способностей характеру деятельности, интересам организации и его самого</a:t>
          </a:r>
        </a:p>
      </dsp:txBody>
      <dsp:txXfrm rot="-5400000">
        <a:off x="3072383" y="502640"/>
        <a:ext cx="5320850" cy="2609458"/>
      </dsp:txXfrm>
    </dsp:sp>
    <dsp:sp modelId="{D8397006-DF9A-4F71-9AF8-0DC2F8291649}">
      <dsp:nvSpPr>
        <dsp:cNvPr id="0" name=""/>
        <dsp:cNvSpPr/>
      </dsp:nvSpPr>
      <dsp:spPr>
        <a:xfrm>
          <a:off x="0" y="0"/>
          <a:ext cx="3072384" cy="36147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i="1" kern="1200" dirty="0"/>
            <a:t>Отбор персонала</a:t>
          </a:r>
          <a:endParaRPr lang="ru-RU" sz="3400" kern="1200" dirty="0"/>
        </a:p>
      </dsp:txBody>
      <dsp:txXfrm>
        <a:off x="149981" y="149981"/>
        <a:ext cx="2772422" cy="33147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0B186F-1FAA-40A7-BD71-3B41012FC497}">
      <dsp:nvSpPr>
        <dsp:cNvPr id="0" name=""/>
        <dsp:cNvSpPr/>
      </dsp:nvSpPr>
      <dsp:spPr>
        <a:xfrm>
          <a:off x="0" y="101963"/>
          <a:ext cx="10515600" cy="87395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1" kern="1200">
              <a:solidFill>
                <a:schemeClr val="tx1"/>
              </a:solidFill>
            </a:rPr>
            <a:t>определение необходимой компетентности персонала</a:t>
          </a:r>
          <a:endParaRPr lang="ru-RU" sz="2200" kern="1200">
            <a:solidFill>
              <a:schemeClr val="tx1"/>
            </a:solidFill>
          </a:endParaRPr>
        </a:p>
      </dsp:txBody>
      <dsp:txXfrm>
        <a:off x="42663" y="144626"/>
        <a:ext cx="10430274" cy="788627"/>
      </dsp:txXfrm>
    </dsp:sp>
    <dsp:sp modelId="{41D41F6E-9574-4C3B-B2E5-7FDA6FCF11FD}">
      <dsp:nvSpPr>
        <dsp:cNvPr id="0" name=""/>
        <dsp:cNvSpPr/>
      </dsp:nvSpPr>
      <dsp:spPr>
        <a:xfrm>
          <a:off x="0" y="1039276"/>
          <a:ext cx="10515600" cy="873953"/>
        </a:xfrm>
        <a:prstGeom prst="roundRect">
          <a:avLst/>
        </a:prstGeom>
        <a:solidFill>
          <a:schemeClr val="accent3">
            <a:hueOff val="-1251503"/>
            <a:satOff val="-2316"/>
            <a:lumOff val="93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1" kern="1200">
              <a:solidFill>
                <a:schemeClr val="tx1"/>
              </a:solidFill>
            </a:rPr>
            <a:t>обеспечение подготовки и обучения персонала</a:t>
          </a:r>
          <a:endParaRPr lang="ru-RU" sz="2200" kern="1200">
            <a:solidFill>
              <a:schemeClr val="tx1"/>
            </a:solidFill>
          </a:endParaRPr>
        </a:p>
      </dsp:txBody>
      <dsp:txXfrm>
        <a:off x="42663" y="1081939"/>
        <a:ext cx="10430274" cy="788627"/>
      </dsp:txXfrm>
    </dsp:sp>
    <dsp:sp modelId="{6603B85C-74B6-423F-9CB0-EF90BBDE074D}">
      <dsp:nvSpPr>
        <dsp:cNvPr id="0" name=""/>
        <dsp:cNvSpPr/>
      </dsp:nvSpPr>
      <dsp:spPr>
        <a:xfrm>
          <a:off x="0" y="1976590"/>
          <a:ext cx="10515600" cy="873953"/>
        </a:xfrm>
        <a:prstGeom prst="roundRect">
          <a:avLst/>
        </a:prstGeom>
        <a:solidFill>
          <a:schemeClr val="accent3">
            <a:hueOff val="-2503006"/>
            <a:satOff val="-4631"/>
            <a:lumOff val="186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1" kern="1200">
              <a:solidFill>
                <a:schemeClr val="tx1"/>
              </a:solidFill>
            </a:rPr>
            <a:t>оценку результативности предпринятых мер по обучению и подготовке сотрудников</a:t>
          </a:r>
          <a:endParaRPr lang="ru-RU" sz="2200" kern="1200">
            <a:solidFill>
              <a:schemeClr val="tx1"/>
            </a:solidFill>
          </a:endParaRPr>
        </a:p>
      </dsp:txBody>
      <dsp:txXfrm>
        <a:off x="42663" y="2019253"/>
        <a:ext cx="10430274" cy="788627"/>
      </dsp:txXfrm>
    </dsp:sp>
    <dsp:sp modelId="{A154A2F2-83D5-41F6-B695-12C92B61AFA6}">
      <dsp:nvSpPr>
        <dsp:cNvPr id="0" name=""/>
        <dsp:cNvSpPr/>
      </dsp:nvSpPr>
      <dsp:spPr>
        <a:xfrm>
          <a:off x="0" y="2913903"/>
          <a:ext cx="10515600" cy="873953"/>
        </a:xfrm>
        <a:prstGeom prst="roundRect">
          <a:avLst/>
        </a:prstGeom>
        <a:solidFill>
          <a:schemeClr val="accent3">
            <a:hueOff val="-3754509"/>
            <a:satOff val="-6947"/>
            <a:lumOff val="279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1" kern="1200">
              <a:solidFill>
                <a:schemeClr val="tx1"/>
              </a:solidFill>
            </a:rPr>
            <a:t>информирование и вовлечение персонала в достижение целей в области качества</a:t>
          </a:r>
          <a:endParaRPr lang="ru-RU" sz="2200" kern="1200">
            <a:solidFill>
              <a:schemeClr val="tx1"/>
            </a:solidFill>
          </a:endParaRPr>
        </a:p>
      </dsp:txBody>
      <dsp:txXfrm>
        <a:off x="42663" y="2956566"/>
        <a:ext cx="10430274" cy="788627"/>
      </dsp:txXfrm>
    </dsp:sp>
    <dsp:sp modelId="{84752227-2891-4F1B-AB65-6BED36FC1247}">
      <dsp:nvSpPr>
        <dsp:cNvPr id="0" name=""/>
        <dsp:cNvSpPr/>
      </dsp:nvSpPr>
      <dsp:spPr>
        <a:xfrm>
          <a:off x="0" y="3851217"/>
          <a:ext cx="10515600" cy="873953"/>
        </a:xfrm>
        <a:prstGeom prst="roundRect">
          <a:avLst/>
        </a:prstGeom>
        <a:solidFill>
          <a:schemeClr val="accent3">
            <a:hueOff val="-5006012"/>
            <a:satOff val="-9263"/>
            <a:lumOff val="3723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1" kern="1200">
              <a:solidFill>
                <a:schemeClr val="tx1"/>
              </a:solidFill>
            </a:rPr>
            <a:t>ведение необходимых учетных записей об образовании, подготовке и опыте сотрудников</a:t>
          </a:r>
          <a:endParaRPr lang="ru-RU" sz="2200" kern="1200">
            <a:solidFill>
              <a:schemeClr val="tx1"/>
            </a:solidFill>
          </a:endParaRPr>
        </a:p>
      </dsp:txBody>
      <dsp:txXfrm>
        <a:off x="42663" y="3893880"/>
        <a:ext cx="10430274" cy="788627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CE1B0E-2D2A-47BA-8F62-20B4EF0E5208}">
      <dsp:nvSpPr>
        <dsp:cNvPr id="0" name=""/>
        <dsp:cNvSpPr/>
      </dsp:nvSpPr>
      <dsp:spPr>
        <a:xfrm>
          <a:off x="0" y="10545"/>
          <a:ext cx="8534400" cy="90714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/>
            <a:t>предварительная отборочная беседа</a:t>
          </a:r>
        </a:p>
      </dsp:txBody>
      <dsp:txXfrm>
        <a:off x="44283" y="54828"/>
        <a:ext cx="8445834" cy="818580"/>
      </dsp:txXfrm>
    </dsp:sp>
    <dsp:sp modelId="{C8FDA151-E61D-4686-B6AC-482486EAD7F2}">
      <dsp:nvSpPr>
        <dsp:cNvPr id="0" name=""/>
        <dsp:cNvSpPr/>
      </dsp:nvSpPr>
      <dsp:spPr>
        <a:xfrm>
          <a:off x="0" y="975292"/>
          <a:ext cx="8534400" cy="4797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/>
            <a:t>заполнение заявлений и анкеты</a:t>
          </a:r>
        </a:p>
      </dsp:txBody>
      <dsp:txXfrm>
        <a:off x="23417" y="998709"/>
        <a:ext cx="8487566" cy="432866"/>
      </dsp:txXfrm>
    </dsp:sp>
    <dsp:sp modelId="{8F98FF6E-BA04-40A2-BA46-BBC18EB3CD56}">
      <dsp:nvSpPr>
        <dsp:cNvPr id="0" name=""/>
        <dsp:cNvSpPr/>
      </dsp:nvSpPr>
      <dsp:spPr>
        <a:xfrm>
          <a:off x="0" y="1512592"/>
          <a:ext cx="8534400" cy="4797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/>
            <a:t>собеседование с менеджером по найму</a:t>
          </a:r>
        </a:p>
      </dsp:txBody>
      <dsp:txXfrm>
        <a:off x="23417" y="1536009"/>
        <a:ext cx="8487566" cy="432866"/>
      </dsp:txXfrm>
    </dsp:sp>
    <dsp:sp modelId="{73D243D9-7127-4806-B1E7-4339E2F66C67}">
      <dsp:nvSpPr>
        <dsp:cNvPr id="0" name=""/>
        <dsp:cNvSpPr/>
      </dsp:nvSpPr>
      <dsp:spPr>
        <a:xfrm>
          <a:off x="0" y="2049892"/>
          <a:ext cx="8534400" cy="4797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/>
            <a:t>тестирование</a:t>
          </a:r>
        </a:p>
      </dsp:txBody>
      <dsp:txXfrm>
        <a:off x="23417" y="2073309"/>
        <a:ext cx="8487566" cy="432866"/>
      </dsp:txXfrm>
    </dsp:sp>
    <dsp:sp modelId="{9FA93C32-3B62-413F-8FF4-30E85B1B45E2}">
      <dsp:nvSpPr>
        <dsp:cNvPr id="0" name=""/>
        <dsp:cNvSpPr/>
      </dsp:nvSpPr>
      <dsp:spPr>
        <a:xfrm>
          <a:off x="0" y="2587192"/>
          <a:ext cx="8534400" cy="4797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/>
            <a:t>проверка рекомендаций и послужного списка</a:t>
          </a:r>
        </a:p>
      </dsp:txBody>
      <dsp:txXfrm>
        <a:off x="23417" y="2610609"/>
        <a:ext cx="8487566" cy="432866"/>
      </dsp:txXfrm>
    </dsp:sp>
    <dsp:sp modelId="{98112D08-4A99-4E86-85E7-3EC103801BD4}">
      <dsp:nvSpPr>
        <dsp:cNvPr id="0" name=""/>
        <dsp:cNvSpPr/>
      </dsp:nvSpPr>
      <dsp:spPr>
        <a:xfrm>
          <a:off x="0" y="3124492"/>
          <a:ext cx="8534400" cy="4797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/>
            <a:t>медицинский осмотр</a:t>
          </a:r>
        </a:p>
      </dsp:txBody>
      <dsp:txXfrm>
        <a:off x="23417" y="3147909"/>
        <a:ext cx="8487566" cy="432866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268BFB-C49B-43F5-B557-7919BC465E4D}">
      <dsp:nvSpPr>
        <dsp:cNvPr id="0" name=""/>
        <dsp:cNvSpPr/>
      </dsp:nvSpPr>
      <dsp:spPr>
        <a:xfrm>
          <a:off x="0" y="65958"/>
          <a:ext cx="8534400" cy="52767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/>
            <a:t>образование, опыт</a:t>
          </a:r>
        </a:p>
      </dsp:txBody>
      <dsp:txXfrm>
        <a:off x="25759" y="91717"/>
        <a:ext cx="8482882" cy="476152"/>
      </dsp:txXfrm>
    </dsp:sp>
    <dsp:sp modelId="{AA73BBA7-01F1-48B4-88CA-D6B3C3C61775}">
      <dsp:nvSpPr>
        <dsp:cNvPr id="0" name=""/>
        <dsp:cNvSpPr/>
      </dsp:nvSpPr>
      <dsp:spPr>
        <a:xfrm>
          <a:off x="0" y="656988"/>
          <a:ext cx="8534400" cy="527670"/>
        </a:xfrm>
        <a:prstGeom prst="roundRect">
          <a:avLst/>
        </a:prstGeom>
        <a:gradFill rotWithShape="0">
          <a:gsLst>
            <a:gs pos="0">
              <a:schemeClr val="accent3">
                <a:hueOff val="-1001203"/>
                <a:satOff val="-1853"/>
                <a:lumOff val="745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hueOff val="-1001203"/>
                <a:satOff val="-1853"/>
                <a:lumOff val="745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/>
            <a:t>деловые качества</a:t>
          </a:r>
        </a:p>
      </dsp:txBody>
      <dsp:txXfrm>
        <a:off x="25759" y="682747"/>
        <a:ext cx="8482882" cy="476152"/>
      </dsp:txXfrm>
    </dsp:sp>
    <dsp:sp modelId="{160CE7E5-389B-4F14-8749-F41894DFF298}">
      <dsp:nvSpPr>
        <dsp:cNvPr id="0" name=""/>
        <dsp:cNvSpPr/>
      </dsp:nvSpPr>
      <dsp:spPr>
        <a:xfrm>
          <a:off x="0" y="1248018"/>
          <a:ext cx="8534400" cy="527670"/>
        </a:xfrm>
        <a:prstGeom prst="roundRect">
          <a:avLst/>
        </a:prstGeom>
        <a:gradFill rotWithShape="0">
          <a:gsLst>
            <a:gs pos="0">
              <a:schemeClr val="accent3">
                <a:hueOff val="-2002405"/>
                <a:satOff val="-3705"/>
                <a:lumOff val="1489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hueOff val="-2002405"/>
                <a:satOff val="-3705"/>
                <a:lumOff val="1489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/>
            <a:t>Профессионализм</a:t>
          </a:r>
        </a:p>
      </dsp:txBody>
      <dsp:txXfrm>
        <a:off x="25759" y="1273777"/>
        <a:ext cx="8482882" cy="476152"/>
      </dsp:txXfrm>
    </dsp:sp>
    <dsp:sp modelId="{8F70CC8F-64E4-4F47-8D75-108D4AAC4F74}">
      <dsp:nvSpPr>
        <dsp:cNvPr id="0" name=""/>
        <dsp:cNvSpPr/>
      </dsp:nvSpPr>
      <dsp:spPr>
        <a:xfrm>
          <a:off x="0" y="1839049"/>
          <a:ext cx="8534400" cy="527670"/>
        </a:xfrm>
        <a:prstGeom prst="roundRect">
          <a:avLst/>
        </a:prstGeom>
        <a:gradFill rotWithShape="0">
          <a:gsLst>
            <a:gs pos="0">
              <a:schemeClr val="accent3">
                <a:hueOff val="-3003608"/>
                <a:satOff val="-5558"/>
                <a:lumOff val="2234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hueOff val="-3003608"/>
                <a:satOff val="-5558"/>
                <a:lumOff val="2234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/>
            <a:t>физические характеристики</a:t>
          </a:r>
        </a:p>
      </dsp:txBody>
      <dsp:txXfrm>
        <a:off x="25759" y="1864808"/>
        <a:ext cx="8482882" cy="476152"/>
      </dsp:txXfrm>
    </dsp:sp>
    <dsp:sp modelId="{E92724AB-79AA-4250-A9E2-5B5040A7FB4E}">
      <dsp:nvSpPr>
        <dsp:cNvPr id="0" name=""/>
        <dsp:cNvSpPr/>
      </dsp:nvSpPr>
      <dsp:spPr>
        <a:xfrm>
          <a:off x="0" y="2430079"/>
          <a:ext cx="8534400" cy="527670"/>
        </a:xfrm>
        <a:prstGeom prst="roundRect">
          <a:avLst/>
        </a:prstGeom>
        <a:gradFill rotWithShape="0">
          <a:gsLst>
            <a:gs pos="0">
              <a:schemeClr val="accent3">
                <a:hueOff val="-4004810"/>
                <a:satOff val="-7410"/>
                <a:lumOff val="2978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hueOff val="-4004810"/>
                <a:satOff val="-7410"/>
                <a:lumOff val="2978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/>
            <a:t>тип личности кандидата</a:t>
          </a:r>
        </a:p>
      </dsp:txBody>
      <dsp:txXfrm>
        <a:off x="25759" y="2455838"/>
        <a:ext cx="8482882" cy="476152"/>
      </dsp:txXfrm>
    </dsp:sp>
    <dsp:sp modelId="{D826FDF4-B538-4C35-8F40-FEEF936415FD}">
      <dsp:nvSpPr>
        <dsp:cNvPr id="0" name=""/>
        <dsp:cNvSpPr/>
      </dsp:nvSpPr>
      <dsp:spPr>
        <a:xfrm>
          <a:off x="0" y="3021109"/>
          <a:ext cx="8534400" cy="527670"/>
        </a:xfrm>
        <a:prstGeom prst="roundRect">
          <a:avLst/>
        </a:prstGeom>
        <a:gradFill rotWithShape="0">
          <a:gsLst>
            <a:gs pos="0">
              <a:schemeClr val="accent3">
                <a:hueOff val="-5006012"/>
                <a:satOff val="-9263"/>
                <a:lumOff val="3723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hueOff val="-5006012"/>
                <a:satOff val="-9263"/>
                <a:lumOff val="3723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/>
            <a:t>его потенциальные возможности</a:t>
          </a:r>
        </a:p>
      </dsp:txBody>
      <dsp:txXfrm>
        <a:off x="25759" y="3046868"/>
        <a:ext cx="8482882" cy="476152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9BB10F-7CA8-4C8C-AD80-9B23579399F7}">
      <dsp:nvSpPr>
        <dsp:cNvPr id="0" name=""/>
        <dsp:cNvSpPr/>
      </dsp:nvSpPr>
      <dsp:spPr>
        <a:xfrm>
          <a:off x="0" y="125751"/>
          <a:ext cx="10515600" cy="10740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/>
            <a:t>Модель компетенций – это базовый элемент бизнес-процессов по всем направлениям работы с персоналом</a:t>
          </a:r>
        </a:p>
      </dsp:txBody>
      <dsp:txXfrm>
        <a:off x="52431" y="178182"/>
        <a:ext cx="10410738" cy="969198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A32FA9-9137-4FE5-A253-490794CF1AED}">
      <dsp:nvSpPr>
        <dsp:cNvPr id="0" name=""/>
        <dsp:cNvSpPr/>
      </dsp:nvSpPr>
      <dsp:spPr>
        <a:xfrm>
          <a:off x="640142" y="1107526"/>
          <a:ext cx="3848048" cy="19240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60000"/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shade val="60000"/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Профиль должности</a:t>
          </a:r>
        </a:p>
      </dsp:txBody>
      <dsp:txXfrm>
        <a:off x="696495" y="1163879"/>
        <a:ext cx="3735342" cy="1811318"/>
      </dsp:txXfrm>
    </dsp:sp>
    <dsp:sp modelId="{DF6FD7EA-2226-4C46-89C5-0CE37EC03EA1}">
      <dsp:nvSpPr>
        <dsp:cNvPr id="0" name=""/>
        <dsp:cNvSpPr/>
      </dsp:nvSpPr>
      <dsp:spPr>
        <a:xfrm rot="19457599">
          <a:off x="4310022" y="1474545"/>
          <a:ext cx="1895554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1895554" y="41835"/>
              </a:lnTo>
            </a:path>
          </a:pathLst>
        </a:custGeom>
        <a:noFill/>
        <a:ln w="15875" cap="rnd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5210411" y="1468992"/>
        <a:ext cx="94777" cy="94777"/>
      </dsp:txXfrm>
    </dsp:sp>
    <dsp:sp modelId="{A6D2B9B9-8C15-450E-AABA-0C4D945B68EA}">
      <dsp:nvSpPr>
        <dsp:cNvPr id="0" name=""/>
        <dsp:cNvSpPr/>
      </dsp:nvSpPr>
      <dsp:spPr>
        <a:xfrm>
          <a:off x="6027409" y="1212"/>
          <a:ext cx="3848048" cy="19240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Локальный документ, которым оперируют как оценочным инструментом при подборе, оценивании, обучении, развитии и ротации персонала</a:t>
          </a:r>
        </a:p>
      </dsp:txBody>
      <dsp:txXfrm>
        <a:off x="6083762" y="57565"/>
        <a:ext cx="3735342" cy="1811318"/>
      </dsp:txXfrm>
    </dsp:sp>
    <dsp:sp modelId="{5A1C350D-09DE-484D-9E14-98D03B13EC7C}">
      <dsp:nvSpPr>
        <dsp:cNvPr id="0" name=""/>
        <dsp:cNvSpPr/>
      </dsp:nvSpPr>
      <dsp:spPr>
        <a:xfrm rot="2142401">
          <a:off x="4310022" y="2580859"/>
          <a:ext cx="1895554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1895554" y="41835"/>
              </a:lnTo>
            </a:path>
          </a:pathLst>
        </a:custGeom>
        <a:noFill/>
        <a:ln w="15875" cap="rnd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5210411" y="2575306"/>
        <a:ext cx="94777" cy="94777"/>
      </dsp:txXfrm>
    </dsp:sp>
    <dsp:sp modelId="{1860075F-3EB3-4FB7-A169-5E1285F92BDE}">
      <dsp:nvSpPr>
        <dsp:cNvPr id="0" name=""/>
        <dsp:cNvSpPr/>
      </dsp:nvSpPr>
      <dsp:spPr>
        <a:xfrm>
          <a:off x="6027409" y="2213840"/>
          <a:ext cx="3848048" cy="19240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графическое отображение модели компетенций, цифровое определение уровня проявления компетенций относительно </a:t>
          </a:r>
          <a:r>
            <a:rPr lang="ru-RU" sz="2000" kern="1200"/>
            <a:t>конкретной должности</a:t>
          </a:r>
          <a:endParaRPr lang="ru-RU" sz="2000" kern="1200" dirty="0"/>
        </a:p>
      </dsp:txBody>
      <dsp:txXfrm>
        <a:off x="6083762" y="2270193"/>
        <a:ext cx="3735342" cy="1811318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331CB2-C462-49C7-939C-267169DA10B2}">
      <dsp:nvSpPr>
        <dsp:cNvPr id="0" name=""/>
        <dsp:cNvSpPr/>
      </dsp:nvSpPr>
      <dsp:spPr>
        <a:xfrm>
          <a:off x="0" y="205311"/>
          <a:ext cx="10515600" cy="9149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/>
            <a:t>Профиль должности включает в себя подробное описание конкретной позиции (рабочего места), которое состоит из блоков</a:t>
          </a:r>
        </a:p>
      </dsp:txBody>
      <dsp:txXfrm>
        <a:off x="44664" y="249975"/>
        <a:ext cx="10426272" cy="825612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F49D7E-28F8-44E8-9A80-4111DC505E72}">
      <dsp:nvSpPr>
        <dsp:cNvPr id="0" name=""/>
        <dsp:cNvSpPr/>
      </dsp:nvSpPr>
      <dsp:spPr>
        <a:xfrm>
          <a:off x="0" y="3258096"/>
          <a:ext cx="8534400" cy="3565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Весовые коэффициенты по всем критериям "Профиля должности"</a:t>
          </a:r>
        </a:p>
      </dsp:txBody>
      <dsp:txXfrm>
        <a:off x="0" y="3258096"/>
        <a:ext cx="8534400" cy="356531"/>
      </dsp:txXfrm>
    </dsp:sp>
    <dsp:sp modelId="{2F3BC915-13A7-4DF3-BD25-A1FAE6487171}">
      <dsp:nvSpPr>
        <dsp:cNvPr id="0" name=""/>
        <dsp:cNvSpPr/>
      </dsp:nvSpPr>
      <dsp:spPr>
        <a:xfrm rot="10800000">
          <a:off x="0" y="2715098"/>
          <a:ext cx="8534400" cy="548345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Специальные требования</a:t>
          </a:r>
        </a:p>
      </dsp:txBody>
      <dsp:txXfrm rot="10800000">
        <a:off x="0" y="2715098"/>
        <a:ext cx="8534400" cy="356298"/>
      </dsp:txXfrm>
    </dsp:sp>
    <dsp:sp modelId="{6B5B1B53-6FF4-4358-BEB4-8EBFB20DD901}">
      <dsp:nvSpPr>
        <dsp:cNvPr id="0" name=""/>
        <dsp:cNvSpPr/>
      </dsp:nvSpPr>
      <dsp:spPr>
        <a:xfrm rot="10800000">
          <a:off x="0" y="2172101"/>
          <a:ext cx="8534400" cy="548345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Корпоративные компетенции</a:t>
          </a:r>
        </a:p>
      </dsp:txBody>
      <dsp:txXfrm rot="10800000">
        <a:off x="0" y="2172101"/>
        <a:ext cx="8534400" cy="356298"/>
      </dsp:txXfrm>
    </dsp:sp>
    <dsp:sp modelId="{4849B4DA-4777-4158-9A15-6EF026096E62}">
      <dsp:nvSpPr>
        <dsp:cNvPr id="0" name=""/>
        <dsp:cNvSpPr/>
      </dsp:nvSpPr>
      <dsp:spPr>
        <a:xfrm rot="10800000">
          <a:off x="0" y="1629103"/>
          <a:ext cx="8534400" cy="548345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Личностные компетенции. Необходимые личные качества (компетенции, обусловленные спецификой выполняемой деятельности)</a:t>
          </a:r>
        </a:p>
      </dsp:txBody>
      <dsp:txXfrm rot="10800000">
        <a:off x="0" y="1629103"/>
        <a:ext cx="8534400" cy="356298"/>
      </dsp:txXfrm>
    </dsp:sp>
    <dsp:sp modelId="{FE33F15E-4007-4F02-B990-29625BFD9BD5}">
      <dsp:nvSpPr>
        <dsp:cNvPr id="0" name=""/>
        <dsp:cNvSpPr/>
      </dsp:nvSpPr>
      <dsp:spPr>
        <a:xfrm rot="10800000">
          <a:off x="0" y="1086105"/>
          <a:ext cx="8534400" cy="548345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Профессиональные компетенции. Необходимые знания, умения и навыки</a:t>
          </a:r>
        </a:p>
      </dsp:txBody>
      <dsp:txXfrm rot="10800000">
        <a:off x="0" y="1086105"/>
        <a:ext cx="8534400" cy="356298"/>
      </dsp:txXfrm>
    </dsp:sp>
    <dsp:sp modelId="{3AE72E5A-4114-4469-BDA3-C7DD55C53EEA}">
      <dsp:nvSpPr>
        <dsp:cNvPr id="0" name=""/>
        <dsp:cNvSpPr/>
      </dsp:nvSpPr>
      <dsp:spPr>
        <a:xfrm rot="10800000">
          <a:off x="0" y="543107"/>
          <a:ext cx="8534400" cy="548345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Ключевые показатели эффективности деятельности (KPI должности).</a:t>
          </a:r>
        </a:p>
      </dsp:txBody>
      <dsp:txXfrm rot="10800000">
        <a:off x="0" y="543107"/>
        <a:ext cx="8534400" cy="356298"/>
      </dsp:txXfrm>
    </dsp:sp>
    <dsp:sp modelId="{25D6EF58-679D-40A2-A201-3BD9A6E834B5}">
      <dsp:nvSpPr>
        <dsp:cNvPr id="0" name=""/>
        <dsp:cNvSpPr/>
      </dsp:nvSpPr>
      <dsp:spPr>
        <a:xfrm rot="10800000">
          <a:off x="0" y="109"/>
          <a:ext cx="8534400" cy="548345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Описание должности</a:t>
          </a:r>
        </a:p>
      </dsp:txBody>
      <dsp:txXfrm rot="10800000">
        <a:off x="0" y="109"/>
        <a:ext cx="8534400" cy="356298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E933F6-CA45-4608-8FB1-FAC90397A1A4}">
      <dsp:nvSpPr>
        <dsp:cNvPr id="0" name=""/>
        <dsp:cNvSpPr/>
      </dsp:nvSpPr>
      <dsp:spPr>
        <a:xfrm>
          <a:off x="0" y="8797"/>
          <a:ext cx="10515600" cy="1511055"/>
        </a:xfrm>
        <a:prstGeom prst="roundRect">
          <a:avLst/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shade val="50000"/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/>
            <a:t>система признаков, описывающих ту или иную профессию, а также включающая в себя перечень норм и требований, предъявляемых этой профессией или специальностью к работнику</a:t>
          </a:r>
        </a:p>
      </dsp:txBody>
      <dsp:txXfrm>
        <a:off x="73764" y="82561"/>
        <a:ext cx="10368072" cy="1363527"/>
      </dsp:txXfrm>
    </dsp:sp>
    <dsp:sp modelId="{42A56CA3-2DFA-46C1-8479-DCD9317C8F11}">
      <dsp:nvSpPr>
        <dsp:cNvPr id="0" name=""/>
        <dsp:cNvSpPr/>
      </dsp:nvSpPr>
      <dsp:spPr>
        <a:xfrm>
          <a:off x="0" y="1580332"/>
          <a:ext cx="10515600" cy="1511055"/>
        </a:xfrm>
        <a:prstGeom prst="roundRect">
          <a:avLst/>
        </a:prstGeom>
        <a:gradFill rotWithShape="0">
          <a:gsLst>
            <a:gs pos="0">
              <a:schemeClr val="accent3">
                <a:shade val="50000"/>
                <a:hueOff val="-305394"/>
                <a:satOff val="-39733"/>
                <a:lumOff val="3468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shade val="50000"/>
                <a:hueOff val="-305394"/>
                <a:satOff val="-39733"/>
                <a:lumOff val="3468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/>
            <a:t>описание особенностей конкретной профессии, раскрывающее специфику профессионального труда и требований, которые  предъявляются к специалисту. </a:t>
          </a:r>
        </a:p>
      </dsp:txBody>
      <dsp:txXfrm>
        <a:off x="73764" y="1654096"/>
        <a:ext cx="10368072" cy="1363527"/>
      </dsp:txXfrm>
    </dsp:sp>
    <dsp:sp modelId="{9CDDE816-4EBC-4220-81D8-DF729AEA25C1}">
      <dsp:nvSpPr>
        <dsp:cNvPr id="0" name=""/>
        <dsp:cNvSpPr/>
      </dsp:nvSpPr>
      <dsp:spPr>
        <a:xfrm>
          <a:off x="0" y="3151867"/>
          <a:ext cx="10515600" cy="1511055"/>
        </a:xfrm>
        <a:prstGeom prst="roundRect">
          <a:avLst/>
        </a:prstGeom>
        <a:gradFill rotWithShape="0">
          <a:gsLst>
            <a:gs pos="0">
              <a:schemeClr val="accent3">
                <a:shade val="50000"/>
                <a:hueOff val="-305394"/>
                <a:satOff val="-39733"/>
                <a:lumOff val="3468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shade val="50000"/>
                <a:hueOff val="-305394"/>
                <a:satOff val="-39733"/>
                <a:lumOff val="3468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/>
            <a:t>Она включает в себя описание производственно-технических, социально-экономических условий трудовой деятельности, а также психофизиологических требований, предъявляемых профессией к человеку</a:t>
          </a:r>
        </a:p>
      </dsp:txBody>
      <dsp:txXfrm>
        <a:off x="73764" y="3225631"/>
        <a:ext cx="10368072" cy="1363527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1F0887-C51A-486C-BFD2-4D87967C0DE4}">
      <dsp:nvSpPr>
        <dsp:cNvPr id="0" name=""/>
        <dsp:cNvSpPr/>
      </dsp:nvSpPr>
      <dsp:spPr>
        <a:xfrm>
          <a:off x="0" y="1146"/>
          <a:ext cx="10515600" cy="132327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/>
            <a:t>Два вида </a:t>
          </a:r>
          <a:r>
            <a:rPr lang="ru-RU" sz="2900" kern="1200" dirty="0" err="1"/>
            <a:t>профессиограмм</a:t>
          </a:r>
          <a:r>
            <a:rPr lang="ru-RU" sz="2900" kern="1200" dirty="0"/>
            <a:t>: 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err="1"/>
            <a:t>профессиокарты</a:t>
          </a:r>
          <a:r>
            <a:rPr lang="ru-RU" sz="2900" kern="1200" dirty="0"/>
            <a:t> и полные </a:t>
          </a:r>
          <a:r>
            <a:rPr lang="ru-RU" sz="2900" kern="1200" dirty="0" err="1"/>
            <a:t>профессиограммы</a:t>
          </a:r>
          <a:endParaRPr lang="ru-RU" sz="2900" kern="1200" dirty="0"/>
        </a:p>
      </dsp:txBody>
      <dsp:txXfrm>
        <a:off x="64597" y="65743"/>
        <a:ext cx="10386406" cy="1194076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C7862D-A275-45F3-B586-2D0522995ADF}">
      <dsp:nvSpPr>
        <dsp:cNvPr id="0" name=""/>
        <dsp:cNvSpPr/>
      </dsp:nvSpPr>
      <dsp:spPr>
        <a:xfrm rot="5400000">
          <a:off x="5337429" y="-2146790"/>
          <a:ext cx="931924" cy="546201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/>
            <a:t>описывает психологические, производственные, технические, медицинские, гигиенические и другие особенности специальности, профессии. </a:t>
          </a:r>
        </a:p>
      </dsp:txBody>
      <dsp:txXfrm rot="-5400000">
        <a:off x="3072384" y="163748"/>
        <a:ext cx="5416523" cy="840938"/>
      </dsp:txXfrm>
    </dsp:sp>
    <dsp:sp modelId="{FD229A58-3747-419F-90C3-DEBAD0941ACD}">
      <dsp:nvSpPr>
        <dsp:cNvPr id="0" name=""/>
        <dsp:cNvSpPr/>
      </dsp:nvSpPr>
      <dsp:spPr>
        <a:xfrm>
          <a:off x="0" y="1765"/>
          <a:ext cx="3072384" cy="11649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/>
            <a:t>Профессиограмма</a:t>
          </a:r>
        </a:p>
      </dsp:txBody>
      <dsp:txXfrm>
        <a:off x="56866" y="58631"/>
        <a:ext cx="2958652" cy="1051173"/>
      </dsp:txXfrm>
    </dsp:sp>
    <dsp:sp modelId="{F49B4D26-8BCC-4DAA-B570-743AF8088945}">
      <dsp:nvSpPr>
        <dsp:cNvPr id="0" name=""/>
        <dsp:cNvSpPr/>
      </dsp:nvSpPr>
      <dsp:spPr>
        <a:xfrm rot="5400000">
          <a:off x="5337429" y="-923639"/>
          <a:ext cx="931924" cy="546201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/>
            <a:t> функции данной профессии и затруднения в ее освоении, связанные с определенными психофизиологическими качествами человека и с организацией производства.</a:t>
          </a:r>
        </a:p>
      </dsp:txBody>
      <dsp:txXfrm rot="-5400000">
        <a:off x="3072384" y="1386899"/>
        <a:ext cx="5416523" cy="840938"/>
      </dsp:txXfrm>
    </dsp:sp>
    <dsp:sp modelId="{9F46B2F7-149A-4F90-BCBD-7A771E147823}">
      <dsp:nvSpPr>
        <dsp:cNvPr id="0" name=""/>
        <dsp:cNvSpPr/>
      </dsp:nvSpPr>
      <dsp:spPr>
        <a:xfrm>
          <a:off x="0" y="1224916"/>
          <a:ext cx="3072384" cy="11649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/>
            <a:t>В ней указывают</a:t>
          </a:r>
        </a:p>
      </dsp:txBody>
      <dsp:txXfrm>
        <a:off x="56866" y="1281782"/>
        <a:ext cx="2958652" cy="1051173"/>
      </dsp:txXfrm>
    </dsp:sp>
    <dsp:sp modelId="{C98BC5CF-3C15-4BD9-BB22-E7A8CE9202B3}">
      <dsp:nvSpPr>
        <dsp:cNvPr id="0" name=""/>
        <dsp:cNvSpPr/>
      </dsp:nvSpPr>
      <dsp:spPr>
        <a:xfrm rot="5400000">
          <a:off x="5337429" y="299512"/>
          <a:ext cx="931924" cy="546201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/>
            <a:t>портрет </a:t>
          </a:r>
          <a:r>
            <a:rPr lang="ru-RU" sz="1400" kern="1200" dirty="0"/>
            <a:t>идеального или типичного профессионала, сформулированный в терминах психологически измеримых свойств. </a:t>
          </a:r>
        </a:p>
      </dsp:txBody>
      <dsp:txXfrm rot="-5400000">
        <a:off x="3072384" y="2610051"/>
        <a:ext cx="5416523" cy="840938"/>
      </dsp:txXfrm>
    </dsp:sp>
    <dsp:sp modelId="{B0A30D0D-660C-4802-8961-0A5C521F7587}">
      <dsp:nvSpPr>
        <dsp:cNvPr id="0" name=""/>
        <dsp:cNvSpPr/>
      </dsp:nvSpPr>
      <dsp:spPr>
        <a:xfrm>
          <a:off x="0" y="2448067"/>
          <a:ext cx="3072384" cy="11649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/>
            <a:t>Она включает в себя </a:t>
          </a:r>
          <a:r>
            <a:rPr lang="ru-RU" sz="1900" b="1" kern="1200" dirty="0" err="1"/>
            <a:t>психограмму</a:t>
          </a:r>
          <a:r>
            <a:rPr lang="ru-RU" sz="1900" kern="1200" dirty="0"/>
            <a:t> </a:t>
          </a:r>
        </a:p>
      </dsp:txBody>
      <dsp:txXfrm>
        <a:off x="56866" y="2504933"/>
        <a:ext cx="2958652" cy="105117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14F3EC-7C58-434A-BA26-629430429A40}">
      <dsp:nvSpPr>
        <dsp:cNvPr id="0" name=""/>
        <dsp:cNvSpPr/>
      </dsp:nvSpPr>
      <dsp:spPr>
        <a:xfrm>
          <a:off x="2775" y="204368"/>
          <a:ext cx="2201829" cy="132109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/>
            <a:t>профессия </a:t>
          </a:r>
        </a:p>
      </dsp:txBody>
      <dsp:txXfrm>
        <a:off x="2775" y="204368"/>
        <a:ext cx="2201829" cy="1321097"/>
      </dsp:txXfrm>
    </dsp:sp>
    <dsp:sp modelId="{2916D445-65DB-4120-8F5F-3965E20076FE}">
      <dsp:nvSpPr>
        <dsp:cNvPr id="0" name=""/>
        <dsp:cNvSpPr/>
      </dsp:nvSpPr>
      <dsp:spPr>
        <a:xfrm>
          <a:off x="2424787" y="204368"/>
          <a:ext cx="2201829" cy="132109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/>
            <a:t>профессионально значимые требования к работнику </a:t>
          </a:r>
        </a:p>
      </dsp:txBody>
      <dsp:txXfrm>
        <a:off x="2424787" y="204368"/>
        <a:ext cx="2201829" cy="1321097"/>
      </dsp:txXfrm>
    </dsp:sp>
    <dsp:sp modelId="{33E53AF9-3CA0-4078-9114-AD3A0B4D0E71}">
      <dsp:nvSpPr>
        <dsp:cNvPr id="0" name=""/>
        <dsp:cNvSpPr/>
      </dsp:nvSpPr>
      <dsp:spPr>
        <a:xfrm>
          <a:off x="4846800" y="204368"/>
          <a:ext cx="2201829" cy="132109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/>
            <a:t>профессионально важные качества </a:t>
          </a:r>
        </a:p>
      </dsp:txBody>
      <dsp:txXfrm>
        <a:off x="4846800" y="204368"/>
        <a:ext cx="2201829" cy="1321097"/>
      </dsp:txXfrm>
    </dsp:sp>
    <dsp:sp modelId="{850266B3-420B-4041-896F-62AA5A928ECB}">
      <dsp:nvSpPr>
        <dsp:cNvPr id="0" name=""/>
        <dsp:cNvSpPr/>
      </dsp:nvSpPr>
      <dsp:spPr>
        <a:xfrm>
          <a:off x="7268813" y="204368"/>
          <a:ext cx="2201829" cy="132109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/>
            <a:t>уровень требований к соответствующим профессии психофизиологическим свойствам (ПФС) </a:t>
          </a:r>
        </a:p>
      </dsp:txBody>
      <dsp:txXfrm>
        <a:off x="7268813" y="204368"/>
        <a:ext cx="2201829" cy="1321097"/>
      </dsp:txXfrm>
    </dsp:sp>
    <dsp:sp modelId="{89B4EB1A-F51B-466D-AB77-BA9C32608B11}">
      <dsp:nvSpPr>
        <dsp:cNvPr id="0" name=""/>
        <dsp:cNvSpPr/>
      </dsp:nvSpPr>
      <dsp:spPr>
        <a:xfrm>
          <a:off x="2775" y="1745649"/>
          <a:ext cx="2201829" cy="1321097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/>
            <a:t>методы исследования </a:t>
          </a:r>
        </a:p>
      </dsp:txBody>
      <dsp:txXfrm>
        <a:off x="2775" y="1745649"/>
        <a:ext cx="2201829" cy="1321097"/>
      </dsp:txXfrm>
    </dsp:sp>
    <dsp:sp modelId="{20D851C4-9798-42DE-B5A2-ABEC03430A8C}">
      <dsp:nvSpPr>
        <dsp:cNvPr id="0" name=""/>
        <dsp:cNvSpPr/>
      </dsp:nvSpPr>
      <dsp:spPr>
        <a:xfrm>
          <a:off x="2424787" y="1745649"/>
          <a:ext cx="2201829" cy="132109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/>
            <a:t>ранжирование уровня развитости ПФС </a:t>
          </a:r>
        </a:p>
      </dsp:txBody>
      <dsp:txXfrm>
        <a:off x="2424787" y="1745649"/>
        <a:ext cx="2201829" cy="1321097"/>
      </dsp:txXfrm>
    </dsp:sp>
    <dsp:sp modelId="{E731B0C5-4CAA-407F-BCE7-FE18FF77C61C}">
      <dsp:nvSpPr>
        <dsp:cNvPr id="0" name=""/>
        <dsp:cNvSpPr/>
      </dsp:nvSpPr>
      <dsp:spPr>
        <a:xfrm>
          <a:off x="4846800" y="1745649"/>
          <a:ext cx="2201829" cy="132109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/>
            <a:t>нормы оценки </a:t>
          </a:r>
        </a:p>
      </dsp:txBody>
      <dsp:txXfrm>
        <a:off x="4846800" y="1745649"/>
        <a:ext cx="2201829" cy="1321097"/>
      </dsp:txXfrm>
    </dsp:sp>
    <dsp:sp modelId="{80666D78-DD12-4CD8-92C3-9DD5D382C932}">
      <dsp:nvSpPr>
        <dsp:cNvPr id="0" name=""/>
        <dsp:cNvSpPr/>
      </dsp:nvSpPr>
      <dsp:spPr>
        <a:xfrm>
          <a:off x="7268813" y="1745649"/>
          <a:ext cx="2201829" cy="132109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/>
            <a:t>психограмма </a:t>
          </a:r>
        </a:p>
      </dsp:txBody>
      <dsp:txXfrm>
        <a:off x="7268813" y="1745649"/>
        <a:ext cx="2201829" cy="1321097"/>
      </dsp:txXfrm>
    </dsp:sp>
    <dsp:sp modelId="{0090FE99-2189-4083-A66D-DB27587FB8D0}">
      <dsp:nvSpPr>
        <dsp:cNvPr id="0" name=""/>
        <dsp:cNvSpPr/>
      </dsp:nvSpPr>
      <dsp:spPr>
        <a:xfrm>
          <a:off x="1213781" y="3286930"/>
          <a:ext cx="2201829" cy="132109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/>
            <a:t>профессиональный отбор и адаптация работника </a:t>
          </a:r>
        </a:p>
      </dsp:txBody>
      <dsp:txXfrm>
        <a:off x="1213781" y="3286930"/>
        <a:ext cx="2201829" cy="1321097"/>
      </dsp:txXfrm>
    </dsp:sp>
    <dsp:sp modelId="{A4764B6A-2E4D-4D20-800F-3A527192CA20}">
      <dsp:nvSpPr>
        <dsp:cNvPr id="0" name=""/>
        <dsp:cNvSpPr/>
      </dsp:nvSpPr>
      <dsp:spPr>
        <a:xfrm>
          <a:off x="3635794" y="3286930"/>
          <a:ext cx="2201829" cy="1321097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/>
            <a:t>прогнозирование его профессионального маршрута </a:t>
          </a:r>
        </a:p>
      </dsp:txBody>
      <dsp:txXfrm>
        <a:off x="3635794" y="3286930"/>
        <a:ext cx="2201829" cy="1321097"/>
      </dsp:txXfrm>
    </dsp:sp>
    <dsp:sp modelId="{DB0E618D-1100-4991-9509-69E80DBF4F5B}">
      <dsp:nvSpPr>
        <dsp:cNvPr id="0" name=""/>
        <dsp:cNvSpPr/>
      </dsp:nvSpPr>
      <dsp:spPr>
        <a:xfrm>
          <a:off x="6057806" y="3286930"/>
          <a:ext cx="2201829" cy="132109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/>
            <a:t>виды и формы дополнительной подготовки (переподготовки, повышения квалификации).</a:t>
          </a:r>
        </a:p>
      </dsp:txBody>
      <dsp:txXfrm>
        <a:off x="6057806" y="3286930"/>
        <a:ext cx="2201829" cy="132109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7D225B-D9F4-4B59-8700-FE81FB7654DD}">
      <dsp:nvSpPr>
        <dsp:cNvPr id="0" name=""/>
        <dsp:cNvSpPr/>
      </dsp:nvSpPr>
      <dsp:spPr>
        <a:xfrm>
          <a:off x="4294360" y="1604974"/>
          <a:ext cx="3314937" cy="395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394"/>
              </a:lnTo>
              <a:lnTo>
                <a:pt x="3314937" y="202394"/>
              </a:lnTo>
              <a:lnTo>
                <a:pt x="3314937" y="395739"/>
              </a:lnTo>
            </a:path>
          </a:pathLst>
        </a:custGeom>
        <a:noFill/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50BB1B-B398-49CF-8514-AB1708504B9E}">
      <dsp:nvSpPr>
        <dsp:cNvPr id="0" name=""/>
        <dsp:cNvSpPr/>
      </dsp:nvSpPr>
      <dsp:spPr>
        <a:xfrm>
          <a:off x="4294360" y="1604974"/>
          <a:ext cx="1086872" cy="395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394"/>
              </a:lnTo>
              <a:lnTo>
                <a:pt x="1086872" y="202394"/>
              </a:lnTo>
              <a:lnTo>
                <a:pt x="1086872" y="395739"/>
              </a:lnTo>
            </a:path>
          </a:pathLst>
        </a:custGeom>
        <a:noFill/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929231-9C87-4C6A-AE6C-1F4395B1A3C6}">
      <dsp:nvSpPr>
        <dsp:cNvPr id="0" name=""/>
        <dsp:cNvSpPr/>
      </dsp:nvSpPr>
      <dsp:spPr>
        <a:xfrm>
          <a:off x="3153167" y="1604974"/>
          <a:ext cx="1141192" cy="395739"/>
        </a:xfrm>
        <a:custGeom>
          <a:avLst/>
          <a:gdLst/>
          <a:ahLst/>
          <a:cxnLst/>
          <a:rect l="0" t="0" r="0" b="0"/>
          <a:pathLst>
            <a:path>
              <a:moveTo>
                <a:pt x="1141192" y="0"/>
              </a:moveTo>
              <a:lnTo>
                <a:pt x="1141192" y="202394"/>
              </a:lnTo>
              <a:lnTo>
                <a:pt x="0" y="202394"/>
              </a:lnTo>
              <a:lnTo>
                <a:pt x="0" y="395739"/>
              </a:lnTo>
            </a:path>
          </a:pathLst>
        </a:custGeom>
        <a:noFill/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772D18-DB75-43D7-8781-5DEFC9E374BA}">
      <dsp:nvSpPr>
        <dsp:cNvPr id="0" name=""/>
        <dsp:cNvSpPr/>
      </dsp:nvSpPr>
      <dsp:spPr>
        <a:xfrm>
          <a:off x="925102" y="1604974"/>
          <a:ext cx="3369257" cy="395739"/>
        </a:xfrm>
        <a:custGeom>
          <a:avLst/>
          <a:gdLst/>
          <a:ahLst/>
          <a:cxnLst/>
          <a:rect l="0" t="0" r="0" b="0"/>
          <a:pathLst>
            <a:path>
              <a:moveTo>
                <a:pt x="3369257" y="0"/>
              </a:moveTo>
              <a:lnTo>
                <a:pt x="3369257" y="202394"/>
              </a:lnTo>
              <a:lnTo>
                <a:pt x="0" y="202394"/>
              </a:lnTo>
              <a:lnTo>
                <a:pt x="0" y="395739"/>
              </a:lnTo>
            </a:path>
          </a:pathLst>
        </a:custGeom>
        <a:noFill/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C86A6E-E241-42BC-904C-14964689E263}">
      <dsp:nvSpPr>
        <dsp:cNvPr id="0" name=""/>
        <dsp:cNvSpPr/>
      </dsp:nvSpPr>
      <dsp:spPr>
        <a:xfrm>
          <a:off x="3373672" y="684286"/>
          <a:ext cx="1841375" cy="92068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>
              <a:solidFill>
                <a:schemeClr val="tx1"/>
              </a:solidFill>
            </a:rPr>
            <a:t>Подлежат документированию следующие процессы: </a:t>
          </a:r>
        </a:p>
      </dsp:txBody>
      <dsp:txXfrm>
        <a:off x="3373672" y="684286"/>
        <a:ext cx="1841375" cy="920687"/>
      </dsp:txXfrm>
    </dsp:sp>
    <dsp:sp modelId="{4F57827C-4B2A-49FE-8376-57752AA7FF1C}">
      <dsp:nvSpPr>
        <dsp:cNvPr id="0" name=""/>
        <dsp:cNvSpPr/>
      </dsp:nvSpPr>
      <dsp:spPr>
        <a:xfrm>
          <a:off x="4414" y="2000713"/>
          <a:ext cx="1841375" cy="92068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/>
            <a:t>процесс кадрового учета </a:t>
          </a:r>
        </a:p>
      </dsp:txBody>
      <dsp:txXfrm>
        <a:off x="4414" y="2000713"/>
        <a:ext cx="1841375" cy="920687"/>
      </dsp:txXfrm>
    </dsp:sp>
    <dsp:sp modelId="{C3131CDF-F164-43C6-A45A-F6C3365B91D9}">
      <dsp:nvSpPr>
        <dsp:cNvPr id="0" name=""/>
        <dsp:cNvSpPr/>
      </dsp:nvSpPr>
      <dsp:spPr>
        <a:xfrm>
          <a:off x="2232479" y="2000713"/>
          <a:ext cx="1841375" cy="920687"/>
        </a:xfrm>
        <a:prstGeom prst="rect">
          <a:avLst/>
        </a:prstGeom>
        <a:gradFill rotWithShape="1">
          <a:gsLst>
            <a:gs pos="0">
              <a:schemeClr val="accent5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5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5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/>
            <a:t>процесс кадрового документооборота</a:t>
          </a:r>
        </a:p>
      </dsp:txBody>
      <dsp:txXfrm>
        <a:off x="2232479" y="2000713"/>
        <a:ext cx="1841375" cy="920687"/>
      </dsp:txXfrm>
    </dsp:sp>
    <dsp:sp modelId="{A7841C1E-1CDB-4F6B-9D04-2CC847DCD28A}">
      <dsp:nvSpPr>
        <dsp:cNvPr id="0" name=""/>
        <dsp:cNvSpPr/>
      </dsp:nvSpPr>
      <dsp:spPr>
        <a:xfrm>
          <a:off x="4460544" y="2000713"/>
          <a:ext cx="1841375" cy="920687"/>
        </a:xfrm>
        <a:prstGeom prst="rect">
          <a:avLst/>
        </a:prstGeom>
        <a:gradFill rotWithShape="1">
          <a:gsLst>
            <a:gs pos="0">
              <a:schemeClr val="accent2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/>
            <a:t>процессы обучения и подготовки персонала</a:t>
          </a:r>
        </a:p>
      </dsp:txBody>
      <dsp:txXfrm>
        <a:off x="4460544" y="2000713"/>
        <a:ext cx="1841375" cy="920687"/>
      </dsp:txXfrm>
    </dsp:sp>
    <dsp:sp modelId="{EE5BEFD0-BF08-418F-8473-7C84FEB9AE53}">
      <dsp:nvSpPr>
        <dsp:cNvPr id="0" name=""/>
        <dsp:cNvSpPr/>
      </dsp:nvSpPr>
      <dsp:spPr>
        <a:xfrm>
          <a:off x="6688609" y="2000713"/>
          <a:ext cx="1841375" cy="920687"/>
        </a:xfrm>
        <a:prstGeom prst="rect">
          <a:avLst/>
        </a:prstGeom>
        <a:gradFill rotWithShape="1">
          <a:gsLst>
            <a:gs pos="0">
              <a:schemeClr val="accent3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3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/>
            <a:t>процессы, связанные с мотивацией и стимулированием персонала</a:t>
          </a:r>
        </a:p>
      </dsp:txBody>
      <dsp:txXfrm>
        <a:off x="6688609" y="2000713"/>
        <a:ext cx="1841375" cy="920687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386714-A00E-49A8-93D9-5533AFEC9015}">
      <dsp:nvSpPr>
        <dsp:cNvPr id="0" name=""/>
        <dsp:cNvSpPr/>
      </dsp:nvSpPr>
      <dsp:spPr>
        <a:xfrm>
          <a:off x="0" y="16941"/>
          <a:ext cx="9060766" cy="1291680"/>
        </a:xfrm>
        <a:prstGeom prst="roundRect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/>
            <a:t>Метапрограммы </a:t>
          </a:r>
          <a:r>
            <a:rPr lang="ru-RU" sz="2300" kern="1200"/>
            <a:t>— это внутренние характеристики, способы мышления человека, на основании которых строится его поведение</a:t>
          </a:r>
        </a:p>
      </dsp:txBody>
      <dsp:txXfrm>
        <a:off x="63055" y="79996"/>
        <a:ext cx="8934656" cy="1165570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478234-26A6-4C62-B3A5-EAF7B4A50E07}">
      <dsp:nvSpPr>
        <dsp:cNvPr id="0" name=""/>
        <dsp:cNvSpPr/>
      </dsp:nvSpPr>
      <dsp:spPr>
        <a:xfrm rot="5400000">
          <a:off x="5455332" y="-2294124"/>
          <a:ext cx="696119" cy="546201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i="1" kern="1200"/>
            <a:t>рефлективность</a:t>
          </a:r>
          <a:endParaRPr lang="ru-RU" sz="1900" kern="1200"/>
        </a:p>
      </dsp:txBody>
      <dsp:txXfrm rot="-5400000">
        <a:off x="3072384" y="122806"/>
        <a:ext cx="5428034" cy="628155"/>
      </dsp:txXfrm>
    </dsp:sp>
    <dsp:sp modelId="{5ED7BFC2-50E0-4A6D-A5B1-25C659320617}">
      <dsp:nvSpPr>
        <dsp:cNvPr id="0" name=""/>
        <dsp:cNvSpPr/>
      </dsp:nvSpPr>
      <dsp:spPr>
        <a:xfrm>
          <a:off x="0" y="1809"/>
          <a:ext cx="3072384" cy="87014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i="1" kern="1200" dirty="0"/>
            <a:t>Активность</a:t>
          </a:r>
          <a:endParaRPr lang="ru-RU" sz="1700" kern="1200" dirty="0"/>
        </a:p>
      </dsp:txBody>
      <dsp:txXfrm>
        <a:off x="42477" y="44286"/>
        <a:ext cx="2987430" cy="785195"/>
      </dsp:txXfrm>
    </dsp:sp>
    <dsp:sp modelId="{679427AC-1D4D-4AE7-A049-EB45E9BF7EEA}">
      <dsp:nvSpPr>
        <dsp:cNvPr id="0" name=""/>
        <dsp:cNvSpPr/>
      </dsp:nvSpPr>
      <dsp:spPr>
        <a:xfrm rot="5400000">
          <a:off x="5455332" y="-1380467"/>
          <a:ext cx="696119" cy="5462016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i="1" kern="1200" dirty="0"/>
            <a:t>референция внешняя (обстоятельства)</a:t>
          </a:r>
          <a:endParaRPr lang="ru-RU" sz="1900" kern="1200" dirty="0"/>
        </a:p>
      </dsp:txBody>
      <dsp:txXfrm rot="-5400000">
        <a:off x="3072384" y="1036463"/>
        <a:ext cx="5428034" cy="628155"/>
      </dsp:txXfrm>
    </dsp:sp>
    <dsp:sp modelId="{8388FF2D-1AA6-4C48-8343-43F2DE08690B}">
      <dsp:nvSpPr>
        <dsp:cNvPr id="0" name=""/>
        <dsp:cNvSpPr/>
      </dsp:nvSpPr>
      <dsp:spPr>
        <a:xfrm>
          <a:off x="0" y="915465"/>
          <a:ext cx="3072384" cy="87014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i="1" kern="1200" dirty="0"/>
            <a:t>Референция внутренняя (ответственность за выбора</a:t>
          </a:r>
          <a:endParaRPr lang="ru-RU" sz="1700" kern="1200" dirty="0"/>
        </a:p>
      </dsp:txBody>
      <dsp:txXfrm>
        <a:off x="42477" y="957942"/>
        <a:ext cx="2987430" cy="785195"/>
      </dsp:txXfrm>
    </dsp:sp>
    <dsp:sp modelId="{15B43A31-C44C-4EE2-A0D5-105E0475F41E}">
      <dsp:nvSpPr>
        <dsp:cNvPr id="0" name=""/>
        <dsp:cNvSpPr/>
      </dsp:nvSpPr>
      <dsp:spPr>
        <a:xfrm rot="5400000">
          <a:off x="5455332" y="-466810"/>
          <a:ext cx="696119" cy="5462016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i="1" kern="1200"/>
            <a:t>мотивация </a:t>
          </a:r>
          <a:r>
            <a:rPr lang="ru-RU" sz="1900" b="1" i="1" kern="1200" dirty="0"/>
            <a:t>достижения</a:t>
          </a:r>
          <a:endParaRPr lang="ru-RU" sz="1900" kern="1200" dirty="0"/>
        </a:p>
      </dsp:txBody>
      <dsp:txXfrm rot="-5400000">
        <a:off x="3072384" y="1950120"/>
        <a:ext cx="5428034" cy="628155"/>
      </dsp:txXfrm>
    </dsp:sp>
    <dsp:sp modelId="{0240A7F8-6275-4346-8B6A-E60F154A7D69}">
      <dsp:nvSpPr>
        <dsp:cNvPr id="0" name=""/>
        <dsp:cNvSpPr/>
      </dsp:nvSpPr>
      <dsp:spPr>
        <a:xfrm>
          <a:off x="0" y="1829122"/>
          <a:ext cx="3072384" cy="87014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i="1" kern="1200" dirty="0"/>
            <a:t>Мотивация избегания</a:t>
          </a:r>
          <a:endParaRPr lang="ru-RU" sz="1700" kern="1200" dirty="0"/>
        </a:p>
      </dsp:txBody>
      <dsp:txXfrm>
        <a:off x="42477" y="1871599"/>
        <a:ext cx="2987430" cy="785195"/>
      </dsp:txXfrm>
    </dsp:sp>
    <dsp:sp modelId="{B8197884-1542-4C79-A847-6179779BF252}">
      <dsp:nvSpPr>
        <dsp:cNvPr id="0" name=""/>
        <dsp:cNvSpPr/>
      </dsp:nvSpPr>
      <dsp:spPr>
        <a:xfrm rot="5400000">
          <a:off x="5455332" y="446846"/>
          <a:ext cx="696119" cy="5462016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i="1" kern="1200" dirty="0"/>
            <a:t>на других</a:t>
          </a:r>
          <a:endParaRPr lang="ru-RU" sz="1900" kern="1200" dirty="0"/>
        </a:p>
      </dsp:txBody>
      <dsp:txXfrm rot="-5400000">
        <a:off x="3072384" y="2863776"/>
        <a:ext cx="5428034" cy="628155"/>
      </dsp:txXfrm>
    </dsp:sp>
    <dsp:sp modelId="{70931966-FC7B-44E2-8D34-09AE40D03A90}">
      <dsp:nvSpPr>
        <dsp:cNvPr id="0" name=""/>
        <dsp:cNvSpPr/>
      </dsp:nvSpPr>
      <dsp:spPr>
        <a:xfrm>
          <a:off x="0" y="2742779"/>
          <a:ext cx="3072384" cy="87014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i="1" kern="1200" dirty="0"/>
            <a:t>Направление внимания на себя</a:t>
          </a:r>
          <a:endParaRPr lang="ru-RU" sz="1700" kern="1200" dirty="0"/>
        </a:p>
      </dsp:txBody>
      <dsp:txXfrm>
        <a:off x="42477" y="2785256"/>
        <a:ext cx="2987430" cy="785195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A4474B-A31E-42DF-B311-1D6080CBB35F}">
      <dsp:nvSpPr>
        <dsp:cNvPr id="0" name=""/>
        <dsp:cNvSpPr/>
      </dsp:nvSpPr>
      <dsp:spPr>
        <a:xfrm rot="5400000">
          <a:off x="6275258" y="-2270750"/>
          <a:ext cx="1750698" cy="6729984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/>
            <a:t>CASE-</a:t>
          </a:r>
          <a:r>
            <a:rPr lang="ru-RU" sz="2600" b="1" kern="1200" dirty="0"/>
            <a:t>интервью</a:t>
          </a:r>
          <a:r>
            <a:rPr lang="ru-RU" sz="2600" kern="1200" dirty="0"/>
            <a:t>, решение кейсов</a:t>
          </a:r>
          <a:r>
            <a:rPr lang="ru-RU" sz="2600" b="1" kern="1200" dirty="0"/>
            <a:t> </a:t>
          </a:r>
          <a:endParaRPr lang="ru-RU" sz="2600" kern="1200" dirty="0"/>
        </a:p>
      </dsp:txBody>
      <dsp:txXfrm rot="-5400000">
        <a:off x="3785615" y="304355"/>
        <a:ext cx="6644522" cy="1579774"/>
      </dsp:txXfrm>
    </dsp:sp>
    <dsp:sp modelId="{EA8CBE66-6EEA-4EF6-AFDC-7AC22FD642BC}">
      <dsp:nvSpPr>
        <dsp:cNvPr id="0" name=""/>
        <dsp:cNvSpPr/>
      </dsp:nvSpPr>
      <dsp:spPr>
        <a:xfrm>
          <a:off x="0" y="54"/>
          <a:ext cx="3785616" cy="2188373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Ситуационное интервью</a:t>
          </a:r>
        </a:p>
      </dsp:txBody>
      <dsp:txXfrm>
        <a:off x="106828" y="106882"/>
        <a:ext cx="3571960" cy="1974717"/>
      </dsp:txXfrm>
    </dsp:sp>
    <dsp:sp modelId="{10EDC65F-9B0C-4ACF-AB0A-F84B8465F59D}">
      <dsp:nvSpPr>
        <dsp:cNvPr id="0" name=""/>
        <dsp:cNvSpPr/>
      </dsp:nvSpPr>
      <dsp:spPr>
        <a:xfrm rot="5400000">
          <a:off x="6275258" y="27041"/>
          <a:ext cx="1750698" cy="6729984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/>
            <a:t>основано на построении вопросов таким образом, что они предлагают кандидату оценить не себя, а абстрактных людей</a:t>
          </a:r>
        </a:p>
      </dsp:txBody>
      <dsp:txXfrm rot="-5400000">
        <a:off x="3785615" y="2602146"/>
        <a:ext cx="6644522" cy="1579774"/>
      </dsp:txXfrm>
    </dsp:sp>
    <dsp:sp modelId="{3C2604F6-BFE3-4B24-81F8-E11AAE9973DB}">
      <dsp:nvSpPr>
        <dsp:cNvPr id="0" name=""/>
        <dsp:cNvSpPr/>
      </dsp:nvSpPr>
      <dsp:spPr>
        <a:xfrm>
          <a:off x="0" y="2297846"/>
          <a:ext cx="3785616" cy="2188373"/>
        </a:xfrm>
        <a:prstGeom prst="roundRect">
          <a:avLst/>
        </a:prstGeom>
        <a:solidFill>
          <a:schemeClr val="accent3">
            <a:shade val="80000"/>
            <a:hueOff val="-411563"/>
            <a:satOff val="-54343"/>
            <a:lumOff val="3673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Проективное интервью</a:t>
          </a:r>
        </a:p>
      </dsp:txBody>
      <dsp:txXfrm>
        <a:off x="106828" y="2404674"/>
        <a:ext cx="3571960" cy="1974717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C621CA-1D64-4EFE-A641-ABFC4F8BD28A}">
      <dsp:nvSpPr>
        <dsp:cNvPr id="0" name=""/>
        <dsp:cNvSpPr/>
      </dsp:nvSpPr>
      <dsp:spPr>
        <a:xfrm rot="5400000">
          <a:off x="5337429" y="-2146790"/>
          <a:ext cx="931924" cy="546201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/>
            <a:t>отрасль психологии, разрабатывающая теорию, принципы и инструменты оценки и измерения индивидуально-психологических особенностей личности</a:t>
          </a:r>
        </a:p>
      </dsp:txBody>
      <dsp:txXfrm rot="-5400000">
        <a:off x="3072384" y="163748"/>
        <a:ext cx="5416523" cy="840938"/>
      </dsp:txXfrm>
    </dsp:sp>
    <dsp:sp modelId="{2E279421-00B5-4F21-AD87-1F429B9155DD}">
      <dsp:nvSpPr>
        <dsp:cNvPr id="0" name=""/>
        <dsp:cNvSpPr/>
      </dsp:nvSpPr>
      <dsp:spPr>
        <a:xfrm>
          <a:off x="0" y="1765"/>
          <a:ext cx="3072384" cy="116490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Психодиагностика</a:t>
          </a:r>
        </a:p>
      </dsp:txBody>
      <dsp:txXfrm>
        <a:off x="56866" y="58631"/>
        <a:ext cx="2958652" cy="1051173"/>
      </dsp:txXfrm>
    </dsp:sp>
    <dsp:sp modelId="{39EFDDA0-F99E-48D9-A0FA-50B22A318554}">
      <dsp:nvSpPr>
        <dsp:cNvPr id="0" name=""/>
        <dsp:cNvSpPr/>
      </dsp:nvSpPr>
      <dsp:spPr>
        <a:xfrm rot="5400000">
          <a:off x="5337429" y="-923639"/>
          <a:ext cx="931924" cy="5462016"/>
        </a:xfrm>
        <a:prstGeom prst="round2SameRect">
          <a:avLst/>
        </a:prstGeom>
        <a:solidFill>
          <a:schemeClr val="accent2">
            <a:tint val="40000"/>
            <a:alpha val="90000"/>
            <a:hueOff val="-4916723"/>
            <a:satOff val="-2883"/>
            <a:lumOff val="-359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-4916723"/>
              <a:satOff val="-2883"/>
              <a:lumOff val="-35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/>
            <a:t>метод психологической диагностики, использующий стандартизированные вопросы и задачи, имеющие определенную шкалу значений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/>
            <a:t>Он применяется для стандартизированного измерения индивидуальных различий.</a:t>
          </a:r>
        </a:p>
      </dsp:txBody>
      <dsp:txXfrm rot="-5400000">
        <a:off x="3072384" y="1386899"/>
        <a:ext cx="5416523" cy="840938"/>
      </dsp:txXfrm>
    </dsp:sp>
    <dsp:sp modelId="{BAF6C9CC-03F1-4456-8053-E4AFB6F0E75A}">
      <dsp:nvSpPr>
        <dsp:cNvPr id="0" name=""/>
        <dsp:cNvSpPr/>
      </dsp:nvSpPr>
      <dsp:spPr>
        <a:xfrm>
          <a:off x="0" y="1224916"/>
          <a:ext cx="3072384" cy="1164905"/>
        </a:xfrm>
        <a:prstGeom prst="roundRect">
          <a:avLst/>
        </a:prstGeom>
        <a:gradFill rotWithShape="0">
          <a:gsLst>
            <a:gs pos="0">
              <a:schemeClr val="accent2">
                <a:hueOff val="-4377215"/>
                <a:satOff val="-3950"/>
                <a:lumOff val="-881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hueOff val="-4377215"/>
                <a:satOff val="-3950"/>
                <a:lumOff val="-881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Тестирование (психодиагностическая методика)</a:t>
          </a:r>
        </a:p>
      </dsp:txBody>
      <dsp:txXfrm>
        <a:off x="56866" y="1281782"/>
        <a:ext cx="2958652" cy="1051173"/>
      </dsp:txXfrm>
    </dsp:sp>
    <dsp:sp modelId="{4FF2A319-F197-4799-A098-399D352621F6}">
      <dsp:nvSpPr>
        <dsp:cNvPr id="0" name=""/>
        <dsp:cNvSpPr/>
      </dsp:nvSpPr>
      <dsp:spPr>
        <a:xfrm rot="5400000">
          <a:off x="5337429" y="299512"/>
          <a:ext cx="931924" cy="5462016"/>
        </a:xfrm>
        <a:prstGeom prst="round2SameRect">
          <a:avLst/>
        </a:prstGeom>
        <a:solidFill>
          <a:schemeClr val="accent2">
            <a:tint val="40000"/>
            <a:alpha val="90000"/>
            <a:hueOff val="-9833447"/>
            <a:satOff val="-5766"/>
            <a:lumOff val="-718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-9833447"/>
              <a:satOff val="-5766"/>
              <a:lumOff val="-71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/>
            <a:t>стандартизированные задания, требующие решения, ответа или описания, направленные на выявление скрытого свойства интересующего объекта путем одного или нескольких кратких испытаний, обладающих максимальной информативностью</a:t>
          </a:r>
        </a:p>
      </dsp:txBody>
      <dsp:txXfrm rot="-5400000">
        <a:off x="3072384" y="2610051"/>
        <a:ext cx="5416523" cy="840938"/>
      </dsp:txXfrm>
    </dsp:sp>
    <dsp:sp modelId="{3FD68BB5-4DF8-4250-9921-B8BE763968E5}">
      <dsp:nvSpPr>
        <dsp:cNvPr id="0" name=""/>
        <dsp:cNvSpPr/>
      </dsp:nvSpPr>
      <dsp:spPr>
        <a:xfrm>
          <a:off x="0" y="2448067"/>
          <a:ext cx="3072384" cy="1164905"/>
        </a:xfrm>
        <a:prstGeom prst="roundRect">
          <a:avLst/>
        </a:prstGeom>
        <a:gradFill rotWithShape="0">
          <a:gsLst>
            <a:gs pos="0">
              <a:schemeClr val="accent2">
                <a:hueOff val="-8754431"/>
                <a:satOff val="-7900"/>
                <a:lumOff val="-1762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hueOff val="-8754431"/>
                <a:satOff val="-7900"/>
                <a:lumOff val="-1762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Тест</a:t>
          </a:r>
        </a:p>
      </dsp:txBody>
      <dsp:txXfrm>
        <a:off x="56866" y="2504933"/>
        <a:ext cx="2958652" cy="1051173"/>
      </dsp:txXfrm>
    </dsp:sp>
  </dsp:spTree>
</dsp:drawing>
</file>

<file path=ppt/diagrams/drawing5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2A0292-BC62-4A20-B933-4276CF6EA65D}">
      <dsp:nvSpPr>
        <dsp:cNvPr id="0" name=""/>
        <dsp:cNvSpPr/>
      </dsp:nvSpPr>
      <dsp:spPr>
        <a:xfrm>
          <a:off x="3182778" y="45184"/>
          <a:ext cx="2168842" cy="2168842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/>
            <a:t>Субъективные</a:t>
          </a:r>
        </a:p>
      </dsp:txBody>
      <dsp:txXfrm>
        <a:off x="3471957" y="424731"/>
        <a:ext cx="1590484" cy="975979"/>
      </dsp:txXfrm>
    </dsp:sp>
    <dsp:sp modelId="{7965FD70-C29D-48CF-AC2C-0B17AD493351}">
      <dsp:nvSpPr>
        <dsp:cNvPr id="0" name=""/>
        <dsp:cNvSpPr/>
      </dsp:nvSpPr>
      <dsp:spPr>
        <a:xfrm>
          <a:off x="3965369" y="1400710"/>
          <a:ext cx="2168842" cy="2168842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-4377215"/>
                <a:satOff val="-3950"/>
                <a:lumOff val="-881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alpha val="50000"/>
                <a:hueOff val="-4377215"/>
                <a:satOff val="-3950"/>
                <a:lumOff val="-881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/>
            <a:t>Объективные </a:t>
          </a:r>
        </a:p>
      </dsp:txBody>
      <dsp:txXfrm>
        <a:off x="4628673" y="1960995"/>
        <a:ext cx="1301305" cy="1192863"/>
      </dsp:txXfrm>
    </dsp:sp>
    <dsp:sp modelId="{D96B19D5-8FD2-4A28-835B-B86DF0E0D3CD}">
      <dsp:nvSpPr>
        <dsp:cNvPr id="0" name=""/>
        <dsp:cNvSpPr/>
      </dsp:nvSpPr>
      <dsp:spPr>
        <a:xfrm>
          <a:off x="2400187" y="1400710"/>
          <a:ext cx="2168842" cy="2168842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-8754431"/>
                <a:satOff val="-7900"/>
                <a:lumOff val="-1762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alpha val="50000"/>
                <a:hueOff val="-8754431"/>
                <a:satOff val="-7900"/>
                <a:lumOff val="-1762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/>
            <a:t>Проективные</a:t>
          </a:r>
        </a:p>
      </dsp:txBody>
      <dsp:txXfrm>
        <a:off x="2604420" y="1960995"/>
        <a:ext cx="1301305" cy="1192863"/>
      </dsp:txXfrm>
    </dsp:sp>
  </dsp:spTree>
</dsp:drawing>
</file>

<file path=ppt/diagrams/drawing5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91811C-0C45-4A4F-9CF9-BB8A886DCA60}">
      <dsp:nvSpPr>
        <dsp:cNvPr id="0" name=""/>
        <dsp:cNvSpPr/>
      </dsp:nvSpPr>
      <dsp:spPr>
        <a:xfrm rot="5400000">
          <a:off x="5337429" y="-2146790"/>
          <a:ext cx="931924" cy="546201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/>
            <a:t>(опросники и автобиографии), требуют от субъекта наблюдения за собой как за объектом. </a:t>
          </a:r>
        </a:p>
      </dsp:txBody>
      <dsp:txXfrm rot="-5400000">
        <a:off x="3072384" y="163748"/>
        <a:ext cx="5416523" cy="840938"/>
      </dsp:txXfrm>
    </dsp:sp>
    <dsp:sp modelId="{B0FEC36A-78BA-4CA0-9CCF-1221ED98862A}">
      <dsp:nvSpPr>
        <dsp:cNvPr id="0" name=""/>
        <dsp:cNvSpPr/>
      </dsp:nvSpPr>
      <dsp:spPr>
        <a:xfrm>
          <a:off x="0" y="1765"/>
          <a:ext cx="3072384" cy="116490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/>
            <a:t>Субъективные методы</a:t>
          </a:r>
        </a:p>
      </dsp:txBody>
      <dsp:txXfrm>
        <a:off x="56866" y="58631"/>
        <a:ext cx="2958652" cy="1051173"/>
      </dsp:txXfrm>
    </dsp:sp>
    <dsp:sp modelId="{2746A212-7536-4FC7-AE41-7D4144EB79C4}">
      <dsp:nvSpPr>
        <dsp:cNvPr id="0" name=""/>
        <dsp:cNvSpPr/>
      </dsp:nvSpPr>
      <dsp:spPr>
        <a:xfrm rot="5400000">
          <a:off x="5337429" y="-923639"/>
          <a:ext cx="931924" cy="5462016"/>
        </a:xfrm>
        <a:prstGeom prst="round2SameRect">
          <a:avLst/>
        </a:prstGeom>
        <a:solidFill>
          <a:schemeClr val="accent2">
            <a:tint val="40000"/>
            <a:alpha val="90000"/>
            <a:hueOff val="-4916723"/>
            <a:satOff val="-2883"/>
            <a:lumOff val="-359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-4916723"/>
              <a:satOff val="-2883"/>
              <a:lumOff val="-35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/>
            <a:t>требуют </a:t>
          </a:r>
          <a:r>
            <a:rPr lang="ru-RU" sz="1800" kern="1200" dirty="0"/>
            <a:t>исследования через наблюдение за внешним поведением. </a:t>
          </a:r>
        </a:p>
      </dsp:txBody>
      <dsp:txXfrm rot="-5400000">
        <a:off x="3072384" y="1386899"/>
        <a:ext cx="5416523" cy="840938"/>
      </dsp:txXfrm>
    </dsp:sp>
    <dsp:sp modelId="{7C11FA33-D2E6-4F06-9626-2E5FACDDC100}">
      <dsp:nvSpPr>
        <dsp:cNvPr id="0" name=""/>
        <dsp:cNvSpPr/>
      </dsp:nvSpPr>
      <dsp:spPr>
        <a:xfrm>
          <a:off x="0" y="1224916"/>
          <a:ext cx="3072384" cy="1164905"/>
        </a:xfrm>
        <a:prstGeom prst="roundRect">
          <a:avLst/>
        </a:prstGeom>
        <a:gradFill rotWithShape="0">
          <a:gsLst>
            <a:gs pos="0">
              <a:schemeClr val="accent2">
                <a:hueOff val="-4377215"/>
                <a:satOff val="-3950"/>
                <a:lumOff val="-881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hueOff val="-4377215"/>
                <a:satOff val="-3950"/>
                <a:lumOff val="-881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/>
            <a:t>Объективные методы</a:t>
          </a:r>
        </a:p>
      </dsp:txBody>
      <dsp:txXfrm>
        <a:off x="56866" y="1281782"/>
        <a:ext cx="2958652" cy="1051173"/>
      </dsp:txXfrm>
    </dsp:sp>
    <dsp:sp modelId="{596FD8E3-D271-43CA-895D-2762A141BE78}">
      <dsp:nvSpPr>
        <dsp:cNvPr id="0" name=""/>
        <dsp:cNvSpPr/>
      </dsp:nvSpPr>
      <dsp:spPr>
        <a:xfrm rot="5400000">
          <a:off x="5337429" y="299512"/>
          <a:ext cx="931924" cy="5462016"/>
        </a:xfrm>
        <a:prstGeom prst="round2SameRect">
          <a:avLst/>
        </a:prstGeom>
        <a:solidFill>
          <a:schemeClr val="accent2">
            <a:tint val="40000"/>
            <a:alpha val="90000"/>
            <a:hueOff val="-9833447"/>
            <a:satOff val="-5766"/>
            <a:lumOff val="-718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-9833447"/>
              <a:satOff val="-5766"/>
              <a:lumOff val="-71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/>
            <a:t>основываются на анализе реакций испытуемого на кажущийся личностно-нейтральным материал.</a:t>
          </a:r>
        </a:p>
      </dsp:txBody>
      <dsp:txXfrm rot="-5400000">
        <a:off x="3072384" y="2610051"/>
        <a:ext cx="5416523" cy="840938"/>
      </dsp:txXfrm>
    </dsp:sp>
    <dsp:sp modelId="{C6FDC92D-DAF7-4B17-9258-8E635DFB2CC8}">
      <dsp:nvSpPr>
        <dsp:cNvPr id="0" name=""/>
        <dsp:cNvSpPr/>
      </dsp:nvSpPr>
      <dsp:spPr>
        <a:xfrm>
          <a:off x="0" y="2448067"/>
          <a:ext cx="3072384" cy="1164905"/>
        </a:xfrm>
        <a:prstGeom prst="roundRect">
          <a:avLst/>
        </a:prstGeom>
        <a:gradFill rotWithShape="0">
          <a:gsLst>
            <a:gs pos="0">
              <a:schemeClr val="accent2">
                <a:hueOff val="-8754431"/>
                <a:satOff val="-7900"/>
                <a:lumOff val="-1762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hueOff val="-8754431"/>
                <a:satOff val="-7900"/>
                <a:lumOff val="-1762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/>
            <a:t>Проективные методы</a:t>
          </a:r>
        </a:p>
      </dsp:txBody>
      <dsp:txXfrm>
        <a:off x="56866" y="2504933"/>
        <a:ext cx="2958652" cy="1051173"/>
      </dsp:txXfrm>
    </dsp:sp>
  </dsp:spTree>
</dsp:drawing>
</file>

<file path=ppt/diagrams/drawing5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91124D-4E33-47EA-833F-213D822F6C4E}">
      <dsp:nvSpPr>
        <dsp:cNvPr id="0" name=""/>
        <dsp:cNvSpPr/>
      </dsp:nvSpPr>
      <dsp:spPr>
        <a:xfrm>
          <a:off x="1283" y="1631673"/>
          <a:ext cx="4672458" cy="233622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/>
            <a:t>Ассесмент-центр </a:t>
          </a:r>
          <a:br>
            <a:rPr lang="ru-RU" sz="1800" b="1" kern="1200" dirty="0"/>
          </a:br>
          <a:r>
            <a:rPr lang="ru-RU" sz="1800" b="1" kern="1200" dirty="0"/>
            <a:t>(</a:t>
          </a:r>
          <a:r>
            <a:rPr lang="ru-RU" sz="1800" kern="1200" dirty="0" err="1"/>
            <a:t>assessment</a:t>
          </a:r>
          <a:r>
            <a:rPr lang="ru-RU" sz="1800" kern="1200" dirty="0"/>
            <a:t> </a:t>
          </a:r>
          <a:r>
            <a:rPr lang="ru-RU" sz="1800" kern="1200" dirty="0" err="1"/>
            <a:t>centre</a:t>
          </a:r>
          <a:r>
            <a:rPr lang="ru-RU" sz="1800" kern="1200" dirty="0"/>
            <a:t>, центр оценки)</a:t>
          </a:r>
        </a:p>
      </dsp:txBody>
      <dsp:txXfrm>
        <a:off x="69709" y="1700099"/>
        <a:ext cx="4535606" cy="2199377"/>
      </dsp:txXfrm>
    </dsp:sp>
    <dsp:sp modelId="{31EB3E84-19B2-4704-9429-341EF3F5A9FE}">
      <dsp:nvSpPr>
        <dsp:cNvPr id="0" name=""/>
        <dsp:cNvSpPr/>
      </dsp:nvSpPr>
      <dsp:spPr>
        <a:xfrm>
          <a:off x="5841857" y="1631673"/>
          <a:ext cx="4672458" cy="2336229"/>
        </a:xfrm>
        <a:prstGeom prst="roundRect">
          <a:avLst>
            <a:gd name="adj" fmla="val 10000"/>
          </a:avLst>
        </a:prstGeom>
        <a:solidFill>
          <a:schemeClr val="accent3">
            <a:hueOff val="-5006012"/>
            <a:satOff val="-9263"/>
            <a:lumOff val="3723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/>
            <a:t> </a:t>
          </a:r>
          <a:r>
            <a:rPr lang="ru-RU" sz="1800" kern="1200" dirty="0"/>
            <a:t>это метод комплексной оценки персонала, основанный на моделировании ключевых моментов деятельности сотрудников для выявления уровня развития их профессионально-важных качеств (компетенций) и определения потенциальных возможностей</a:t>
          </a:r>
        </a:p>
      </dsp:txBody>
      <dsp:txXfrm>
        <a:off x="5910283" y="1700099"/>
        <a:ext cx="4535606" cy="2199377"/>
      </dsp:txXfrm>
    </dsp:sp>
  </dsp:spTree>
</dsp:drawing>
</file>

<file path=ppt/diagrams/drawing5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8E8851-8093-4A5D-B88B-643B5EE7D1AA}">
      <dsp:nvSpPr>
        <dsp:cNvPr id="0" name=""/>
        <dsp:cNvSpPr/>
      </dsp:nvSpPr>
      <dsp:spPr>
        <a:xfrm rot="5400000">
          <a:off x="5455332" y="-2294124"/>
          <a:ext cx="696119" cy="546201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/>
            <a:t>несколько взаимосвязанных упражнений – индивидуальных, парных и командных, объединенных одним сюжетным контекстном и моделирующих различные управленческие ситуации</a:t>
          </a:r>
        </a:p>
      </dsp:txBody>
      <dsp:txXfrm rot="-5400000">
        <a:off x="3072384" y="122806"/>
        <a:ext cx="5428034" cy="628155"/>
      </dsp:txXfrm>
    </dsp:sp>
    <dsp:sp modelId="{9D547EFF-4EF8-481E-AB73-E6A300DF7367}">
      <dsp:nvSpPr>
        <dsp:cNvPr id="0" name=""/>
        <dsp:cNvSpPr/>
      </dsp:nvSpPr>
      <dsp:spPr>
        <a:xfrm>
          <a:off x="0" y="1809"/>
          <a:ext cx="3072384" cy="87014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/>
            <a:t>бизнес-симуляция </a:t>
          </a:r>
          <a:endParaRPr lang="ru-RU" sz="1800" kern="1200" dirty="0"/>
        </a:p>
      </dsp:txBody>
      <dsp:txXfrm>
        <a:off x="42477" y="44286"/>
        <a:ext cx="2987430" cy="785195"/>
      </dsp:txXfrm>
    </dsp:sp>
    <dsp:sp modelId="{A2EEEE92-1ACD-42D6-B9E8-61CF14440D42}">
      <dsp:nvSpPr>
        <dsp:cNvPr id="0" name=""/>
        <dsp:cNvSpPr/>
      </dsp:nvSpPr>
      <dsp:spPr>
        <a:xfrm rot="5400000">
          <a:off x="5455332" y="-1380467"/>
          <a:ext cx="696119" cy="5462016"/>
        </a:xfrm>
        <a:prstGeom prst="round2SameRect">
          <a:avLst/>
        </a:prstGeom>
        <a:solidFill>
          <a:schemeClr val="accent2">
            <a:tint val="40000"/>
            <a:alpha val="90000"/>
            <a:hueOff val="-4916723"/>
            <a:satOff val="-2883"/>
            <a:lumOff val="-359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-4916723"/>
              <a:satOff val="-2883"/>
              <a:lumOff val="-35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/>
            <a:t>индивидуальное письменное задание</a:t>
          </a:r>
        </a:p>
      </dsp:txBody>
      <dsp:txXfrm rot="-5400000">
        <a:off x="3072384" y="1036463"/>
        <a:ext cx="5428034" cy="628155"/>
      </dsp:txXfrm>
    </dsp:sp>
    <dsp:sp modelId="{2DC9A1CE-C285-4095-9B2D-822A079B6528}">
      <dsp:nvSpPr>
        <dsp:cNvPr id="0" name=""/>
        <dsp:cNvSpPr/>
      </dsp:nvSpPr>
      <dsp:spPr>
        <a:xfrm>
          <a:off x="0" y="915465"/>
          <a:ext cx="3072384" cy="870149"/>
        </a:xfrm>
        <a:prstGeom prst="roundRect">
          <a:avLst/>
        </a:prstGeom>
        <a:gradFill rotWithShape="0">
          <a:gsLst>
            <a:gs pos="0">
              <a:schemeClr val="accent2">
                <a:hueOff val="-2918144"/>
                <a:satOff val="-2633"/>
                <a:lumOff val="-587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hueOff val="-2918144"/>
                <a:satOff val="-2633"/>
                <a:lumOff val="-587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/>
            <a:t>аналитический кейс </a:t>
          </a:r>
          <a:endParaRPr lang="ru-RU" sz="1800" kern="1200" dirty="0"/>
        </a:p>
      </dsp:txBody>
      <dsp:txXfrm>
        <a:off x="42477" y="957942"/>
        <a:ext cx="2987430" cy="785195"/>
      </dsp:txXfrm>
    </dsp:sp>
    <dsp:sp modelId="{A3C8CAC6-1105-42BD-8390-EB8E664A470F}">
      <dsp:nvSpPr>
        <dsp:cNvPr id="0" name=""/>
        <dsp:cNvSpPr/>
      </dsp:nvSpPr>
      <dsp:spPr>
        <a:xfrm rot="5400000">
          <a:off x="5455332" y="-466810"/>
          <a:ext cx="696119" cy="5462016"/>
        </a:xfrm>
        <a:prstGeom prst="round2SameRect">
          <a:avLst/>
        </a:prstGeom>
        <a:solidFill>
          <a:schemeClr val="accent2">
            <a:tint val="40000"/>
            <a:alpha val="90000"/>
            <a:hueOff val="-9833447"/>
            <a:satOff val="-5766"/>
            <a:lumOff val="-718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-9833447"/>
              <a:satOff val="-5766"/>
              <a:lumOff val="-71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/>
            <a:t>тесты интеллектуальных способностей и личностные опросники</a:t>
          </a:r>
        </a:p>
      </dsp:txBody>
      <dsp:txXfrm rot="-5400000">
        <a:off x="3072384" y="1950120"/>
        <a:ext cx="5428034" cy="628155"/>
      </dsp:txXfrm>
    </dsp:sp>
    <dsp:sp modelId="{3167201C-2ABE-4EBF-9B4E-88AA8D39B41A}">
      <dsp:nvSpPr>
        <dsp:cNvPr id="0" name=""/>
        <dsp:cNvSpPr/>
      </dsp:nvSpPr>
      <dsp:spPr>
        <a:xfrm>
          <a:off x="0" y="1829122"/>
          <a:ext cx="3072384" cy="870149"/>
        </a:xfrm>
        <a:prstGeom prst="roundRect">
          <a:avLst/>
        </a:prstGeom>
        <a:gradFill rotWithShape="0">
          <a:gsLst>
            <a:gs pos="0">
              <a:schemeClr val="accent2">
                <a:hueOff val="-5836287"/>
                <a:satOff val="-5267"/>
                <a:lumOff val="-1175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hueOff val="-5836287"/>
                <a:satOff val="-5267"/>
                <a:lumOff val="-1175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/>
            <a:t>специализированные тесты и опросники</a:t>
          </a:r>
          <a:r>
            <a:rPr lang="ru-RU" sz="1800" kern="1200" dirty="0"/>
            <a:t> </a:t>
          </a:r>
        </a:p>
      </dsp:txBody>
      <dsp:txXfrm>
        <a:off x="42477" y="1871599"/>
        <a:ext cx="2987430" cy="785195"/>
      </dsp:txXfrm>
    </dsp:sp>
    <dsp:sp modelId="{656A995E-316E-4778-9E9D-B6DD2C23DE69}">
      <dsp:nvSpPr>
        <dsp:cNvPr id="0" name=""/>
        <dsp:cNvSpPr/>
      </dsp:nvSpPr>
      <dsp:spPr>
        <a:xfrm>
          <a:off x="0" y="2742779"/>
          <a:ext cx="3072384" cy="870149"/>
        </a:xfrm>
        <a:prstGeom prst="roundRect">
          <a:avLst/>
        </a:prstGeom>
        <a:gradFill rotWithShape="0">
          <a:gsLst>
            <a:gs pos="0">
              <a:schemeClr val="accent2">
                <a:hueOff val="-8754431"/>
                <a:satOff val="-7900"/>
                <a:lumOff val="-1762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hueOff val="-8754431"/>
                <a:satOff val="-7900"/>
                <a:lumOff val="-1762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/>
            <a:t>интервью по компетенциям</a:t>
          </a:r>
          <a:endParaRPr lang="ru-RU" sz="1800" kern="1200" dirty="0"/>
        </a:p>
      </dsp:txBody>
      <dsp:txXfrm>
        <a:off x="42477" y="2785256"/>
        <a:ext cx="2987430" cy="785195"/>
      </dsp:txXfrm>
    </dsp:sp>
  </dsp:spTree>
</dsp:drawing>
</file>

<file path=ppt/diagrams/drawing5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D1A89F-3391-422C-AE66-994B668DFE0B}">
      <dsp:nvSpPr>
        <dsp:cNvPr id="0" name=""/>
        <dsp:cNvSpPr/>
      </dsp:nvSpPr>
      <dsp:spPr>
        <a:xfrm>
          <a:off x="3182778" y="45184"/>
          <a:ext cx="2168842" cy="216884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/>
            <a:t>1. Оцениваемые сотрудники</a:t>
          </a:r>
        </a:p>
      </dsp:txBody>
      <dsp:txXfrm>
        <a:off x="3471957" y="424731"/>
        <a:ext cx="1590484" cy="975979"/>
      </dsp:txXfrm>
    </dsp:sp>
    <dsp:sp modelId="{923FC240-C157-4E28-83B4-203B9871685F}">
      <dsp:nvSpPr>
        <dsp:cNvPr id="0" name=""/>
        <dsp:cNvSpPr/>
      </dsp:nvSpPr>
      <dsp:spPr>
        <a:xfrm>
          <a:off x="3965369" y="1400710"/>
          <a:ext cx="2168842" cy="216884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/>
            <a:t>2. Ведущий ассесмент-центра</a:t>
          </a:r>
        </a:p>
      </dsp:txBody>
      <dsp:txXfrm>
        <a:off x="4628673" y="1960995"/>
        <a:ext cx="1301305" cy="1192863"/>
      </dsp:txXfrm>
    </dsp:sp>
    <dsp:sp modelId="{B35C1D9D-EF0B-421A-B326-DD8E4F185997}">
      <dsp:nvSpPr>
        <dsp:cNvPr id="0" name=""/>
        <dsp:cNvSpPr/>
      </dsp:nvSpPr>
      <dsp:spPr>
        <a:xfrm>
          <a:off x="2400187" y="1400710"/>
          <a:ext cx="2168842" cy="216884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/>
            <a:t>3. Эксперты-наблюдатели</a:t>
          </a:r>
        </a:p>
      </dsp:txBody>
      <dsp:txXfrm>
        <a:off x="2604420" y="1960995"/>
        <a:ext cx="1301305" cy="1192863"/>
      </dsp:txXfrm>
    </dsp:sp>
  </dsp:spTree>
</dsp:drawing>
</file>

<file path=ppt/diagrams/drawing5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AD85A6-44CF-48CF-81DA-E9B502BB73CE}">
      <dsp:nvSpPr>
        <dsp:cNvPr id="0" name=""/>
        <dsp:cNvSpPr/>
      </dsp:nvSpPr>
      <dsp:spPr>
        <a:xfrm rot="5400000">
          <a:off x="6739927" y="-2850413"/>
          <a:ext cx="821360" cy="672998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/>
            <a:t>Каждый участник в ходе ассесмента оценивается несколькими экспертами-наблюдателями, что позволяет составить целостный и объективный портрет человека</a:t>
          </a:r>
        </a:p>
      </dsp:txBody>
      <dsp:txXfrm rot="-5400000">
        <a:off x="3785616" y="143993"/>
        <a:ext cx="6689889" cy="741170"/>
      </dsp:txXfrm>
    </dsp:sp>
    <dsp:sp modelId="{06F35578-1527-48DD-8E16-7ADC9F694251}">
      <dsp:nvSpPr>
        <dsp:cNvPr id="0" name=""/>
        <dsp:cNvSpPr/>
      </dsp:nvSpPr>
      <dsp:spPr>
        <a:xfrm>
          <a:off x="0" y="1228"/>
          <a:ext cx="3785616" cy="10267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/>
            <a:t>комплексность оценки</a:t>
          </a:r>
          <a:endParaRPr lang="ru-RU" sz="2400" kern="1200" dirty="0"/>
        </a:p>
      </dsp:txBody>
      <dsp:txXfrm>
        <a:off x="50119" y="51347"/>
        <a:ext cx="3685378" cy="926462"/>
      </dsp:txXfrm>
    </dsp:sp>
    <dsp:sp modelId="{EB1894A2-E9EB-473C-9466-14259E926E93}">
      <dsp:nvSpPr>
        <dsp:cNvPr id="0" name=""/>
        <dsp:cNvSpPr/>
      </dsp:nvSpPr>
      <dsp:spPr>
        <a:xfrm rot="5400000">
          <a:off x="6577814" y="-1716631"/>
          <a:ext cx="1131621" cy="6723411"/>
        </a:xfrm>
        <a:prstGeom prst="round2SameRect">
          <a:avLst/>
        </a:prstGeom>
        <a:solidFill>
          <a:schemeClr val="accent2">
            <a:tint val="40000"/>
            <a:alpha val="90000"/>
            <a:hueOff val="-3277816"/>
            <a:satOff val="-1922"/>
            <a:lumOff val="-239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-3277816"/>
              <a:satOff val="-1922"/>
              <a:lumOff val="-23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/>
            <a:t>Эксперты-наблюдатели должны быть специалистами, не заинтересованными в результатах ассесмента.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/>
            <a:t>Оптимальным вариантом является приглашение внешних консультантов, которые не знакомы с оцениваемыми сотрудниками и находятся вне политики Компании-заказчика;</a:t>
          </a:r>
        </a:p>
      </dsp:txBody>
      <dsp:txXfrm rot="-5400000">
        <a:off x="3781920" y="1134504"/>
        <a:ext cx="6668170" cy="1021139"/>
      </dsp:txXfrm>
    </dsp:sp>
    <dsp:sp modelId="{76C95BC5-28B0-486C-9031-A7B5BBAFC5AF}">
      <dsp:nvSpPr>
        <dsp:cNvPr id="0" name=""/>
        <dsp:cNvSpPr/>
      </dsp:nvSpPr>
      <dsp:spPr>
        <a:xfrm>
          <a:off x="0" y="1131724"/>
          <a:ext cx="3781919" cy="1026700"/>
        </a:xfrm>
        <a:prstGeom prst="roundRect">
          <a:avLst/>
        </a:prstGeom>
        <a:gradFill rotWithShape="0">
          <a:gsLst>
            <a:gs pos="0">
              <a:schemeClr val="accent2">
                <a:hueOff val="-2918144"/>
                <a:satOff val="-2633"/>
                <a:lumOff val="-587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hueOff val="-2918144"/>
                <a:satOff val="-2633"/>
                <a:lumOff val="-587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/>
            <a:t>независимость оценки</a:t>
          </a:r>
          <a:endParaRPr lang="ru-RU" sz="2400" kern="1200" dirty="0"/>
        </a:p>
      </dsp:txBody>
      <dsp:txXfrm>
        <a:off x="50119" y="1181843"/>
        <a:ext cx="3681681" cy="926462"/>
      </dsp:txXfrm>
    </dsp:sp>
    <dsp:sp modelId="{6F662E3B-1B96-4E93-88F9-494BC2255738}">
      <dsp:nvSpPr>
        <dsp:cNvPr id="0" name=""/>
        <dsp:cNvSpPr/>
      </dsp:nvSpPr>
      <dsp:spPr>
        <a:xfrm rot="5400000">
          <a:off x="6422236" y="-378097"/>
          <a:ext cx="1442777" cy="6723411"/>
        </a:xfrm>
        <a:prstGeom prst="round2SameRect">
          <a:avLst/>
        </a:prstGeom>
        <a:solidFill>
          <a:schemeClr val="accent2">
            <a:tint val="40000"/>
            <a:alpha val="90000"/>
            <a:hueOff val="-6555631"/>
            <a:satOff val="-3844"/>
            <a:lumOff val="-479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-6555631"/>
              <a:satOff val="-3844"/>
              <a:lumOff val="-47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/>
            <a:t>Важно изначально четко определить, какие именно качества, знания и навыки будут оцениваться в ходе ассесмента, а также по каким критериям будет производиться эта оценка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/>
            <a:t>Зачастую </a:t>
          </a:r>
          <a:r>
            <a:rPr lang="ru-RU" sz="1400" kern="1200" dirty="0"/>
            <a:t>в качестве основы для оценки используются корпоративные компетенции, а в качестве критериев выступают четко определенные поведенческие индикаторы, отражающие уровень владения сотрудником каждой компетенцией.</a:t>
          </a:r>
        </a:p>
      </dsp:txBody>
      <dsp:txXfrm rot="-5400000">
        <a:off x="3781920" y="2332650"/>
        <a:ext cx="6652980" cy="1301915"/>
      </dsp:txXfrm>
    </dsp:sp>
    <dsp:sp modelId="{9AC9D05F-A1DC-4B01-96E5-724E60789B57}">
      <dsp:nvSpPr>
        <dsp:cNvPr id="0" name=""/>
        <dsp:cNvSpPr/>
      </dsp:nvSpPr>
      <dsp:spPr>
        <a:xfrm>
          <a:off x="0" y="2470258"/>
          <a:ext cx="3781919" cy="1026700"/>
        </a:xfrm>
        <a:prstGeom prst="roundRect">
          <a:avLst/>
        </a:prstGeom>
        <a:gradFill rotWithShape="0">
          <a:gsLst>
            <a:gs pos="0">
              <a:schemeClr val="accent2">
                <a:hueOff val="-5836287"/>
                <a:satOff val="-5267"/>
                <a:lumOff val="-1175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hueOff val="-5836287"/>
                <a:satOff val="-5267"/>
                <a:lumOff val="-1175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/>
            <a:t>однозначность критериев оценки</a:t>
          </a:r>
          <a:endParaRPr lang="ru-RU" sz="2400" kern="1200" dirty="0"/>
        </a:p>
      </dsp:txBody>
      <dsp:txXfrm>
        <a:off x="50119" y="2520377"/>
        <a:ext cx="3681681" cy="926462"/>
      </dsp:txXfrm>
    </dsp:sp>
    <dsp:sp modelId="{5F6D4E38-9C80-41C2-9026-9093BAC29F7E}">
      <dsp:nvSpPr>
        <dsp:cNvPr id="0" name=""/>
        <dsp:cNvSpPr/>
      </dsp:nvSpPr>
      <dsp:spPr>
        <a:xfrm rot="5400000">
          <a:off x="6739927" y="904690"/>
          <a:ext cx="821360" cy="6729984"/>
        </a:xfrm>
        <a:prstGeom prst="round2SameRect">
          <a:avLst/>
        </a:prstGeom>
        <a:solidFill>
          <a:schemeClr val="accent2">
            <a:tint val="40000"/>
            <a:alpha val="90000"/>
            <a:hueOff val="-9833447"/>
            <a:satOff val="-5766"/>
            <a:lumOff val="-718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-9833447"/>
              <a:satOff val="-5766"/>
              <a:lumOff val="-71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/>
            <a:t>В </a:t>
          </a:r>
          <a:r>
            <a:rPr lang="ru-RU" sz="1400" kern="1200" dirty="0"/>
            <a:t>ходе ассесмент-центра все оцениваемые сотрудники находятся в равных условиях и имеют одинаковые возможности для проявления своих способностей</a:t>
          </a:r>
        </a:p>
      </dsp:txBody>
      <dsp:txXfrm rot="-5400000">
        <a:off x="3785616" y="3899097"/>
        <a:ext cx="6689889" cy="741170"/>
      </dsp:txXfrm>
    </dsp:sp>
    <dsp:sp modelId="{C17DB079-A162-4426-851D-878A34D15BF2}">
      <dsp:nvSpPr>
        <dsp:cNvPr id="0" name=""/>
        <dsp:cNvSpPr/>
      </dsp:nvSpPr>
      <dsp:spPr>
        <a:xfrm>
          <a:off x="0" y="3756332"/>
          <a:ext cx="3785616" cy="1026700"/>
        </a:xfrm>
        <a:prstGeom prst="roundRect">
          <a:avLst/>
        </a:prstGeom>
        <a:gradFill rotWithShape="0">
          <a:gsLst>
            <a:gs pos="0">
              <a:schemeClr val="accent2">
                <a:hueOff val="-8754431"/>
                <a:satOff val="-7900"/>
                <a:lumOff val="-1762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2">
                <a:hueOff val="-8754431"/>
                <a:satOff val="-7900"/>
                <a:lumOff val="-1762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/>
            <a:t>равные возможности для участников</a:t>
          </a:r>
          <a:endParaRPr lang="ru-RU" sz="2400" kern="1200" dirty="0"/>
        </a:p>
      </dsp:txBody>
      <dsp:txXfrm>
        <a:off x="50119" y="3806451"/>
        <a:ext cx="3685378" cy="9264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8D180C-EBA8-40F8-9C3E-1796D0E58562}">
      <dsp:nvSpPr>
        <dsp:cNvPr id="0" name=""/>
        <dsp:cNvSpPr/>
      </dsp:nvSpPr>
      <dsp:spPr>
        <a:xfrm rot="5400000">
          <a:off x="5098094" y="-1849341"/>
          <a:ext cx="1410595" cy="546201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/>
            <a:t>Эти процессы связаны с требованиями по планированию и созданию системы качества, а также с требованиями по управлению ресурсами организации</a:t>
          </a:r>
        </a:p>
      </dsp:txBody>
      <dsp:txXfrm rot="-5400000">
        <a:off x="3072384" y="245229"/>
        <a:ext cx="5393156" cy="1272875"/>
      </dsp:txXfrm>
    </dsp:sp>
    <dsp:sp modelId="{AF7E1B87-7653-400F-A174-5536B202F271}">
      <dsp:nvSpPr>
        <dsp:cNvPr id="0" name=""/>
        <dsp:cNvSpPr/>
      </dsp:nvSpPr>
      <dsp:spPr>
        <a:xfrm>
          <a:off x="0" y="44"/>
          <a:ext cx="3072384" cy="176324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/>
            <a:t>планирование кадровых ресурсов и составление штатного расписания. </a:t>
          </a:r>
          <a:endParaRPr lang="ru-RU" sz="1800" kern="1200" dirty="0"/>
        </a:p>
      </dsp:txBody>
      <dsp:txXfrm>
        <a:off x="86074" y="86118"/>
        <a:ext cx="2900236" cy="1591095"/>
      </dsp:txXfrm>
    </dsp:sp>
    <dsp:sp modelId="{1DD95B7F-DA67-4543-BD0B-2A01BD410543}">
      <dsp:nvSpPr>
        <dsp:cNvPr id="0" name=""/>
        <dsp:cNvSpPr/>
      </dsp:nvSpPr>
      <dsp:spPr>
        <a:xfrm rot="5400000">
          <a:off x="5098094" y="2063"/>
          <a:ext cx="1410595" cy="5462016"/>
        </a:xfrm>
        <a:prstGeom prst="round2SameRect">
          <a:avLst/>
        </a:prstGeom>
        <a:solidFill>
          <a:schemeClr val="accent2">
            <a:tint val="40000"/>
            <a:alpha val="90000"/>
            <a:hueOff val="-9833447"/>
            <a:satOff val="-5766"/>
            <a:lumOff val="-718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-9833447"/>
              <a:satOff val="-5766"/>
              <a:lumOff val="-7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/>
            <a:t>Система управления персоналом любой организации содержит эти процессы.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/>
            <a:t>Они </a:t>
          </a:r>
          <a:r>
            <a:rPr lang="ru-RU" sz="1400" kern="1200" dirty="0"/>
            <a:t>напрямую влияют на оперативное планирование и производственную деятельность и связаны с требованиями стандарта по управлению процессами жизненного цикла</a:t>
          </a:r>
        </a:p>
      </dsp:txBody>
      <dsp:txXfrm rot="-5400000">
        <a:off x="3072384" y="2096633"/>
        <a:ext cx="5393156" cy="1272875"/>
      </dsp:txXfrm>
    </dsp:sp>
    <dsp:sp modelId="{7F219F60-7401-4683-8071-16591C751E7E}">
      <dsp:nvSpPr>
        <dsp:cNvPr id="0" name=""/>
        <dsp:cNvSpPr/>
      </dsp:nvSpPr>
      <dsp:spPr>
        <a:xfrm>
          <a:off x="0" y="1851450"/>
          <a:ext cx="3072384" cy="1763243"/>
        </a:xfrm>
        <a:prstGeom prst="roundRect">
          <a:avLst/>
        </a:prstGeom>
        <a:solidFill>
          <a:schemeClr val="accent2">
            <a:hueOff val="-8754431"/>
            <a:satOff val="-7900"/>
            <a:lumOff val="-176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/>
            <a:t>прием и увольнение сотрудников</a:t>
          </a:r>
          <a:r>
            <a:rPr lang="ru-RU" sz="1800" kern="1200" dirty="0"/>
            <a:t>, </a:t>
          </a:r>
          <a:r>
            <a:rPr lang="ru-RU" sz="1800" i="1" kern="1200" dirty="0"/>
            <a:t>переводы на другую работу, учет и оформление отпусков и командировок</a:t>
          </a:r>
          <a:r>
            <a:rPr lang="ru-RU" sz="1800" kern="1200" dirty="0"/>
            <a:t>. </a:t>
          </a:r>
        </a:p>
      </dsp:txBody>
      <dsp:txXfrm>
        <a:off x="86074" y="1937524"/>
        <a:ext cx="2900236" cy="159109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0A2697-5ED7-40EB-A249-17AA2B41F385}">
      <dsp:nvSpPr>
        <dsp:cNvPr id="0" name=""/>
        <dsp:cNvSpPr/>
      </dsp:nvSpPr>
      <dsp:spPr>
        <a:xfrm rot="5400000">
          <a:off x="5098094" y="-1849341"/>
          <a:ext cx="1410595" cy="5462016"/>
        </a:xfrm>
        <a:prstGeom prst="round2SameRect">
          <a:avLst/>
        </a:prstGeom>
        <a:gradFill rotWithShape="1">
          <a:gsLst>
            <a:gs pos="0">
              <a:schemeClr val="accent1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1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/>
            <a:t>Данный процесс связан с требованиями по управлению ресурсами, а также требованиями по планированию процессов жизненного цикла</a:t>
          </a:r>
          <a:r>
            <a:rPr lang="ru-RU" sz="1900" i="1" kern="1200"/>
            <a:t>.</a:t>
          </a:r>
          <a:endParaRPr lang="ru-RU" sz="1900" kern="1200"/>
        </a:p>
      </dsp:txBody>
      <dsp:txXfrm rot="-5400000">
        <a:off x="3072384" y="245229"/>
        <a:ext cx="5393156" cy="1272875"/>
      </dsp:txXfrm>
    </dsp:sp>
    <dsp:sp modelId="{2EDE1E1A-39DE-44D0-BAD1-FD6B9DD6405F}">
      <dsp:nvSpPr>
        <dsp:cNvPr id="0" name=""/>
        <dsp:cNvSpPr/>
      </dsp:nvSpPr>
      <dsp:spPr>
        <a:xfrm>
          <a:off x="0" y="44"/>
          <a:ext cx="3072384" cy="1763243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/>
            <a:t>порядок выявления потребности в обучении. </a:t>
          </a:r>
          <a:endParaRPr lang="ru-RU" sz="1800" kern="1200" dirty="0"/>
        </a:p>
      </dsp:txBody>
      <dsp:txXfrm>
        <a:off x="86074" y="86118"/>
        <a:ext cx="2900236" cy="1591095"/>
      </dsp:txXfrm>
    </dsp:sp>
    <dsp:sp modelId="{C09D938E-A8D1-4B4D-841E-59520EC1A1C9}">
      <dsp:nvSpPr>
        <dsp:cNvPr id="0" name=""/>
        <dsp:cNvSpPr/>
      </dsp:nvSpPr>
      <dsp:spPr>
        <a:xfrm rot="5400000">
          <a:off x="5098094" y="2063"/>
          <a:ext cx="1410595" cy="5462016"/>
        </a:xfrm>
        <a:prstGeom prst="round2SameRect">
          <a:avLst/>
        </a:prstGeom>
        <a:gradFill rotWithShape="1">
          <a:gsLst>
            <a:gs pos="0">
              <a:schemeClr val="accent5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5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5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/>
            <a:t>Эти процессы связаны с требованиями стандартов ISO по управлению ресурсами, а также требованиями по измерению, анализу и улучшению</a:t>
          </a:r>
        </a:p>
      </dsp:txBody>
      <dsp:txXfrm rot="-5400000">
        <a:off x="3072384" y="2096633"/>
        <a:ext cx="5393156" cy="1272875"/>
      </dsp:txXfrm>
    </dsp:sp>
    <dsp:sp modelId="{1B871432-DCC0-4D63-AFA6-794EA78D1951}">
      <dsp:nvSpPr>
        <dsp:cNvPr id="0" name=""/>
        <dsp:cNvSpPr/>
      </dsp:nvSpPr>
      <dsp:spPr>
        <a:xfrm>
          <a:off x="0" y="1851450"/>
          <a:ext cx="3072384" cy="1763243"/>
        </a:xfrm>
        <a:prstGeom prst="roundRect">
          <a:avLst/>
        </a:prstGeom>
        <a:solidFill>
          <a:schemeClr val="accent5"/>
        </a:solidFill>
        <a:ln w="15875" cap="rnd" cmpd="sng" algn="ctr">
          <a:solidFill>
            <a:schemeClr val="accent5">
              <a:shade val="50000"/>
              <a:hueMod val="94000"/>
            </a:scheme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>
              <a:solidFill>
                <a:schemeClr val="tx1"/>
              </a:solidFill>
            </a:rPr>
            <a:t>аттестация персонала, проверка навыков, компетенций и квалификации сотрудников. 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86074" y="1937524"/>
        <a:ext cx="2900236" cy="159109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56F9F6-6B00-4217-9AD9-73F99B64B638}">
      <dsp:nvSpPr>
        <dsp:cNvPr id="0" name=""/>
        <dsp:cNvSpPr/>
      </dsp:nvSpPr>
      <dsp:spPr>
        <a:xfrm>
          <a:off x="7500" y="0"/>
          <a:ext cx="2241946" cy="361473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>
              <a:solidFill>
                <a:schemeClr val="tx1"/>
              </a:solidFill>
            </a:rPr>
            <a:t>Виды стимулирования сотрудников </a:t>
          </a:r>
          <a:endParaRPr lang="ru-RU" sz="1800" kern="1200">
            <a:solidFill>
              <a:schemeClr val="tx1"/>
            </a:solidFill>
          </a:endParaRPr>
        </a:p>
      </dsp:txBody>
      <dsp:txXfrm>
        <a:off x="73164" y="65664"/>
        <a:ext cx="2110618" cy="3483410"/>
      </dsp:txXfrm>
    </dsp:sp>
    <dsp:sp modelId="{8B1D553D-AB72-4728-A93B-AEDE7D20608C}">
      <dsp:nvSpPr>
        <dsp:cNvPr id="0" name=""/>
        <dsp:cNvSpPr/>
      </dsp:nvSpPr>
      <dsp:spPr>
        <a:xfrm>
          <a:off x="2473642" y="1529367"/>
          <a:ext cx="475292" cy="5560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2473642" y="1640567"/>
        <a:ext cx="332704" cy="333602"/>
      </dsp:txXfrm>
    </dsp:sp>
    <dsp:sp modelId="{B534EE1B-A67A-442E-93F5-AD3E1C93EF69}">
      <dsp:nvSpPr>
        <dsp:cNvPr id="0" name=""/>
        <dsp:cNvSpPr/>
      </dsp:nvSpPr>
      <dsp:spPr>
        <a:xfrm>
          <a:off x="3146226" y="0"/>
          <a:ext cx="2241946" cy="3614738"/>
        </a:xfrm>
        <a:prstGeom prst="roundRect">
          <a:avLst>
            <a:gd name="adj" fmla="val 10000"/>
          </a:avLst>
        </a:prstGeom>
        <a:solidFill>
          <a:schemeClr val="accent2">
            <a:hueOff val="-4377215"/>
            <a:satOff val="-3950"/>
            <a:lumOff val="-88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>
              <a:solidFill>
                <a:schemeClr val="tx1"/>
              </a:solidFill>
            </a:rPr>
            <a:t>Порядок материального стимулирования сотрудников. </a:t>
          </a:r>
          <a:endParaRPr lang="ru-RU" sz="1800" kern="1200">
            <a:solidFill>
              <a:schemeClr val="tx1"/>
            </a:solidFill>
          </a:endParaRPr>
        </a:p>
      </dsp:txBody>
      <dsp:txXfrm>
        <a:off x="3211890" y="65664"/>
        <a:ext cx="2110618" cy="3483410"/>
      </dsp:txXfrm>
    </dsp:sp>
    <dsp:sp modelId="{A96C8756-9A56-4C89-B723-8C7C6F1F7154}">
      <dsp:nvSpPr>
        <dsp:cNvPr id="0" name=""/>
        <dsp:cNvSpPr/>
      </dsp:nvSpPr>
      <dsp:spPr>
        <a:xfrm>
          <a:off x="5612368" y="1529367"/>
          <a:ext cx="475292" cy="5560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8754431"/>
            <a:satOff val="-7900"/>
            <a:lumOff val="-176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5612368" y="1640567"/>
        <a:ext cx="332704" cy="333602"/>
      </dsp:txXfrm>
    </dsp:sp>
    <dsp:sp modelId="{E6D0422E-EEC8-44C7-8A41-498FAFB19D76}">
      <dsp:nvSpPr>
        <dsp:cNvPr id="0" name=""/>
        <dsp:cNvSpPr/>
      </dsp:nvSpPr>
      <dsp:spPr>
        <a:xfrm>
          <a:off x="6284952" y="0"/>
          <a:ext cx="2241946" cy="3614738"/>
        </a:xfrm>
        <a:prstGeom prst="roundRect">
          <a:avLst>
            <a:gd name="adj" fmla="val 10000"/>
          </a:avLst>
        </a:prstGeom>
        <a:solidFill>
          <a:schemeClr val="accent2">
            <a:hueOff val="-8754431"/>
            <a:satOff val="-7900"/>
            <a:lumOff val="-176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>
              <a:solidFill>
                <a:schemeClr val="tx1"/>
              </a:solidFill>
            </a:rPr>
            <a:t>Эти процессы связаны с требованиями стандарта по ответственности высшего руководства и обменом информацией</a:t>
          </a:r>
          <a:endParaRPr lang="ru-RU" sz="1800" kern="1200">
            <a:solidFill>
              <a:schemeClr val="tx1"/>
            </a:solidFill>
          </a:endParaRPr>
        </a:p>
      </dsp:txBody>
      <dsp:txXfrm>
        <a:off x="6350616" y="65664"/>
        <a:ext cx="2110618" cy="348341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10F309-1D8A-42AB-9EFC-FAB94BB0EF6A}">
      <dsp:nvSpPr>
        <dsp:cNvPr id="0" name=""/>
        <dsp:cNvSpPr/>
      </dsp:nvSpPr>
      <dsp:spPr>
        <a:xfrm>
          <a:off x="1041" y="859333"/>
          <a:ext cx="3792140" cy="189607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/>
            <a:t>На основании документированных процедур и карт процессов могут создаваться документы, представляющие собой записи по качеству</a:t>
          </a:r>
          <a:r>
            <a:rPr lang="ru-RU" sz="1800" i="1" kern="1200"/>
            <a:t>. </a:t>
          </a:r>
          <a:endParaRPr lang="ru-RU" sz="1800" kern="1200"/>
        </a:p>
      </dsp:txBody>
      <dsp:txXfrm>
        <a:off x="56575" y="914867"/>
        <a:ext cx="3681072" cy="1785002"/>
      </dsp:txXfrm>
    </dsp:sp>
    <dsp:sp modelId="{E36F271B-38B1-440B-A681-847B80645CD1}">
      <dsp:nvSpPr>
        <dsp:cNvPr id="0" name=""/>
        <dsp:cNvSpPr/>
      </dsp:nvSpPr>
      <dsp:spPr>
        <a:xfrm>
          <a:off x="4741217" y="859333"/>
          <a:ext cx="3792140" cy="1896070"/>
        </a:xfrm>
        <a:prstGeom prst="roundRect">
          <a:avLst>
            <a:gd name="adj" fmla="val 10000"/>
          </a:avLst>
        </a:prstGeom>
        <a:solidFill>
          <a:schemeClr val="accent5">
            <a:hueOff val="20154258"/>
            <a:satOff val="-9417"/>
            <a:lumOff val="-10587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/>
            <a:t>Как правило, это квалификационные матрицы, должностные инструкции, журналы инструктажа, планы подготовки и обучения, заявки на подбор персонала и пр.</a:t>
          </a:r>
          <a:endParaRPr lang="ru-RU" sz="1800" kern="1200"/>
        </a:p>
      </dsp:txBody>
      <dsp:txXfrm>
        <a:off x="4796751" y="914867"/>
        <a:ext cx="3681072" cy="1785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327AE-2A2B-42F9-BE53-67C3E7EA7BC8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3926-5943-425E-A88A-67E114B8D1D1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4212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327AE-2A2B-42F9-BE53-67C3E7EA7BC8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3926-5943-425E-A88A-67E114B8D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487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327AE-2A2B-42F9-BE53-67C3E7EA7BC8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3926-5943-425E-A88A-67E114B8D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504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327AE-2A2B-42F9-BE53-67C3E7EA7BC8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3926-5943-425E-A88A-67E114B8D1D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3755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327AE-2A2B-42F9-BE53-67C3E7EA7BC8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3926-5943-425E-A88A-67E114B8D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792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327AE-2A2B-42F9-BE53-67C3E7EA7BC8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3926-5943-425E-A88A-67E114B8D1D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33413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327AE-2A2B-42F9-BE53-67C3E7EA7BC8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3926-5943-425E-A88A-67E114B8D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654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327AE-2A2B-42F9-BE53-67C3E7EA7BC8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3926-5943-425E-A88A-67E114B8D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1607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327AE-2A2B-42F9-BE53-67C3E7EA7BC8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3926-5943-425E-A88A-67E114B8D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826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327AE-2A2B-42F9-BE53-67C3E7EA7BC8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3926-5943-425E-A88A-67E114B8D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1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327AE-2A2B-42F9-BE53-67C3E7EA7BC8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3926-5943-425E-A88A-67E114B8D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564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327AE-2A2B-42F9-BE53-67C3E7EA7BC8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3926-5943-425E-A88A-67E114B8D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36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327AE-2A2B-42F9-BE53-67C3E7EA7BC8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3926-5943-425E-A88A-67E114B8D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709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327AE-2A2B-42F9-BE53-67C3E7EA7BC8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3926-5943-425E-A88A-67E114B8D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133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327AE-2A2B-42F9-BE53-67C3E7EA7BC8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3926-5943-425E-A88A-67E114B8D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589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327AE-2A2B-42F9-BE53-67C3E7EA7BC8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3926-5943-425E-A88A-67E114B8D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79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327AE-2A2B-42F9-BE53-67C3E7EA7BC8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3926-5943-425E-A88A-67E114B8D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692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D3327AE-2A2B-42F9-BE53-67C3E7EA7BC8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C7E3926-5943-425E-A88A-67E114B8D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576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1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1.xml"/><Relationship Id="rId5" Type="http://schemas.openxmlformats.org/officeDocument/2006/relationships/diagramColors" Target="../diagrams/colors31.xml"/><Relationship Id="rId4" Type="http://schemas.openxmlformats.org/officeDocument/2006/relationships/diagramQuickStyle" Target="../diagrams/quickStyle3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2.xml"/><Relationship Id="rId2" Type="http://schemas.openxmlformats.org/officeDocument/2006/relationships/diagramData" Target="../diagrams/data3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2.xml"/><Relationship Id="rId5" Type="http://schemas.openxmlformats.org/officeDocument/2006/relationships/diagramColors" Target="../diagrams/colors32.xml"/><Relationship Id="rId4" Type="http://schemas.openxmlformats.org/officeDocument/2006/relationships/diagramQuickStyle" Target="../diagrams/quickStyle3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3.xml"/><Relationship Id="rId2" Type="http://schemas.openxmlformats.org/officeDocument/2006/relationships/diagramData" Target="../diagrams/data3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3.xml"/><Relationship Id="rId5" Type="http://schemas.openxmlformats.org/officeDocument/2006/relationships/diagramColors" Target="../diagrams/colors33.xml"/><Relationship Id="rId4" Type="http://schemas.openxmlformats.org/officeDocument/2006/relationships/diagramQuickStyle" Target="../diagrams/quickStyle3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4.xml"/><Relationship Id="rId2" Type="http://schemas.openxmlformats.org/officeDocument/2006/relationships/diagramData" Target="../diagrams/data3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4.xml"/><Relationship Id="rId5" Type="http://schemas.openxmlformats.org/officeDocument/2006/relationships/diagramColors" Target="../diagrams/colors34.xml"/><Relationship Id="rId4" Type="http://schemas.openxmlformats.org/officeDocument/2006/relationships/diagramQuickStyle" Target="../diagrams/quickStyle3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5.xml"/><Relationship Id="rId2" Type="http://schemas.openxmlformats.org/officeDocument/2006/relationships/diagramData" Target="../diagrams/data3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5.xml"/><Relationship Id="rId5" Type="http://schemas.openxmlformats.org/officeDocument/2006/relationships/diagramColors" Target="../diagrams/colors35.xml"/><Relationship Id="rId4" Type="http://schemas.openxmlformats.org/officeDocument/2006/relationships/diagramQuickStyle" Target="../diagrams/quickStyle3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6.xml"/><Relationship Id="rId2" Type="http://schemas.openxmlformats.org/officeDocument/2006/relationships/diagramData" Target="../diagrams/data3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6.xml"/><Relationship Id="rId5" Type="http://schemas.openxmlformats.org/officeDocument/2006/relationships/diagramColors" Target="../diagrams/colors36.xml"/><Relationship Id="rId4" Type="http://schemas.openxmlformats.org/officeDocument/2006/relationships/diagramQuickStyle" Target="../diagrams/quickStyle3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7.xml"/><Relationship Id="rId2" Type="http://schemas.openxmlformats.org/officeDocument/2006/relationships/diagramData" Target="../diagrams/data3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7.xml"/><Relationship Id="rId5" Type="http://schemas.openxmlformats.org/officeDocument/2006/relationships/diagramColors" Target="../diagrams/colors37.xml"/><Relationship Id="rId4" Type="http://schemas.openxmlformats.org/officeDocument/2006/relationships/diagramQuickStyle" Target="../diagrams/quickStyle3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8.xml"/><Relationship Id="rId2" Type="http://schemas.openxmlformats.org/officeDocument/2006/relationships/diagramData" Target="../diagrams/data3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8.xml"/><Relationship Id="rId5" Type="http://schemas.openxmlformats.org/officeDocument/2006/relationships/diagramColors" Target="../diagrams/colors38.xml"/><Relationship Id="rId4" Type="http://schemas.openxmlformats.org/officeDocument/2006/relationships/diagramQuickStyle" Target="../diagrams/quickStyle38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9.xml"/><Relationship Id="rId2" Type="http://schemas.openxmlformats.org/officeDocument/2006/relationships/diagramData" Target="../diagrams/data3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9.xml"/><Relationship Id="rId5" Type="http://schemas.openxmlformats.org/officeDocument/2006/relationships/diagramColors" Target="../diagrams/colors39.xml"/><Relationship Id="rId4" Type="http://schemas.openxmlformats.org/officeDocument/2006/relationships/diagramQuickStyle" Target="../diagrams/quickStyle3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0.xml"/><Relationship Id="rId2" Type="http://schemas.openxmlformats.org/officeDocument/2006/relationships/diagramData" Target="../diagrams/data4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0.xml"/><Relationship Id="rId5" Type="http://schemas.openxmlformats.org/officeDocument/2006/relationships/diagramColors" Target="../diagrams/colors40.xml"/><Relationship Id="rId4" Type="http://schemas.openxmlformats.org/officeDocument/2006/relationships/diagramQuickStyle" Target="../diagrams/quickStyle40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1.xml"/><Relationship Id="rId2" Type="http://schemas.openxmlformats.org/officeDocument/2006/relationships/diagramData" Target="../diagrams/data4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1.xml"/><Relationship Id="rId5" Type="http://schemas.openxmlformats.org/officeDocument/2006/relationships/diagramColors" Target="../diagrams/colors41.xml"/><Relationship Id="rId4" Type="http://schemas.openxmlformats.org/officeDocument/2006/relationships/diagramQuickStyle" Target="../diagrams/quickStyle41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3.xml"/><Relationship Id="rId3" Type="http://schemas.openxmlformats.org/officeDocument/2006/relationships/diagramLayout" Target="../diagrams/layout42.xml"/><Relationship Id="rId7" Type="http://schemas.openxmlformats.org/officeDocument/2006/relationships/diagramData" Target="../diagrams/data43.xml"/><Relationship Id="rId2" Type="http://schemas.openxmlformats.org/officeDocument/2006/relationships/diagramData" Target="../diagrams/data4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2.xml"/><Relationship Id="rId11" Type="http://schemas.microsoft.com/office/2007/relationships/diagramDrawing" Target="../diagrams/drawing43.xml"/><Relationship Id="rId5" Type="http://schemas.openxmlformats.org/officeDocument/2006/relationships/diagramColors" Target="../diagrams/colors42.xml"/><Relationship Id="rId10" Type="http://schemas.openxmlformats.org/officeDocument/2006/relationships/diagramColors" Target="../diagrams/colors43.xml"/><Relationship Id="rId4" Type="http://schemas.openxmlformats.org/officeDocument/2006/relationships/diagramQuickStyle" Target="../diagrams/quickStyle42.xml"/><Relationship Id="rId9" Type="http://schemas.openxmlformats.org/officeDocument/2006/relationships/diagramQuickStyle" Target="../diagrams/quickStyle43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5.xml"/><Relationship Id="rId3" Type="http://schemas.openxmlformats.org/officeDocument/2006/relationships/diagramLayout" Target="../diagrams/layout44.xml"/><Relationship Id="rId7" Type="http://schemas.openxmlformats.org/officeDocument/2006/relationships/diagramData" Target="../diagrams/data45.xml"/><Relationship Id="rId2" Type="http://schemas.openxmlformats.org/officeDocument/2006/relationships/diagramData" Target="../diagrams/data4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4.xml"/><Relationship Id="rId11" Type="http://schemas.microsoft.com/office/2007/relationships/diagramDrawing" Target="../diagrams/drawing45.xml"/><Relationship Id="rId5" Type="http://schemas.openxmlformats.org/officeDocument/2006/relationships/diagramColors" Target="../diagrams/colors44.xml"/><Relationship Id="rId10" Type="http://schemas.openxmlformats.org/officeDocument/2006/relationships/diagramColors" Target="../diagrams/colors45.xml"/><Relationship Id="rId4" Type="http://schemas.openxmlformats.org/officeDocument/2006/relationships/diagramQuickStyle" Target="../diagrams/quickStyle44.xml"/><Relationship Id="rId9" Type="http://schemas.openxmlformats.org/officeDocument/2006/relationships/diagramQuickStyle" Target="../diagrams/quickStyle45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6.xml"/><Relationship Id="rId2" Type="http://schemas.openxmlformats.org/officeDocument/2006/relationships/diagramData" Target="../diagrams/data4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6.xml"/><Relationship Id="rId5" Type="http://schemas.openxmlformats.org/officeDocument/2006/relationships/diagramColors" Target="../diagrams/colors46.xml"/><Relationship Id="rId4" Type="http://schemas.openxmlformats.org/officeDocument/2006/relationships/diagramQuickStyle" Target="../diagrams/quickStyle46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8.xml"/><Relationship Id="rId3" Type="http://schemas.openxmlformats.org/officeDocument/2006/relationships/diagramLayout" Target="../diagrams/layout47.xml"/><Relationship Id="rId7" Type="http://schemas.openxmlformats.org/officeDocument/2006/relationships/diagramData" Target="../diagrams/data48.xml"/><Relationship Id="rId2" Type="http://schemas.openxmlformats.org/officeDocument/2006/relationships/diagramData" Target="../diagrams/data4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7.xml"/><Relationship Id="rId11" Type="http://schemas.microsoft.com/office/2007/relationships/diagramDrawing" Target="../diagrams/drawing48.xml"/><Relationship Id="rId5" Type="http://schemas.openxmlformats.org/officeDocument/2006/relationships/diagramColors" Target="../diagrams/colors47.xml"/><Relationship Id="rId10" Type="http://schemas.openxmlformats.org/officeDocument/2006/relationships/diagramColors" Target="../diagrams/colors48.xml"/><Relationship Id="rId4" Type="http://schemas.openxmlformats.org/officeDocument/2006/relationships/diagramQuickStyle" Target="../diagrams/quickStyle47.xml"/><Relationship Id="rId9" Type="http://schemas.openxmlformats.org/officeDocument/2006/relationships/diagramQuickStyle" Target="../diagrams/quickStyle48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9.xml"/><Relationship Id="rId2" Type="http://schemas.openxmlformats.org/officeDocument/2006/relationships/diagramData" Target="../diagrams/data4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9.xml"/><Relationship Id="rId5" Type="http://schemas.openxmlformats.org/officeDocument/2006/relationships/diagramColors" Target="../diagrams/colors49.xml"/><Relationship Id="rId4" Type="http://schemas.openxmlformats.org/officeDocument/2006/relationships/diagramQuickStyle" Target="../diagrams/quickStyle49.xml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1.xml"/><Relationship Id="rId3" Type="http://schemas.openxmlformats.org/officeDocument/2006/relationships/diagramLayout" Target="../diagrams/layout50.xml"/><Relationship Id="rId7" Type="http://schemas.openxmlformats.org/officeDocument/2006/relationships/diagramData" Target="../diagrams/data51.xml"/><Relationship Id="rId2" Type="http://schemas.openxmlformats.org/officeDocument/2006/relationships/diagramData" Target="../diagrams/data5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0.xml"/><Relationship Id="rId11" Type="http://schemas.microsoft.com/office/2007/relationships/diagramDrawing" Target="../diagrams/drawing51.xml"/><Relationship Id="rId5" Type="http://schemas.openxmlformats.org/officeDocument/2006/relationships/diagramColors" Target="../diagrams/colors50.xml"/><Relationship Id="rId10" Type="http://schemas.openxmlformats.org/officeDocument/2006/relationships/diagramColors" Target="../diagrams/colors51.xml"/><Relationship Id="rId4" Type="http://schemas.openxmlformats.org/officeDocument/2006/relationships/diagramQuickStyle" Target="../diagrams/quickStyle50.xml"/><Relationship Id="rId9" Type="http://schemas.openxmlformats.org/officeDocument/2006/relationships/diagramQuickStyle" Target="../diagrams/quickStyle5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2.xml"/><Relationship Id="rId2" Type="http://schemas.openxmlformats.org/officeDocument/2006/relationships/diagramData" Target="../diagrams/data5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2.xml"/><Relationship Id="rId5" Type="http://schemas.openxmlformats.org/officeDocument/2006/relationships/diagramColors" Target="../diagrams/colors52.xml"/><Relationship Id="rId4" Type="http://schemas.openxmlformats.org/officeDocument/2006/relationships/diagramQuickStyle" Target="../diagrams/quickStyle5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3.xml"/><Relationship Id="rId2" Type="http://schemas.openxmlformats.org/officeDocument/2006/relationships/diagramData" Target="../diagrams/data5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3.xml"/><Relationship Id="rId5" Type="http://schemas.openxmlformats.org/officeDocument/2006/relationships/diagramColors" Target="../diagrams/colors53.xml"/><Relationship Id="rId4" Type="http://schemas.openxmlformats.org/officeDocument/2006/relationships/diagramQuickStyle" Target="../diagrams/quickStyle5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4.xml"/><Relationship Id="rId2" Type="http://schemas.openxmlformats.org/officeDocument/2006/relationships/diagramData" Target="../diagrams/data5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4.xml"/><Relationship Id="rId5" Type="http://schemas.openxmlformats.org/officeDocument/2006/relationships/diagramColors" Target="../diagrams/colors54.xml"/><Relationship Id="rId4" Type="http://schemas.openxmlformats.org/officeDocument/2006/relationships/diagramQuickStyle" Target="../diagrams/quickStyle54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5.xml"/><Relationship Id="rId2" Type="http://schemas.openxmlformats.org/officeDocument/2006/relationships/diagramData" Target="../diagrams/data5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5.xml"/><Relationship Id="rId5" Type="http://schemas.openxmlformats.org/officeDocument/2006/relationships/diagramColors" Target="../diagrams/colors55.xml"/><Relationship Id="rId4" Type="http://schemas.openxmlformats.org/officeDocument/2006/relationships/diagramQuickStyle" Target="../diagrams/quickStyle55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6.xml"/><Relationship Id="rId2" Type="http://schemas.openxmlformats.org/officeDocument/2006/relationships/diagramData" Target="../diagrams/data5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6.xml"/><Relationship Id="rId5" Type="http://schemas.openxmlformats.org/officeDocument/2006/relationships/diagramColors" Target="../diagrams/colors56.xml"/><Relationship Id="rId4" Type="http://schemas.openxmlformats.org/officeDocument/2006/relationships/diagramQuickStyle" Target="../diagrams/quickStyle56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7.xml"/><Relationship Id="rId2" Type="http://schemas.openxmlformats.org/officeDocument/2006/relationships/diagramData" Target="../diagrams/data5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7.xml"/><Relationship Id="rId5" Type="http://schemas.openxmlformats.org/officeDocument/2006/relationships/diagramColors" Target="../diagrams/colors57.xml"/><Relationship Id="rId4" Type="http://schemas.openxmlformats.org/officeDocument/2006/relationships/diagramQuickStyle" Target="../diagrams/quickStyle57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8.xml"/><Relationship Id="rId2" Type="http://schemas.openxmlformats.org/officeDocument/2006/relationships/diagramData" Target="../diagrams/data5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8.xml"/><Relationship Id="rId5" Type="http://schemas.openxmlformats.org/officeDocument/2006/relationships/diagramColors" Target="../diagrams/colors58.xml"/><Relationship Id="rId4" Type="http://schemas.openxmlformats.org/officeDocument/2006/relationships/diagramQuickStyle" Target="../diagrams/quickStyle58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9.xml"/><Relationship Id="rId2" Type="http://schemas.openxmlformats.org/officeDocument/2006/relationships/diagramData" Target="../diagrams/data5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9.xml"/><Relationship Id="rId5" Type="http://schemas.openxmlformats.org/officeDocument/2006/relationships/diagramColors" Target="../diagrams/colors59.xml"/><Relationship Id="rId4" Type="http://schemas.openxmlformats.org/officeDocument/2006/relationships/diagramQuickStyle" Target="../diagrams/quickStyle5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9171" y="2222954"/>
            <a:ext cx="10515600" cy="999218"/>
          </a:xfrm>
        </p:spPr>
        <p:txBody>
          <a:bodyPr/>
          <a:lstStyle/>
          <a:p>
            <a:pPr algn="ctr"/>
            <a:r>
              <a:rPr lang="ru-RU" b="1" dirty="0"/>
              <a:t>Основы кадрового менеджмента</a:t>
            </a:r>
          </a:p>
        </p:txBody>
      </p:sp>
    </p:spTree>
    <p:extLst>
      <p:ext uri="{BB962C8B-B14F-4D97-AF65-F5344CB8AC3E}">
        <p14:creationId xmlns:p14="http://schemas.microsoft.com/office/powerpoint/2010/main" val="2381577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9671124"/>
              </p:ext>
            </p:extLst>
          </p:nvPr>
        </p:nvGraphicFramePr>
        <p:xfrm>
          <a:off x="1879270" y="1129419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552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3629" y="2121354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Кадровый менеджмент – основа системы управления человеческими ресурсам</a:t>
            </a:r>
          </a:p>
        </p:txBody>
      </p:sp>
    </p:spTree>
    <p:extLst>
      <p:ext uri="{BB962C8B-B14F-4D97-AF65-F5344CB8AC3E}">
        <p14:creationId xmlns:p14="http://schemas.microsoft.com/office/powerpoint/2010/main" val="1046068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9101241"/>
              </p:ext>
            </p:extLst>
          </p:nvPr>
        </p:nvGraphicFramePr>
        <p:xfrm>
          <a:off x="838200" y="1030514"/>
          <a:ext cx="10515600" cy="5146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09899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96456" y="365126"/>
            <a:ext cx="9390744" cy="1115332"/>
          </a:xfrm>
        </p:spPr>
        <p:txBody>
          <a:bodyPr>
            <a:normAutofit fontScale="90000"/>
          </a:bodyPr>
          <a:lstStyle/>
          <a:p>
            <a:r>
              <a:rPr lang="ru-RU" sz="2400" b="1" dirty="0"/>
              <a:t>Система управления человеческими ресурсами включает 9 основных подсистем, каждая из которых выполняет свои определенные функции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7887762"/>
              </p:ext>
            </p:extLst>
          </p:nvPr>
        </p:nvGraphicFramePr>
        <p:xfrm>
          <a:off x="838199" y="1480458"/>
          <a:ext cx="10515600" cy="5146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717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1379473"/>
              </p:ext>
            </p:extLst>
          </p:nvPr>
        </p:nvGraphicFramePr>
        <p:xfrm>
          <a:off x="838200" y="1045029"/>
          <a:ext cx="10515600" cy="5131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3590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7171" y="1932668"/>
            <a:ext cx="10515600" cy="332150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Кадровое планирование </a:t>
            </a:r>
            <a:r>
              <a:rPr lang="ru-RU" b="1" dirty="0"/>
              <a:t>– </a:t>
            </a:r>
            <a:r>
              <a:rPr lang="ru-RU" b="1" i="1" dirty="0"/>
              <a:t>это метод управления человеческими ресурсами, который позволяет согласовывать и уравновешивать интересы работодателей и персонала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794507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4659" y="316123"/>
            <a:ext cx="8813800" cy="69441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Основные элементы кадрового планирования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9112837"/>
              </p:ext>
            </p:extLst>
          </p:nvPr>
        </p:nvGraphicFramePr>
        <p:xfrm>
          <a:off x="838200" y="1117600"/>
          <a:ext cx="10961914" cy="5617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71942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6825" y="15797"/>
            <a:ext cx="8320314" cy="1325563"/>
          </a:xfrm>
        </p:spPr>
        <p:txBody>
          <a:bodyPr/>
          <a:lstStyle/>
          <a:p>
            <a:r>
              <a:rPr lang="ru-RU" dirty="0"/>
              <a:t>Схема типового оперативного плана работы с персоналом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1872" y="1341360"/>
            <a:ext cx="5687925" cy="51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1416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73828" y="365125"/>
            <a:ext cx="8479971" cy="1325563"/>
          </a:xfrm>
        </p:spPr>
        <p:txBody>
          <a:bodyPr/>
          <a:lstStyle/>
          <a:p>
            <a:pPr algn="ctr"/>
            <a:r>
              <a:rPr lang="ru-RU" b="1" dirty="0"/>
              <a:t>Источники привлечения персонала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921" y="1925594"/>
            <a:ext cx="10058400" cy="4048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5851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14170" y="365125"/>
            <a:ext cx="8639629" cy="1325563"/>
          </a:xfrm>
        </p:spPr>
        <p:txBody>
          <a:bodyPr/>
          <a:lstStyle/>
          <a:p>
            <a:pPr algn="ctr"/>
            <a:r>
              <a:rPr lang="ru-RU" b="1" dirty="0"/>
              <a:t>Методы привлечения персонала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9628628"/>
              </p:ext>
            </p:extLst>
          </p:nvPr>
        </p:nvGraphicFramePr>
        <p:xfrm>
          <a:off x="1462811" y="1464398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9811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0000" y="365125"/>
            <a:ext cx="8813799" cy="1325563"/>
          </a:xfrm>
        </p:spPr>
        <p:txBody>
          <a:bodyPr/>
          <a:lstStyle/>
          <a:p>
            <a:r>
              <a:rPr lang="ru-RU" dirty="0"/>
              <a:t>Базовые термины и определения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6469996"/>
              </p:ext>
            </p:extLst>
          </p:nvPr>
        </p:nvGraphicFramePr>
        <p:xfrm>
          <a:off x="838199" y="1524000"/>
          <a:ext cx="11223171" cy="50945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51622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3028" y="365125"/>
            <a:ext cx="9800771" cy="1325563"/>
          </a:xfrm>
        </p:spPr>
        <p:txBody>
          <a:bodyPr/>
          <a:lstStyle/>
          <a:p>
            <a:pPr algn="ctr"/>
            <a:r>
              <a:rPr lang="ru-RU" b="1" dirty="0"/>
              <a:t>Управление карьерой. </a:t>
            </a:r>
            <a:br>
              <a:rPr lang="ru-RU" b="1" dirty="0"/>
            </a:br>
            <a:r>
              <a:rPr lang="ru-RU" b="1" dirty="0"/>
              <a:t>Модель карьеры «трамплин»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2043112"/>
            <a:ext cx="9066753" cy="455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1349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4537" y="268417"/>
            <a:ext cx="8534400" cy="1507067"/>
          </a:xfrm>
        </p:spPr>
        <p:txBody>
          <a:bodyPr/>
          <a:lstStyle/>
          <a:p>
            <a:pPr algn="ctr"/>
            <a:r>
              <a:rPr lang="ru-RU" b="1" dirty="0"/>
              <a:t>Управление карьерой. </a:t>
            </a:r>
            <a:br>
              <a:rPr lang="ru-RU" b="1" dirty="0"/>
            </a:br>
            <a:r>
              <a:rPr lang="ru-RU" b="1" dirty="0"/>
              <a:t>Модель карьеры «лестница»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4640" y="1919287"/>
            <a:ext cx="10362223" cy="4664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4915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13" y="160028"/>
            <a:ext cx="8534400" cy="1507067"/>
          </a:xfrm>
        </p:spPr>
        <p:txBody>
          <a:bodyPr/>
          <a:lstStyle/>
          <a:p>
            <a:pPr algn="ctr"/>
            <a:r>
              <a:rPr lang="ru-RU" b="1" dirty="0"/>
              <a:t>Управление карьерой. </a:t>
            </a:r>
            <a:br>
              <a:rPr lang="ru-RU" b="1" dirty="0"/>
            </a:br>
            <a:r>
              <a:rPr lang="ru-RU" b="1" dirty="0"/>
              <a:t>Модель карьеры «змея»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096" y="1667095"/>
            <a:ext cx="9265919" cy="4977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3984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6344" y="2411640"/>
            <a:ext cx="10323286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Кадровый </a:t>
            </a:r>
            <a:r>
              <a:rPr lang="ru-RU" b="1" dirty="0"/>
              <a:t>и трудовой потенциал. Кадровое планирование. Кадровая служба</a:t>
            </a:r>
          </a:p>
        </p:txBody>
      </p:sp>
    </p:spTree>
    <p:extLst>
      <p:ext uri="{BB962C8B-B14F-4D97-AF65-F5344CB8AC3E}">
        <p14:creationId xmlns:p14="http://schemas.microsoft.com/office/powerpoint/2010/main" val="12802406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8646608"/>
              </p:ext>
            </p:extLst>
          </p:nvPr>
        </p:nvGraphicFramePr>
        <p:xfrm>
          <a:off x="1991544" y="548680"/>
          <a:ext cx="9300570" cy="5039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13446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5685194"/>
              </p:ext>
            </p:extLst>
          </p:nvPr>
        </p:nvGraphicFramePr>
        <p:xfrm>
          <a:off x="1701258" y="1114738"/>
          <a:ext cx="9198970" cy="5039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03031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3695631"/>
              </p:ext>
            </p:extLst>
          </p:nvPr>
        </p:nvGraphicFramePr>
        <p:xfrm>
          <a:off x="1919536" y="332656"/>
          <a:ext cx="8424936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96561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5455662"/>
              </p:ext>
            </p:extLst>
          </p:nvPr>
        </p:nvGraphicFramePr>
        <p:xfrm>
          <a:off x="2050165" y="608427"/>
          <a:ext cx="8424936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99785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3647515"/>
              </p:ext>
            </p:extLst>
          </p:nvPr>
        </p:nvGraphicFramePr>
        <p:xfrm>
          <a:off x="1847528" y="260648"/>
          <a:ext cx="9531672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06696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1695529"/>
              </p:ext>
            </p:extLst>
          </p:nvPr>
        </p:nvGraphicFramePr>
        <p:xfrm>
          <a:off x="1847528" y="260648"/>
          <a:ext cx="8496944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2101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4400" y="835906"/>
            <a:ext cx="8421914" cy="1325563"/>
          </a:xfrm>
        </p:spPr>
        <p:txBody>
          <a:bodyPr/>
          <a:lstStyle/>
          <a:p>
            <a:r>
              <a:rPr lang="ru-RU" b="1" dirty="0"/>
              <a:t>Этапы кадрового менеджмента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2163361"/>
              </p:ext>
            </p:extLst>
          </p:nvPr>
        </p:nvGraphicFramePr>
        <p:xfrm>
          <a:off x="547914" y="1190172"/>
          <a:ext cx="11353800" cy="51090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61202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49283" y="0"/>
            <a:ext cx="8407400" cy="1325563"/>
          </a:xfrm>
        </p:spPr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Трудовой потенциал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709081"/>
              </p:ext>
            </p:extLst>
          </p:nvPr>
        </p:nvGraphicFramePr>
        <p:xfrm>
          <a:off x="838200" y="1378857"/>
          <a:ext cx="11063514" cy="4717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01333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7530841"/>
              </p:ext>
            </p:extLst>
          </p:nvPr>
        </p:nvGraphicFramePr>
        <p:xfrm>
          <a:off x="2063552" y="478971"/>
          <a:ext cx="8059936" cy="59023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81166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2780825"/>
              </p:ext>
            </p:extLst>
          </p:nvPr>
        </p:nvGraphicFramePr>
        <p:xfrm>
          <a:off x="2114660" y="1238062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34364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3592" y="0"/>
            <a:ext cx="7772400" cy="7249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Трудовой потенциал общества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982033"/>
              </p:ext>
            </p:extLst>
          </p:nvPr>
        </p:nvGraphicFramePr>
        <p:xfrm>
          <a:off x="1991544" y="620688"/>
          <a:ext cx="8219256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93272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3592" y="0"/>
            <a:ext cx="7772400" cy="7249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Трудовой потенциал общества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0769667"/>
              </p:ext>
            </p:extLst>
          </p:nvPr>
        </p:nvGraphicFramePr>
        <p:xfrm>
          <a:off x="1991544" y="620688"/>
          <a:ext cx="906834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98704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3172" y="208229"/>
            <a:ext cx="7772400" cy="72494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Трудовой потенциал организации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9363386"/>
              </p:ext>
            </p:extLst>
          </p:nvPr>
        </p:nvGraphicFramePr>
        <p:xfrm>
          <a:off x="546226" y="1164974"/>
          <a:ext cx="11306629" cy="56930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31678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95600" y="0"/>
            <a:ext cx="7772400" cy="72494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Трудовой потенциал организации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6505888"/>
              </p:ext>
            </p:extLst>
          </p:nvPr>
        </p:nvGraphicFramePr>
        <p:xfrm>
          <a:off x="1991544" y="620688"/>
          <a:ext cx="8352928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14145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2267" y="1757826"/>
            <a:ext cx="10515600" cy="1325563"/>
          </a:xfrm>
        </p:spPr>
        <p:txBody>
          <a:bodyPr/>
          <a:lstStyle/>
          <a:p>
            <a:pPr algn="ctr"/>
            <a:r>
              <a:rPr lang="ru-RU" b="1" dirty="0"/>
              <a:t>Кадровое планирование</a:t>
            </a:r>
          </a:p>
        </p:txBody>
      </p:sp>
    </p:spTree>
    <p:extLst>
      <p:ext uri="{BB962C8B-B14F-4D97-AF65-F5344CB8AC3E}">
        <p14:creationId xmlns:p14="http://schemas.microsoft.com/office/powerpoint/2010/main" val="25660239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6616721"/>
              </p:ext>
            </p:extLst>
          </p:nvPr>
        </p:nvGraphicFramePr>
        <p:xfrm>
          <a:off x="1847850" y="1161143"/>
          <a:ext cx="9342664" cy="5436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55599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5349052"/>
              </p:ext>
            </p:extLst>
          </p:nvPr>
        </p:nvGraphicFramePr>
        <p:xfrm>
          <a:off x="1847850" y="1"/>
          <a:ext cx="9444264" cy="65973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77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5581" y="392285"/>
            <a:ext cx="8262257" cy="970189"/>
          </a:xfrm>
        </p:spPr>
        <p:txBody>
          <a:bodyPr/>
          <a:lstStyle/>
          <a:p>
            <a:pPr algn="ctr"/>
            <a:r>
              <a:rPr lang="ru-RU" b="1" dirty="0"/>
              <a:t>Задачи КМ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3756943"/>
              </p:ext>
            </p:extLst>
          </p:nvPr>
        </p:nvGraphicFramePr>
        <p:xfrm>
          <a:off x="1471864" y="2197729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496129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987760"/>
              </p:ext>
            </p:extLst>
          </p:nvPr>
        </p:nvGraphicFramePr>
        <p:xfrm>
          <a:off x="449943" y="0"/>
          <a:ext cx="10784114" cy="6676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1253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3328010"/>
              </p:ext>
            </p:extLst>
          </p:nvPr>
        </p:nvGraphicFramePr>
        <p:xfrm>
          <a:off x="1847851" y="957942"/>
          <a:ext cx="9487806" cy="5900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590114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4684367"/>
              </p:ext>
            </p:extLst>
          </p:nvPr>
        </p:nvGraphicFramePr>
        <p:xfrm>
          <a:off x="838200" y="667657"/>
          <a:ext cx="10515600" cy="5509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193120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1429307"/>
              </p:ext>
            </p:extLst>
          </p:nvPr>
        </p:nvGraphicFramePr>
        <p:xfrm>
          <a:off x="1775520" y="1309968"/>
          <a:ext cx="10111680" cy="51457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699657" y="478971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При количественном планировании используются следующие методы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955521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1278703"/>
              </p:ext>
            </p:extLst>
          </p:nvPr>
        </p:nvGraphicFramePr>
        <p:xfrm>
          <a:off x="1746252" y="1005168"/>
          <a:ext cx="9153977" cy="6031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656114" y="174171"/>
            <a:ext cx="82441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При качественном планировании выделяют следующие методы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88417482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9310" y="365125"/>
            <a:ext cx="9834489" cy="1325563"/>
          </a:xfrm>
        </p:spPr>
        <p:txBody>
          <a:bodyPr/>
          <a:lstStyle/>
          <a:p>
            <a:pPr algn="ctr"/>
            <a:r>
              <a:rPr lang="ru-RU" b="1" dirty="0"/>
              <a:t>Кадровая служба (КС): место и роль </a:t>
            </a:r>
            <a:br>
              <a:rPr lang="ru-RU" b="1" dirty="0"/>
            </a:br>
            <a:r>
              <a:rPr lang="ru-RU" b="1" dirty="0"/>
              <a:t>в организации, структура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3235485"/>
              </p:ext>
            </p:extLst>
          </p:nvPr>
        </p:nvGraphicFramePr>
        <p:xfrm>
          <a:off x="1734415" y="2034767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485834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2356" y="365125"/>
            <a:ext cx="9201443" cy="1325563"/>
          </a:xfrm>
        </p:spPr>
        <p:txBody>
          <a:bodyPr/>
          <a:lstStyle/>
          <a:p>
            <a:r>
              <a:rPr lang="ru-RU" dirty="0"/>
              <a:t>Должностные инструкции (ДИ)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4776153"/>
              </p:ext>
            </p:extLst>
          </p:nvPr>
        </p:nvGraphicFramePr>
        <p:xfrm>
          <a:off x="838200" y="1434905"/>
          <a:ext cx="10515600" cy="47420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114147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7612" y="365125"/>
            <a:ext cx="935618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Основные принципы построения системы поиска и найма персонала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7977552"/>
              </p:ext>
            </p:extLst>
          </p:nvPr>
        </p:nvGraphicFramePr>
        <p:xfrm>
          <a:off x="1761575" y="2297317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96969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4291" y="-347218"/>
            <a:ext cx="8534400" cy="1507067"/>
          </a:xfrm>
        </p:spPr>
        <p:txBody>
          <a:bodyPr/>
          <a:lstStyle/>
          <a:p>
            <a:pPr algn="ctr"/>
            <a:r>
              <a:rPr lang="ru-RU" b="1" dirty="0"/>
              <a:t>Система найма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4804005"/>
              </p:ext>
            </p:extLst>
          </p:nvPr>
        </p:nvGraphicFramePr>
        <p:xfrm>
          <a:off x="1127911" y="1159849"/>
          <a:ext cx="10515600" cy="49940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496246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69476" y="365125"/>
            <a:ext cx="9384323" cy="1325563"/>
          </a:xfrm>
        </p:spPr>
        <p:txBody>
          <a:bodyPr/>
          <a:lstStyle/>
          <a:p>
            <a:r>
              <a:rPr lang="ru-RU" dirty="0"/>
              <a:t>Отбор персонала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6887295"/>
              </p:ext>
            </p:extLst>
          </p:nvPr>
        </p:nvGraphicFramePr>
        <p:xfrm>
          <a:off x="1607667" y="1944232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4111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Элементы КМ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5973086"/>
              </p:ext>
            </p:extLst>
          </p:nvPr>
        </p:nvGraphicFramePr>
        <p:xfrm>
          <a:off x="838200" y="1349829"/>
          <a:ext cx="10515600" cy="4827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797724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Основные этапы отбора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6022794"/>
              </p:ext>
            </p:extLst>
          </p:nvPr>
        </p:nvGraphicFramePr>
        <p:xfrm>
          <a:off x="684213" y="685800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353076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96418" y="365125"/>
            <a:ext cx="8357382" cy="1325563"/>
          </a:xfrm>
        </p:spPr>
        <p:txBody>
          <a:bodyPr/>
          <a:lstStyle/>
          <a:p>
            <a:r>
              <a:rPr lang="ru-RU" b="1" dirty="0"/>
              <a:t>Критерии отбора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8733848"/>
              </p:ext>
            </p:extLst>
          </p:nvPr>
        </p:nvGraphicFramePr>
        <p:xfrm>
          <a:off x="684213" y="685800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477922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788747587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0577982"/>
              </p:ext>
            </p:extLst>
          </p:nvPr>
        </p:nvGraphicFramePr>
        <p:xfrm>
          <a:off x="838200" y="1825625"/>
          <a:ext cx="10515600" cy="41390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716538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99705417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4157502"/>
              </p:ext>
            </p:extLst>
          </p:nvPr>
        </p:nvGraphicFramePr>
        <p:xfrm>
          <a:off x="1281742" y="2315424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74471855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9470" y="365125"/>
            <a:ext cx="8554329" cy="1325563"/>
          </a:xfrm>
        </p:spPr>
        <p:txBody>
          <a:bodyPr/>
          <a:lstStyle/>
          <a:p>
            <a:r>
              <a:rPr lang="ru-RU" b="1" dirty="0"/>
              <a:t>Профессиограмма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8052486"/>
              </p:ext>
            </p:extLst>
          </p:nvPr>
        </p:nvGraphicFramePr>
        <p:xfrm>
          <a:off x="838200" y="1505243"/>
          <a:ext cx="10515600" cy="4671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83703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17442242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8226555"/>
              </p:ext>
            </p:extLst>
          </p:nvPr>
        </p:nvGraphicFramePr>
        <p:xfrm>
          <a:off x="1828800" y="2143408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53616149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1942" y="4840418"/>
            <a:ext cx="8534400" cy="1507067"/>
          </a:xfrm>
        </p:spPr>
        <p:txBody>
          <a:bodyPr/>
          <a:lstStyle/>
          <a:p>
            <a:pPr algn="ctr"/>
            <a:r>
              <a:rPr lang="ru-RU" dirty="0"/>
              <a:t>Схема разработки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7950302"/>
              </p:ext>
            </p:extLst>
          </p:nvPr>
        </p:nvGraphicFramePr>
        <p:xfrm>
          <a:off x="1182232" y="97081"/>
          <a:ext cx="9473418" cy="48123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745852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617438148"/>
              </p:ext>
            </p:extLst>
          </p:nvPr>
        </p:nvGraphicFramePr>
        <p:xfrm>
          <a:off x="2293034" y="365125"/>
          <a:ext cx="9060766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682502"/>
              </p:ext>
            </p:extLst>
          </p:nvPr>
        </p:nvGraphicFramePr>
        <p:xfrm>
          <a:off x="1752522" y="2152461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82855912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19907" y="301750"/>
            <a:ext cx="7893148" cy="1325563"/>
          </a:xfrm>
        </p:spPr>
        <p:txBody>
          <a:bodyPr/>
          <a:lstStyle/>
          <a:p>
            <a:r>
              <a:rPr lang="ru-RU" dirty="0"/>
              <a:t>Интервью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5722456"/>
              </p:ext>
            </p:extLst>
          </p:nvPr>
        </p:nvGraphicFramePr>
        <p:xfrm>
          <a:off x="838200" y="1690688"/>
          <a:ext cx="10515600" cy="4486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197151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9470" y="365125"/>
            <a:ext cx="8554329" cy="1325563"/>
          </a:xfrm>
        </p:spPr>
        <p:txBody>
          <a:bodyPr/>
          <a:lstStyle/>
          <a:p>
            <a:r>
              <a:rPr lang="ru-RU" b="1" dirty="0"/>
              <a:t>Психодиагностика и психологическое тестирование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679248"/>
              </p:ext>
            </p:extLst>
          </p:nvPr>
        </p:nvGraphicFramePr>
        <p:xfrm>
          <a:off x="1652934" y="2061927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4278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3886" y="365125"/>
            <a:ext cx="8929914" cy="1325563"/>
          </a:xfrm>
        </p:spPr>
        <p:txBody>
          <a:bodyPr/>
          <a:lstStyle/>
          <a:p>
            <a:r>
              <a:rPr lang="ru-RU" b="1" dirty="0"/>
              <a:t>Документирование процессов КМ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236656"/>
              </p:ext>
            </p:extLst>
          </p:nvPr>
        </p:nvGraphicFramePr>
        <p:xfrm>
          <a:off x="1861164" y="1690688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794624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29060" y="4577866"/>
            <a:ext cx="8534400" cy="1507067"/>
          </a:xfrm>
        </p:spPr>
        <p:txBody>
          <a:bodyPr/>
          <a:lstStyle/>
          <a:p>
            <a:r>
              <a:rPr lang="ru-RU" dirty="0"/>
              <a:t>Методики тестирования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1466962"/>
              </p:ext>
            </p:extLst>
          </p:nvPr>
        </p:nvGraphicFramePr>
        <p:xfrm>
          <a:off x="1915484" y="676746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634490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6252" y="365125"/>
            <a:ext cx="8807548" cy="1325563"/>
          </a:xfrm>
        </p:spPr>
        <p:txBody>
          <a:bodyPr/>
          <a:lstStyle/>
          <a:p>
            <a:r>
              <a:rPr lang="ru-RU" b="1" dirty="0"/>
              <a:t>Методики тестирования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2937388"/>
              </p:ext>
            </p:extLst>
          </p:nvPr>
        </p:nvGraphicFramePr>
        <p:xfrm>
          <a:off x="1689147" y="1772216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052620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35990214"/>
              </p:ext>
            </p:extLst>
          </p:nvPr>
        </p:nvGraphicFramePr>
        <p:xfrm>
          <a:off x="838200" y="365125"/>
          <a:ext cx="10515600" cy="55995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208654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78966" y="365125"/>
            <a:ext cx="9074834" cy="1325563"/>
          </a:xfrm>
        </p:spPr>
        <p:txBody>
          <a:bodyPr>
            <a:normAutofit/>
          </a:bodyPr>
          <a:lstStyle/>
          <a:p>
            <a:r>
              <a:rPr lang="ru-RU" b="1" dirty="0"/>
              <a:t>методы и формы диагностики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8919728"/>
              </p:ext>
            </p:extLst>
          </p:nvPr>
        </p:nvGraphicFramePr>
        <p:xfrm>
          <a:off x="1689148" y="1962339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180099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47778" y="365125"/>
            <a:ext cx="8906022" cy="1325563"/>
          </a:xfrm>
        </p:spPr>
        <p:txBody>
          <a:bodyPr/>
          <a:lstStyle/>
          <a:p>
            <a:r>
              <a:rPr lang="ru-RU" b="1" dirty="0"/>
              <a:t>Участники ассесмент-центра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6480450"/>
              </p:ext>
            </p:extLst>
          </p:nvPr>
        </p:nvGraphicFramePr>
        <p:xfrm>
          <a:off x="1345116" y="1781270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099392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6252" y="365125"/>
            <a:ext cx="8807548" cy="1325563"/>
          </a:xfrm>
        </p:spPr>
        <p:txBody>
          <a:bodyPr/>
          <a:lstStyle/>
          <a:p>
            <a:r>
              <a:rPr lang="ru-RU" b="1" dirty="0"/>
              <a:t>Принципы ассесмент-центра 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9008806"/>
              </p:ext>
            </p:extLst>
          </p:nvPr>
        </p:nvGraphicFramePr>
        <p:xfrm>
          <a:off x="838200" y="1392702"/>
          <a:ext cx="10515600" cy="4784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3697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4856" y="275771"/>
            <a:ext cx="8958943" cy="1414917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Calibri" charset="0"/>
              </a:rPr>
              <a:t>По процессам кадрового учета и кадрового делопроизводства, как правило, документируют: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4083212"/>
              </p:ext>
            </p:extLst>
          </p:nvPr>
        </p:nvGraphicFramePr>
        <p:xfrm>
          <a:off x="1363223" y="2261103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3645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4856" y="365125"/>
            <a:ext cx="8958943" cy="1325563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Calibri" charset="0"/>
              </a:rPr>
              <a:t>По процессам подготовки и обучению персонала, как правило, документируют: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4082783"/>
              </p:ext>
            </p:extLst>
          </p:nvPr>
        </p:nvGraphicFramePr>
        <p:xfrm>
          <a:off x="1933591" y="1962338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1571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5828" y="365125"/>
            <a:ext cx="8987971" cy="1325563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Calibri" charset="0"/>
              </a:rPr>
              <a:t>По процессам мотивации и стимулирования персонала, как правило, документируют: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2426802"/>
              </p:ext>
            </p:extLst>
          </p:nvPr>
        </p:nvGraphicFramePr>
        <p:xfrm>
          <a:off x="1535239" y="2134354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2170482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279</TotalTime>
  <Words>2873</Words>
  <Application>Microsoft Office PowerPoint</Application>
  <PresentationFormat>Широкоэкранный</PresentationFormat>
  <Paragraphs>378</Paragraphs>
  <Slides>65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65</vt:i4>
      </vt:variant>
    </vt:vector>
  </HeadingPairs>
  <TitlesOfParts>
    <vt:vector size="71" baseType="lpstr">
      <vt:lpstr>Arial</vt:lpstr>
      <vt:lpstr>Calibri</vt:lpstr>
      <vt:lpstr>Century Gothic</vt:lpstr>
      <vt:lpstr>Times New Roman</vt:lpstr>
      <vt:lpstr>Wingdings 3</vt:lpstr>
      <vt:lpstr>Сектор</vt:lpstr>
      <vt:lpstr>Основы кадрового менеджмента</vt:lpstr>
      <vt:lpstr>Базовые термины и определения</vt:lpstr>
      <vt:lpstr>Этапы кадрового менеджмента</vt:lpstr>
      <vt:lpstr>Задачи КМ</vt:lpstr>
      <vt:lpstr>Элементы КМ</vt:lpstr>
      <vt:lpstr>Документирование процессов КМ</vt:lpstr>
      <vt:lpstr>По процессам кадрового учета и кадрового делопроизводства, как правило, документируют:</vt:lpstr>
      <vt:lpstr>По процессам подготовки и обучению персонала, как правило, документируют:</vt:lpstr>
      <vt:lpstr>По процессам мотивации и стимулирования персонала, как правило, документируют:</vt:lpstr>
      <vt:lpstr>Презентация PowerPoint</vt:lpstr>
      <vt:lpstr>Кадровый менеджмент – основа системы управления человеческими ресурсам</vt:lpstr>
      <vt:lpstr>Презентация PowerPoint</vt:lpstr>
      <vt:lpstr>Система управления человеческими ресурсами включает 9 основных подсистем, каждая из которых выполняет свои определенные функции</vt:lpstr>
      <vt:lpstr>Презентация PowerPoint</vt:lpstr>
      <vt:lpstr>Кадровое планирование – это метод управления человеческими ресурсами, который позволяет согласовывать и уравновешивать интересы работодателей и персонала</vt:lpstr>
      <vt:lpstr>Основные элементы кадрового планирования</vt:lpstr>
      <vt:lpstr>Схема типового оперативного плана работы с персоналом</vt:lpstr>
      <vt:lpstr>Источники привлечения персонала</vt:lpstr>
      <vt:lpstr>Методы привлечения персонала</vt:lpstr>
      <vt:lpstr>Управление карьерой.  Модель карьеры «трамплин» </vt:lpstr>
      <vt:lpstr>Управление карьерой.  Модель карьеры «лестница»</vt:lpstr>
      <vt:lpstr>Управление карьерой.  Модель карьеры «змея»</vt:lpstr>
      <vt:lpstr>Кадровый и трудовой потенциал. Кадровое планирование. Кадровая служба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Трудовой потенциал </vt:lpstr>
      <vt:lpstr>Презентация PowerPoint</vt:lpstr>
      <vt:lpstr>Презентация PowerPoint</vt:lpstr>
      <vt:lpstr>Трудовой потенциал общества</vt:lpstr>
      <vt:lpstr>Трудовой потенциал общества</vt:lpstr>
      <vt:lpstr> Трудовой потенциал организации</vt:lpstr>
      <vt:lpstr> Трудовой потенциал организации</vt:lpstr>
      <vt:lpstr>Кадровое планирование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Кадровая служба (КС): место и роль  в организации, структура</vt:lpstr>
      <vt:lpstr>Должностные инструкции (ДИ)</vt:lpstr>
      <vt:lpstr>Основные принципы построения системы поиска и найма персонала</vt:lpstr>
      <vt:lpstr>Система найма</vt:lpstr>
      <vt:lpstr>Отбор персонала</vt:lpstr>
      <vt:lpstr>Основные этапы отбора</vt:lpstr>
      <vt:lpstr>Критерии отбора</vt:lpstr>
      <vt:lpstr>Презентация PowerPoint</vt:lpstr>
      <vt:lpstr>Презентация PowerPoint</vt:lpstr>
      <vt:lpstr>Профессиограмма</vt:lpstr>
      <vt:lpstr>Презентация PowerPoint</vt:lpstr>
      <vt:lpstr>Схема разработки</vt:lpstr>
      <vt:lpstr>Презентация PowerPoint</vt:lpstr>
      <vt:lpstr>Интервью</vt:lpstr>
      <vt:lpstr>Психодиагностика и психологическое тестирование</vt:lpstr>
      <vt:lpstr>Методики тестирования</vt:lpstr>
      <vt:lpstr>Методики тестирования</vt:lpstr>
      <vt:lpstr>Презентация PowerPoint</vt:lpstr>
      <vt:lpstr>методы и формы диагностики</vt:lpstr>
      <vt:lpstr>Участники ассесмент-центра</vt:lpstr>
      <vt:lpstr>Принципы ассесмент-центра 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Кадровый менеджмент</dc:title>
  <dc:creator>Елена Бобкова</dc:creator>
  <cp:lastModifiedBy>User</cp:lastModifiedBy>
  <cp:revision>40</cp:revision>
  <dcterms:created xsi:type="dcterms:W3CDTF">2017-04-22T13:19:19Z</dcterms:created>
  <dcterms:modified xsi:type="dcterms:W3CDTF">2025-12-02T07:54:48Z</dcterms:modified>
</cp:coreProperties>
</file>