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87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3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077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745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235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155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3180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57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78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3164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73427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5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071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172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4467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711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347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336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23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3939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51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744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1991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3551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897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8414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11088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25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12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9060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990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543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54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129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5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4306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7273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1217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8931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2552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1566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5797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6596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63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3240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5207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66171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28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898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8754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64176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48685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71372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26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884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64690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698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083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17824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8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2757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02102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7900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25251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0921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533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5281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8298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8954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9425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8649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39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56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9045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38725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34385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59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487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04.12.2023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3189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41777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9753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8108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10821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7228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07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5324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633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04.12.2023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8964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0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3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18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12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30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2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04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04.12.2023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9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недействительность  брака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</p:spTree>
    <p:extLst>
      <p:ext uri="{BB962C8B-B14F-4D97-AF65-F5344CB8AC3E}">
        <p14:creationId xmlns:p14="http://schemas.microsoft.com/office/powerpoint/2010/main" val="57694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5720" indent="0" algn="just"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НЕДЕЙСТВИТЕЛЬНОСТЬ БРАКА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свойство брака не порождать правовых последствий, за исключением тех, которые прямо предусмотрены законом как следствие его недействительности.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брака недействительным производится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судом.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Брак признается недействительным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его заключения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(несмотря на дату вступления решения суда в законную силу).</a:t>
            </a:r>
          </a:p>
          <a:p>
            <a:pPr marL="4572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Недействительность брака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77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2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2 условий вступления в брак: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брака с лицом, не достигшим брачного возраста;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брака в случае отсутствия взаимного добровольного согласия лиц, вступающих в брак;</a:t>
            </a:r>
          </a:p>
          <a:p>
            <a:pPr marL="45720" indent="0" algn="just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4 запретов для вступления в брак: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брака между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близкими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родственниками (по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прямой восходящей и нисходящей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линии),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полнородными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неполнородными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братьями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сестрами);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брака между усыновителем и усыновленным (усыновленной);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аключение брака с лицом, уже состоящем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другом зарегистрированном браке;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 брака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 лицами, из которых хотя бы одно лицо признано судом недееспособным вследствие психического расстройства.</a:t>
            </a:r>
          </a:p>
          <a:p>
            <a:pPr algn="just"/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признания брака недействительным: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87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/>
          <a:lstStyle/>
          <a:p>
            <a:pPr marL="45720" indent="0" algn="ctr">
              <a:buNone/>
            </a:pPr>
            <a:r>
              <a:rPr lang="ru-RU" dirty="0" smtClean="0"/>
              <a:t>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дополнительных основания: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фиктивного брака (фиктивность - отсутствие намерения создать семью);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брака при сокрытии одним из супругов наличия венерической болезни или ВИЧ-инфекции  (при этом сам факт наличия таких заболеваний у одного из супругов не является основанием для признания брака недействительным, должно иметь место именно утаивание, сокрытие  информации о своей болезни одним из супругов от другого).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 для признания брака недействительным: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12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несовершеннолетний супруг, его родители (лица, их заменяющие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опеки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 или прокурор,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брак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 с лицом, не достигшим брачного возраста, при отсутствии разрешения на заключение брака до достижения этим лицом брачного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(после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несовершеннолетним супругом возраста восемнадцати лет требовать признания брака недействительным вправе только этот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супруг, права которого нарушены заключением брака, а также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 заключен при отсутствии добровольного согласия одного из супругов на его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прокурор, а также не знавший о фиктивности брака супруг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заключения фиктивного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супруг, права которого нарушены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сокрытии другим супругом информации о своем венерическом заболевании, ВИЧ-инфекции при заключении брака;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Истцами по делам о признании брака недействительным могут быть: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13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знавший о наличии обстоятельств, препятствующих заключению брака, опекун супруга, признанного недееспособным, супруг по предыдущему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нерасторгнутому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браку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лица, права которых нарушены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заключением брака, произведенного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запретов на вступление в брак (статья 14 Семейного кодекса РФ),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 опеки и попечительства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прокурор.</a:t>
            </a:r>
          </a:p>
          <a:p>
            <a:pPr marL="4572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Истцами по делам о признании брака недействительными могут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быть: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3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недействительный брак не порождает взаимных прав и обязанностей супругов, в том числе прав на получение алиментов на содержание друг друга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имуществу, нажитому в период недействительного брака применяются положения Гражданского кодекса РФ о долевой собственности (режим общей совместной собственности не распространяется);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брачный договор, заключенный перед регистрацией недействительного брака или в течение его, признается недействительным;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брака недействительным не влияет на права детей, родившихся в таком браке или в течение трехсот дней со дня признания брака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недействительным.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 признания судом  брака недействительным: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68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022298"/>
          </a:xfrm>
        </p:spPr>
        <p:txBody>
          <a:bodyPr>
            <a:normAutofit fontScale="92500" lnSpcReduction="10000"/>
          </a:bodyPr>
          <a:lstStyle/>
          <a:p>
            <a:pPr marL="45720" indent="0" algn="just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ДОБРОСОВЕСТНЫЙ СУПРУГ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супруг, который не знал и не должен быть знать о наличии оснований для признания брака недействительным.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Суд вправе признать за добросовестным супругом право на получение алиментов от другого супруга.			В интересах добросовестного супруга, суд вправе применить в отношении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имущества, приобретенного совместно до момента признания брака недействительным,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Семейного кодекса РФ об общей совместной собственности супругов, признать брачный договор действительным полностью или в части.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Добросовестный супруг вправе требовать возмещения причиненного ему заключением недействительного брака материального или морального вреда.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Добросовестный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супруг вправе при признании брака недействительным сохранить фамилию, избранную им при государственной регистрации заключения брака.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97701" y="260648"/>
            <a:ext cx="8381260" cy="1054394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Защита прав добросовестного супруга при признании брака недействительным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495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7_Сетка</vt:lpstr>
      <vt:lpstr>Тема 5. недействительность  брака </vt:lpstr>
      <vt:lpstr>Тема 5. Недействительность брака</vt:lpstr>
      <vt:lpstr>Основания для признания брака недействительным:</vt:lpstr>
      <vt:lpstr>Основания для признания брака недействительным:</vt:lpstr>
      <vt:lpstr>Истцами по делам о признании брака недействительным могут быть:</vt:lpstr>
      <vt:lpstr>Истцами по делам о признании брака недействительными могут быть:</vt:lpstr>
      <vt:lpstr>Последствия признания судом  брака недействительным:</vt:lpstr>
      <vt:lpstr>Защита прав добросовестного супруга при признании брака недействительным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5. недействительность  брака</dc:title>
  <dc:creator>Крюкова Ю.Я.</dc:creator>
  <cp:lastModifiedBy>ielie</cp:lastModifiedBy>
  <cp:revision>3</cp:revision>
  <dcterms:created xsi:type="dcterms:W3CDTF">2018-09-26T19:30:05Z</dcterms:created>
  <dcterms:modified xsi:type="dcterms:W3CDTF">2023-12-04T18:43:18Z</dcterms:modified>
</cp:coreProperties>
</file>