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</p:sldMasterIdLst>
  <p:sldIdLst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83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28422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27621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117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61667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1952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26812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6406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64086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8764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623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954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9985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90176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50910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03250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97043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6300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6265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2471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93345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46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513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8463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83741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611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31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610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7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45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913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818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8369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3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068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9156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7681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95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673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5229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155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635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109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79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3697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17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9788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4837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1238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0490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656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992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249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397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1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619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7668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455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114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14276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32058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19797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061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78284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9875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93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424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041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90191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7594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78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9209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6201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09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793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47410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6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0717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4425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473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57411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09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5253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20412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61080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86202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160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28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7071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005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5120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2652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37719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215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690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20889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4074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60202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6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382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0753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77737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8777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7817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11858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2659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1219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83549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63298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087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106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0773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32705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06383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6008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3725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96606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2563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799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07755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54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168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28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4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47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098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839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96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89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4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2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298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8800"/>
            <a:ext cx="8856984" cy="504056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7. Установление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происхождения детей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60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022298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детей, родившихся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«01» марта 1996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и позднее, судом устанавливается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признания отцовства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это лицо признавало себя отцом ребенка, или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отцовства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не имеется доказательств признания отцовства, но представлены доказательства, с достоверностью подтверждающие происхождение ребенка от конкретного лица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(например, представлено экспертное заключение, подтверждающее отцовство, медицинские документы, достоверно подтверждающие факт отцовства и т.д.).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признания отцовства или факт отцовства может быть установлен судом по правилам особого производства, предусмотренным главой 28 ГПК РФ, при условии, что не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спора о праве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Суд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указанные факты,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при невозможности получения заявителем в ином порядке надлежащих документов, удостоверяющих эти факты, или при невозможности восстановления утраченных документов.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судом факта признания отцовства и факта отцовства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95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522920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Производится в судебном порядке. Заявители -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записанные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отца или матери ребенка,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фактический родитель; ребенок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достижении им совершеннолетия,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опекун (попечитель)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опекун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родителя, признанного судом недееспособным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оспаривать отцовство(материнство)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лицам, давшим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применение искусственных репродуктивных технологий по этим обстоятельствам (что не исключает оспаривания по другим основаниям).	Запрещается оспаривать отцовство лицу, которому на момент внесения записи об отце ребенка было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известно, что оно фактически не является отцом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Решение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суда об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удовлетворении требований истца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основанием для аннулирования сведений об отце (матери) ребенка из записи акта о рождении ребенка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Оспаривание отцовства (материнства)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64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72816"/>
            <a:ext cx="8407893" cy="5085184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Происхождение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становится юридическим фактом и порождает правовые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 только после государственной регистрации рождения ребенка.		Государственная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рождения производится посредством составления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записи акта 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рождении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книгу государственной регистрации актов гражданского состояния и выдачи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свидетельства о рождении ребенка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рождения производится органом записи актов гражданского состояния по месту рождения ребенка или по месту жительства родителей (одного из родителей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7. установление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происхождения детей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33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фамилия, имя, отчество, пол, дата и место рождения ребенка, мертворожденный, живорожденный;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родившихся детей (один, двойня или более детей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документе, подтверждающем факт рождения ребенка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фамилия, имя, отчество, дата и место рождения, гражданство, национальность (вносится по желанию заявителя), место жительства родителей (одного из родителей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документе, являющемся основанием для внесения сведений об отце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фамилия, имя, отчество и место жительства заявителя либо наименование и юридический адрес органа или организации, заявивших о рождении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r>
              <a:rPr lang="ru-RU" dirty="0"/>
              <a:t>	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рождения двойни или более детей одновременно запись акта о рождении составляется в отношении каждого ребенка с указанием последовательности их рождения.</a:t>
            </a:r>
          </a:p>
          <a:p>
            <a:pPr marL="45720" indent="0"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рождения мертвого ребенка сведения о его имени и отчестве в запись акта о рождении не вносятся.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акта о рождении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сведения:</a:t>
            </a:r>
          </a:p>
        </p:txBody>
      </p:sp>
    </p:spTree>
    <p:extLst>
      <p:ext uri="{BB962C8B-B14F-4D97-AF65-F5344CB8AC3E}">
        <p14:creationId xmlns:p14="http://schemas.microsoft.com/office/powerpoint/2010/main" val="230908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фамилия, имя, отчество, дата и место рождения ребенка;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фамилия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имя, отчество, гражданство родителей (одного из родителей);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составления и номер записи акта о рождении;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государственной регистрации рождения (наименование органа записи актов гражданского состояния или многофункционального центра предоставления государственных и муниципальных услуг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выдачи свидетельства о рождении.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желанию родителей в свидетельство о рождении может быть внесена запись о национальности родителей (одного из родителей).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свидетельство о рождении  содержит следующие сведения: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38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30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Родители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(один из родителей) заявляют о рождении ребенка устно или в письменной форме в орган записи актов гражданского состояния либо направляют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о рождении ребенка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форме электронного документа через единый портал государственных и муниципальных услуг</a:t>
            </a:r>
            <a:r>
              <a:rPr lang="ru-RU" dirty="0" smtClean="0"/>
              <a:t>.</a:t>
            </a:r>
          </a:p>
          <a:p>
            <a:pPr marL="4572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рождении ребенка может быть сделано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родственником одного из родителей или иным уполномоченным родителями (одним из родителей) лицом либо должностным лицом медицинской организации или должностным лицом иной организации, в которой находилась мать во время родов или находится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случаях, если родители не имеют возможности лично заявить о рождении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заявлением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рождении ребенка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документы, подтверждающие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рождения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ребенка; документ(ы), удостоверяющий(е)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родителей, или одного из 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документ, подтверждающий отцовство.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государственной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рождения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04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5112568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установления материнства ребенка, рожденного в браке, не отличаются от правил установления материнства ребенка, рожденного вне брака.</a:t>
            </a:r>
          </a:p>
          <a:p>
            <a:pPr marL="4572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Материнство устанавливается на основании: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медицинского свидетельства о рождении, выданного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организацией, в которой происходили роды;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едицинского свидетельства о рождении,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выданного медицинской организацией, врач которой оказывал медицинскую помощь при родах или в которую обратилась мать после родов, либо индивидуальным предпринимателем, осуществляющим медицинскую деятельность, - при родах вне медицинской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без медицинской помощи;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присутствовавшего во время родов, о рождении ребенка - при родах вне медицинской организации и без оказания медицинской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помощи;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суда об установлении факта рождения ребенка от конкретной женщины (в порядке особого производства).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материнства детей, рожденных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браке и вне брака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21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</a:p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презумпция отцовства супруга матери ребенка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родился от лиц, состоящих в браке между собой, а также в течение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дней с момента расторжения брака, признания его недействительным или с момента смерти супруга матери ребенка, отцом ребенка признается супруг (бывший супруг) матери, если не доказано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иное.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Отцовство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супруга матери ребенка удостоверяется записью об их браке.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Запись об отце ребенка, рожденного в браке, может быть сделана по заявлению любого из супругов.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81260" cy="1054394"/>
          </a:xfrm>
        </p:spPr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отцовства ребенка,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рожденного в браке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29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734265"/>
          </a:xfrm>
        </p:spPr>
        <p:txBody>
          <a:bodyPr/>
          <a:lstStyle/>
          <a:p>
            <a:pPr algn="just"/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Отцовство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устанавливается путем подачи в орган записи актов гражданского состояния совместного заявления отцом и матерью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тцовство устанавливается по заявлению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отца ребенка с согласия органа опеки и попечительства, при отсутствии такого согласия - по решению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смерти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матери, признания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ее недееспособной, невозможности установления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ее места нахождения, или в случае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лишения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отцовство устанавливается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отсутствии совместного заявления родителей ребенка и решения суда об установлении отцовства, фамилия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отца ребенка в книге записей рождений записывается по фамилии матери, имя и отчество отца ребенка - по ее указанию.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отцовства ребенка,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рожденного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 брака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7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5229200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Происходит в исковом порядке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заявлению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одного из родителей, опекуна (попечителя) ребенка или по заявлению лица, на иждивении которого находится ребенок, а также по заявлению самого ребенка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достижении 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совершеннолетия.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рассмотрении дела суд принимает во внимание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доказательства,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достоверностью подтверждающие происхождение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(01.03.1996 даты рождения и позднее),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конкретного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лица. Такие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доказательства могут быть получены из объяснений сторон и третьих лиц, показаний свидетелей, письменных и вещественных доказательств, аудио- и видеозаписей, заключений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экспертов.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молекулярно-генетической экспертизы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рассматриваются и оцениваются судом наряду с другими доказательствами по делу и не имеют заранее установленной силы. Уклонение от участия в экспертизе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во всех случаях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расцениваться судом как основание для признания факта отцовства установленным.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отцовства в судебном порядке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81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415</Words>
  <Application>Microsoft Office PowerPoint</Application>
  <PresentationFormat>Экран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11</vt:i4>
      </vt:variant>
      <vt:variant>
        <vt:lpstr>Заголовки слайдов</vt:lpstr>
      </vt:variant>
      <vt:variant>
        <vt:i4>11</vt:i4>
      </vt:variant>
    </vt:vector>
  </HeadingPairs>
  <TitlesOfParts>
    <vt:vector size="26" baseType="lpstr">
      <vt:lpstr>Franklin Gothic Medium</vt:lpstr>
      <vt:lpstr>Times New Roman</vt:lpstr>
      <vt:lpstr>Wingdings</vt:lpstr>
      <vt:lpstr>Wingdings 2</vt:lpstr>
      <vt:lpstr>Сетка</vt:lpstr>
      <vt:lpstr>1_Сетка</vt:lpstr>
      <vt:lpstr>2_Сетка</vt:lpstr>
      <vt:lpstr>3_Сетка</vt:lpstr>
      <vt:lpstr>4_Сетка</vt:lpstr>
      <vt:lpstr>5_Сетка</vt:lpstr>
      <vt:lpstr>6_Сетка</vt:lpstr>
      <vt:lpstr>7_Сетка</vt:lpstr>
      <vt:lpstr>8_Сетка</vt:lpstr>
      <vt:lpstr>9_Сетка</vt:lpstr>
      <vt:lpstr>10_Сетка</vt:lpstr>
      <vt:lpstr>Тема 7. Установление  происхождения детей</vt:lpstr>
      <vt:lpstr>Тема 7. установление  происхождения детей</vt:lpstr>
      <vt:lpstr>запись акта о рождении содержит  следующие сведения:</vt:lpstr>
      <vt:lpstr> свидетельство о рождении  содержит следующие сведения:</vt:lpstr>
      <vt:lpstr>Основания для государственной  регистрации рождения</vt:lpstr>
      <vt:lpstr>Установление материнства детей, рожденных  в браке и вне брака</vt:lpstr>
      <vt:lpstr>Установление отцовства ребенка,  рожденного в браке</vt:lpstr>
      <vt:lpstr>Установление отцовства ребенка,  рожденного вне брака</vt:lpstr>
      <vt:lpstr>Установление отцовства в судебном порядке</vt:lpstr>
      <vt:lpstr>Установление судом факта признания отцовства и факта отцовства</vt:lpstr>
      <vt:lpstr>Оспаривание отцовства (материнства)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7. Установление  происхождения детей</dc:title>
  <dc:creator>Крюкова Ю.Я.</dc:creator>
  <cp:lastModifiedBy>ielie</cp:lastModifiedBy>
  <cp:revision>4</cp:revision>
  <dcterms:created xsi:type="dcterms:W3CDTF">2018-09-26T19:46:13Z</dcterms:created>
  <dcterms:modified xsi:type="dcterms:W3CDTF">2023-12-04T19:23:31Z</dcterms:modified>
</cp:coreProperties>
</file>