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8422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7621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17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166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195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6812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640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408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76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23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5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98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0176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0910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3250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704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3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26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2471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3345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46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13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46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3741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1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3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1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7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45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91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18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36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68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15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68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5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7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2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15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63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0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9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9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7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78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83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23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49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6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24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97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61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66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55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14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427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205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979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061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828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7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2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041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01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59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7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209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201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09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793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741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6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071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42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47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741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9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25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2041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108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620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60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8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071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00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12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65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719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15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90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088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407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20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38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075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73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877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81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185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65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2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354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29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8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0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077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2705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638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6008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72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660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56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99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7755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6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8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4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7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9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3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4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2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9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856984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Установление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родившихся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«01» марта 1996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и позднее, судом устанавливается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признания отцовства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это лицо признавало себя отцом ребенка, или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отцовства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не имеется доказательств признания отцовства, но представлены доказательства, с достоверностью подтверждающие происхождение ребенка от конкретного лица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представлено экспертное заключение, подтверждающее отцовство, медицинские документы, достоверно подтверждающие факт отцовства и т.д.).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признания отцовства или факт отцовства может быть установлен судом по правилам особого производства, предусмотренным главой 28 ГПК РФ, при условии, что 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 о праве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Суд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факты,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при невозможности получения заявителем в ином порядке надлежащих документов, удостоверяющих эти факты, или при невозможности восстановления утраченных документов.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судом факта признания отцовства и факта отцовства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Производится в судебном порядке. Заявители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отца или матери ребенка,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родитель; ребенок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достижении им совершеннолетия,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 (попечитель)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родителя, признанного судом недееспособным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оспаривать отцовство(материнство)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давшим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применение искусственных репродуктивных технологий по этим обстоятельствам (что не исключает оспаривания по другим основаниям).	Запрещается оспаривать отцовство лицу, которому на момент внесения записи об отце ребенка было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оно фактически не является отцом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удовлетворении требований истца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основанием для аннулирования сведений об отце (матери) ребенка из записи акта о рождении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Оспаривание отцовства (материнства)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407893" cy="50851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становится юридическим фактом и порождает правовые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только после государственной регистрации рождения ребенка.		Государственная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рождения производится посредством составления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акта 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книгу государственной регистрации актов гражданского состояния и выдачи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рождения производится органом записи актов гражданского состояния по месту рождения ребенка или по месту жительства родителей (одного из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установление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отчество, пол, дата и место рождения ребенка, мертворожденный, живорожденный;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родившихся детей (один, двойня или более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документе, подтверждающем факт рождения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отчество, дата и место рождения, гражданство, национальность (вносится по желанию заявителя), место жительства родителей (одного из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документе, являющемся основанием для внесения сведений об отце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и место жительства заявителя либо наименование и юридический адрес органа или организации, заявивших о рождении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dirty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рождения двойни или более детей одновременно запись акта о рождении составляется в отношении каждого ребенка с указанием последовательности их рождения.</a:t>
            </a:r>
          </a:p>
          <a:p>
            <a:pPr marL="4572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рождения мертвого ребенка сведения о его имени и отчестве в запись акта о рождении не вносятся.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 о рождении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сведения:</a:t>
            </a:r>
          </a:p>
        </p:txBody>
      </p:sp>
    </p:spTree>
    <p:extLst>
      <p:ext uri="{BB962C8B-B14F-4D97-AF65-F5344CB8AC3E}">
        <p14:creationId xmlns:p14="http://schemas.microsoft.com/office/powerpoint/2010/main" val="23090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отчество, дата и место рождения ребенка;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отчество, гражданство родителей (одного из родителей);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составления и номер записи акта о рождении;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государственной регистрации рождения (наименование органа записи актов гражданского состояния или многофункционального центра предоставления государственных и муниципальных услуг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выдачи свидетельства о рождении.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 родителей в свидетельство о рождении может быть внесена запись о национальности родителей (одного из родителей).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свидетельство о рождении  содержит следующие сведения: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(один из родителей) заявляют о рождении ребенка устно или в письменной форме в орган записи актов гражданского состояния либо направляют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рождении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электронного документа через единый портал государственных и муниципальных услуг</a:t>
            </a:r>
            <a:r>
              <a:rPr lang="ru-RU" dirty="0" smtClean="0"/>
              <a:t>.</a:t>
            </a: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 ребенка может быть сделано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родственником одного из родителей или иным уполномоченным родителями (одним из родителей) лицом либо должностным лицом медицинской организации или должностным лицом иной организации, в которой находилась мать во время родов или находится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если родители не имеют возможности лично заявить о рождении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заявлением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 ребенка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документы, подтверждающие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рождения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документ(ы), удостоверяющий(е)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или одного из 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подтверждающий отцовство.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государственной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рождения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12568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установления материнства ребенка, рожденного в браке, не отличаются от правил установления материнства ребенка, рожденного вне брака.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 устанавливается на основании: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свидетельства о рождении, выданного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организацией, в которой происходили роды;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едицинского свидетельства о рождении,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выданного медицинской организацией, врач которой оказывал медицинскую помощь при родах или в которую обратилась мать после родов, либо индивидуальным предпринимателем, осуществляющим медицинскую деятельность, - при родах вне медицинской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без медицинской помощи;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присутствовавшего во время родов, о рождении ребенка - при родах вне медицинской организации и без оказания медицинской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суда об установлении факта рождения ребенка от конкретной женщины (в порядке особого производства).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материнства детей, рожденных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браке и вне брака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презумпция отцовства супруга матери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родился от лиц, состоящих в браке между собой, а также в течение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с момента расторжения брака, признания его недействительным или с момента смерти супруга матери ребенка, отцом ребенка признается супруг (бывший супруг) матери, если не доказано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Отцовство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 матери ребенка удостоверяется записью об их браке.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Запись об отце ребенка, рожденного в браке, может быть сделана по заявлению любого из супругов.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1260" cy="1054394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отцовства ребенка,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рожденного в браке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Отцовство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путем подачи в орган записи актов гражданского состояния совместного заявления отцом и матерью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тцовство устанавливается по заявлению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отца ребенка с согласия органа опеки и попечительства, при отсутствии такого согласия - по решению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смерти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матери, признания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недееспособной, невозможности установления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места нахождения, или в случае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отцовство устанавливается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совместного заявления родителей ребенка и решения суда об установлении отцовства, фамилия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отца ребенка в книге записей рождений записывается по фамилии матери, имя и отчество отца ребенка - по ее указанию.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отцовства ребенка,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брака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Происходит в исковом порядке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из родителей, опекуна (попечителя) ребенка или по заявлению лица, на иждивении которого находится ребенок, а также по заявлению самого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достижении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совершеннолетия.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дела суд принимает во внимание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достоверностью подтверждающие происхождение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(01.03.1996 даты рождения и позднее),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конкретного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лица. 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доказательства могут быть получены из объяснений сторон и третьих лиц, показаний свидетелей, письменных и вещественных доказательств, аудио- и видеозаписей, заключений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молекулярно-генетической экспертизы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и оцениваются судом наряду с другими доказательствами по делу и не имеют заранее установленной силы. Уклонение от участия в экспертизе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 всех случаях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расцениваться судом как основание для признания факта отцовства установленным.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отцовства в судебном порядке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10_Сетка</vt:lpstr>
      <vt:lpstr>Тема 7. Установление  происхождения детей</vt:lpstr>
      <vt:lpstr>Тема 7. установление  происхождения детей</vt:lpstr>
      <vt:lpstr>запись акта о рождении содержит  следующие сведения:</vt:lpstr>
      <vt:lpstr> свидетельство о рождении  содержит следующие сведения:</vt:lpstr>
      <vt:lpstr>Основания для государственной  регистрации рождения</vt:lpstr>
      <vt:lpstr>Установление материнства детей, рожденных  в браке и вне брака</vt:lpstr>
      <vt:lpstr>Установление отцовства ребенка,  рожденного в браке</vt:lpstr>
      <vt:lpstr>Установление отцовства ребенка,  рожденного вне брака</vt:lpstr>
      <vt:lpstr>Установление отцовства в судебном порядке</vt:lpstr>
      <vt:lpstr>Установление судом факта признания отцовства и факта отцовства</vt:lpstr>
      <vt:lpstr>Оспаривание отцовства (материнства)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Установление  происхождения детей</dc:title>
  <dc:creator>Крюкова Ю.Я.</dc:creator>
  <cp:lastModifiedBy>ielie</cp:lastModifiedBy>
  <cp:revision>4</cp:revision>
  <dcterms:created xsi:type="dcterms:W3CDTF">2018-09-26T19:46:13Z</dcterms:created>
  <dcterms:modified xsi:type="dcterms:W3CDTF">2023-12-04T19:23:31Z</dcterms:modified>
</cp:coreProperties>
</file>