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notesMasterIdLst>
    <p:notesMasterId r:id="rId17"/>
  </p:notesMasterIdLst>
  <p:sldIdLst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E313B-CF08-465C-A5CD-058D02419FD2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72076-4A81-4FA9-9288-7FFDC2662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907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D216E-D1E9-46A0-9282-49CD048F10F0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307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D216E-D1E9-46A0-9282-49CD048F10F0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739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D216E-D1E9-46A0-9282-49CD048F10F0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068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6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25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89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592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62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12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27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26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22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64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54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567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737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68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1288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845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395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2278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1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426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36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71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6560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19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1137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612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4808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6670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487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3789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977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780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4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88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399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64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049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8121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2388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18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169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220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875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9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167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364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2003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28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673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6835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6147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827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752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77154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4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751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1273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707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67219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35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95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92242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50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63858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0140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62840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5636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6502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8081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26289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329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41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92711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41511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80951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5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846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71320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7478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4606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9499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9644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401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63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10456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09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637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77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67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53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3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46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7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46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784976" cy="50405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других членов семьи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09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28800"/>
            <a:ext cx="8407893" cy="5229200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алиментным обязательствам других членов семьи относятся: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обязательства братьев (сестер) по содержанию друг друга;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обязательства дедушки и бабушки по содержанию внуков;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обязательства внуков по содержанию дедушки и бабушки;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обязательства воспитанников по содержанию фактических воспитателей;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обязательства пасынков и падчериц по содержанию отчима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мачехи.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2200" dirty="0" smtClean="0"/>
              <a:t> 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правоотношения относятся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алиментным обязательствам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очереди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 есть имеют место тогда, когда получатель алиментов не может получить содержание от плательщиков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очереди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 совершеннолетних трудоспособных детей, супругов, бывших супругов).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других членов семьи</a:t>
            </a:r>
          </a:p>
        </p:txBody>
      </p:sp>
    </p:spTree>
    <p:extLst>
      <p:ext uri="{BB962C8B-B14F-4D97-AF65-F5344CB8AC3E}">
        <p14:creationId xmlns:p14="http://schemas.microsoft.com/office/powerpoint/2010/main" val="223064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72816"/>
            <a:ext cx="8407893" cy="475252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алиментного правоотношения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юридические факты (юридический состав):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 родства;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несовершеннолетие (или совершеннолетие и нетрудоспособность) получателя алиментов;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нуждаемость получателя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трудоспособность и совершеннолетие плательщика алиментов;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плательщика необходимых средств для уплаты алиментов;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получить содержание от плательщиков алиментов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(родителей, совершеннолетних трудоспособных детей, супругов, бывших супругов).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братьев(сестер) по содержанию друг друга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19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/>
          <a:lstStyle/>
          <a:p>
            <a:pPr marL="4572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</a:p>
          <a:p>
            <a:pPr marL="4572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алиментного правоотношения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следующие юридические факты (юридический состав):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 родства;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несовершеннолетие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совершеннолетие и нетрудоспособность)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внуков;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нуждаемость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внуков;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дедушки и бабушки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необходимых средств для уплаты алиментов;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невозможность получить содержание от плательщиков алиментов I очереди (родителей,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супругов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бывших супругов).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дедушки и бабушки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внуков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2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4572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алиментного правоотношения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юридические факты (юридический состав):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 родства;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нетрудоспособность дедушки и бабушки;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нуждаемость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дедушки и бабушки;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трудоспособность и совершеннолетие внуков;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наличие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внуков необходимых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для уплаты алиментов;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невозможность получить содержание от плательщиков алиментов I очереди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(совершеннолетних трудоспособных детей,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супругов, бывших супругов).</a:t>
            </a: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внуков по содержанию дедушки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бабушки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64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28800"/>
            <a:ext cx="8407893" cy="5040560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ru-RU" dirty="0" smtClean="0"/>
              <a:t>   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Фактические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 -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осуществлявшие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и содержание чужих несовершеннолетних детей без назначения их опекунами (попечителями) и не в связи с принятием на основании договора детей на воспитание в приемную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семью.</a:t>
            </a:r>
          </a:p>
          <a:p>
            <a:pPr marL="4572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основании алиментного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 по содержанию фактических воспитателей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юридические факты (юридический состав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получателем алиментов фактического воспитания и содержания воспитанника не менее 5 лет;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осуществление получателем алиментов фактического воспитания и содержания воспитанника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надлежащим образом;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нетрудоспособность фактических воспитателей;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нуждаемость фактических воспитателей;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совершеннолетие и трудоспособность воспитанников;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невозможность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от плательщиков алиментов I очереди (совершеннолетних трудоспособных детей, супругов, бывших супругов).</a:t>
            </a: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воспитанников по содержанию фактических воспитателей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53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алиментного обязательства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пасынков и падчериц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отчима и мачехи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юридические факты (юридический состав):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отчимом и мачехой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фактического воспитания и содержания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пасынка и падчерицы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5 лет;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отчимом и мачехой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фактического воспитания и содержания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пасынка и падчерицы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надлежащим образом;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нетрудоспособность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отчима и мачехи;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нуждаемость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отчима и мачехи;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совершеннолетие и трудоспособность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пасынка и падчерицы;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пасынка и падчерицы необходимых средств для уплаты алиментов;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получить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от плательщиков алиментов I очереди (совершеннолетних трудоспособных детей, супругов, бывших супругов).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пасынков и падчериц по содержанию отчима и мачехи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76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90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других членов семьи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также регулироваться соглашением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уплате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алиментов,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отсутствии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такого соглашения – алименты взыскиваются по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судебному решению.</a:t>
            </a:r>
          </a:p>
          <a:p>
            <a:pPr marL="4572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алиментов,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взыскиваемых в судебном порядке, определяется судом исходя из материального и семейного положения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плательщика и получателя алиментов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других заслуживающих внимания интересов сторон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твердой денежной сумме, подлежащей уплате ежемесячно.</a:t>
            </a:r>
          </a:p>
          <a:p>
            <a:pPr marL="4572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Если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содержать члена семьи, требующего алименты, обязаны одновременно несколько лиц, суд в зависимости от их материального и семейного положения определяет размер участия каждого из них в выполнении алиментной обязанности.</a:t>
            </a:r>
          </a:p>
          <a:p>
            <a:pPr marL="4572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определении размера алиментов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 вправе учесть всех лиц, обязанных уплачивать алименты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независимо от того, предъявлен иск ко всем этим лицам, к одному из них или к нескольким из них.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62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697</Words>
  <Application>Microsoft Office PowerPoint</Application>
  <PresentationFormat>Экран (4:3)</PresentationFormat>
  <Paragraphs>60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8</vt:i4>
      </vt:variant>
    </vt:vector>
  </HeadingPairs>
  <TitlesOfParts>
    <vt:vector size="21" baseType="lpstr">
      <vt:lpstr>Calibri</vt:lpstr>
      <vt:lpstr>Franklin Gothic Medium</vt:lpstr>
      <vt:lpstr>Times New Roman</vt:lpstr>
      <vt:lpstr>Wingdings</vt:lpstr>
      <vt:lpstr>Wingdings 2</vt:lpstr>
      <vt:lpstr>Сетка</vt:lpstr>
      <vt:lpstr>1_Сетка</vt:lpstr>
      <vt:lpstr>2_Сетка</vt:lpstr>
      <vt:lpstr>3_Сетка</vt:lpstr>
      <vt:lpstr>4_Сетка</vt:lpstr>
      <vt:lpstr>5_Сетка</vt:lpstr>
      <vt:lpstr>6_Сетка</vt:lpstr>
      <vt:lpstr>7_Сетка</vt:lpstr>
      <vt:lpstr>Тема 13. Алиментные обязательства других членов семьи</vt:lpstr>
      <vt:lpstr>Тема 13. Алиментные обязательства других членов семьи</vt:lpstr>
      <vt:lpstr>Алиментные обязательства братьев(сестер) по содержанию друг друга</vt:lpstr>
      <vt:lpstr>Алиментные обязательства дедушки и бабушки  по содержанию внуков</vt:lpstr>
      <vt:lpstr>Алиментные обязательства внуков по содержанию дедушки и бабушки</vt:lpstr>
      <vt:lpstr>Алиментные обязательства воспитанников по содержанию фактических воспитателей</vt:lpstr>
      <vt:lpstr>Алиментные обязательства пасынков и падчериц по содержанию отчима и мачехи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12. Алиментные обязательства других членов семьи</dc:title>
  <dc:creator>Крюкова Ю.Я.</dc:creator>
  <cp:lastModifiedBy>ielie</cp:lastModifiedBy>
  <cp:revision>2</cp:revision>
  <dcterms:created xsi:type="dcterms:W3CDTF">2018-09-26T20:19:41Z</dcterms:created>
  <dcterms:modified xsi:type="dcterms:W3CDTF">2023-12-05T17:33:03Z</dcterms:modified>
</cp:coreProperties>
</file>