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notesMasterIdLst>
    <p:notesMasterId r:id="rId17"/>
  </p:notes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E313B-CF08-465C-A5CD-058D02419FD2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72076-4A81-4FA9-9288-7FFDC2662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0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307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739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068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6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25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89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92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62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12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27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26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22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64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54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567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37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68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1288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845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39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278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426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36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1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560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9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113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612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48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670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487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789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977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78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4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88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99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64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49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8121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388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918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169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220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875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9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167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364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2003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8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673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6835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147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827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75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7154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4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751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1273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707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6721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5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95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9224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0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3858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014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62840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563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6502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8081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26289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29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41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2711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1511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80951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5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846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132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747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4606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949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9644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01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66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10456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0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637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7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7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3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33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46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7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6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других членов семьи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09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22920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алиментным обязательствам других членов семьи относятся: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братьев (сестер) по содержанию друг друга;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дедушки и бабушки по содержанию внуков;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внуков по содержанию дедушки и бабушки;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воспитанников по содержанию фактических воспитателей;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пасынков и падчериц по содержанию отчима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мачехи.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200" dirty="0" smtClean="0"/>
              <a:t>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правоотношения относятся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алиментным обязательствам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очереди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есть имеют место тогда, когда получатель алиментов не может получить содержание от плательщиков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очереди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совершеннолетних трудоспособных детей, супругов, бывших супругов).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других членов семьи</a:t>
            </a:r>
          </a:p>
        </p:txBody>
      </p:sp>
    </p:spTree>
    <p:extLst>
      <p:ext uri="{BB962C8B-B14F-4D97-AF65-F5344CB8AC3E}">
        <p14:creationId xmlns:p14="http://schemas.microsoft.com/office/powerpoint/2010/main" val="22306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407893" cy="475252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алиментного правоотношения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юридические факты (юридический состав):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 родства;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несовершеннолетие (или совершеннолетие и нетрудоспособность) получателя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нуждаемость получателя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трудоспособность и совершеннолетие плательщика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у плательщика необходимых средств для уплаты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получить содержание от плательщиков алиментов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(родителей, совершеннолетних трудоспособных детей, супругов, бывших супругов).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братьев(сестер) по содержанию друг друга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1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/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</a:p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алиментного правоотношения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следующие юридические факты (юридический состав):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 родства;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несовершеннолетие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совершеннолетие и нетрудоспособность)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внуков;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нуждаемость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внуков;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дедушки и бабушки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средств для уплаты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невозможность получить содержание от плательщиков алиментов I очереди (родителей,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бывших супругов).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дедушки и бабушки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внуков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2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4572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алиментного правоотношения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юридические факты (юридический состав):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 родства;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нетрудоспособность дедушки и бабушки;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нуждаемость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дедушки и бабушки;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трудоспособность и совершеннолетие внуков;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внуков необходимых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для уплаты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невозможность получить содержание от плательщиков алиментов I очереди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(совершеннолетних трудоспособных детей,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супругов, бывших супругов).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внуков по содержанию дедушки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бабушки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040560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dirty="0" smtClean="0"/>
              <a:t>  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 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осуществлявшие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 содержание чужих несовершеннолетних детей без назначения их опекунами (попечителями) и не в связи с принятием на основании договора детей на воспитание в приемную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семью.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основании алиментного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 по содержанию фактических воспитателей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юридические факты (юридический состав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получателем алиментов фактического воспитания и содержания воспитанника не менее 5 лет;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осуществление получателем алиментов фактического воспитания и содержания воспитанника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надлежащим образом;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нетрудоспособность фактических воспитателей;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нуждаемость фактических воспитателей;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совершеннолетие и трудоспособность воспитанников;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невозможность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от плательщиков алиментов I очереди (совершеннолетних трудоспособных детей, супругов, бывших супругов).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воспитанников по содержанию фактических воспитателей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53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алиментного обязательства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пасынков и падчериц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отчима и мачехи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юридические факты (юридический состав):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отчимом и мачехой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фактического воспитания и 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пасынка и падчерицы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5 лет;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отчимом и мачехой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фактического воспитания и 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пасынка и падчерицы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надлежащим образом;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нетрудоспособность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отчима и мачехи;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нуждаемость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отчима и мачехи;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совершеннолетие и трудоспособность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пасынка и падчерицы;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у пасынка и падчерицы необходимых средств для уплаты алиментов;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получить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от плательщиков алиментов I очереди (совершеннолетних трудоспособных детей, супругов, бывших супругов).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пасынков и падчериц по содержанию отчима и мачехи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76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9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других членов семьи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также регулироваться соглашением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уплате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алиментов,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такого соглашения – алименты взыскиваются по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судебному решению.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алиментов,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взыскиваемых в судебном порядке, определяется судом исходя из материального и семейного положения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плательщика и получателя алиментов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других заслуживающих внимания интересов сторон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твердой денежной сумме, подлежащей уплате ежемесячно.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Если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 члена семьи, требующего алименты, обязаны одновременно несколько лиц, суд в зависимости от их материального и семейного положения определяет размер участия каждого из них в выполнении алиментной обязанности.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размера алиментов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вправе учесть всех лиц, обязанных уплачивать алименты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независимо от того, предъявлен иск ко всем этим лицам, к одному из них или к нескольким из них.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6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697</Words>
  <Application>Microsoft Office PowerPoint</Application>
  <PresentationFormat>Экран (4:3)</PresentationFormat>
  <Paragraphs>60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21" baseType="lpstr">
      <vt:lpstr>Calibri</vt:lpstr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Тема 13. Алиментные обязательства других членов семьи</vt:lpstr>
      <vt:lpstr>Тема 13. Алиментные обязательства других членов семьи</vt:lpstr>
      <vt:lpstr>Алиментные обязательства братьев(сестер) по содержанию друг друга</vt:lpstr>
      <vt:lpstr>Алиментные обязательства дедушки и бабушки  по содержанию внуков</vt:lpstr>
      <vt:lpstr>Алиментные обязательства внуков по содержанию дедушки и бабушки</vt:lpstr>
      <vt:lpstr>Алиментные обязательства воспитанников по содержанию фактических воспитателей</vt:lpstr>
      <vt:lpstr>Алиментные обязательства пасынков и падчериц по содержанию отчима и мачехи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12. Алиментные обязательства других членов семьи</dc:title>
  <dc:creator>Крюкова Ю.Я.</dc:creator>
  <cp:lastModifiedBy>ielie</cp:lastModifiedBy>
  <cp:revision>2</cp:revision>
  <dcterms:created xsi:type="dcterms:W3CDTF">2018-09-26T20:19:41Z</dcterms:created>
  <dcterms:modified xsi:type="dcterms:W3CDTF">2023-12-05T17:33:03Z</dcterms:modified>
</cp:coreProperties>
</file>