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01" r:id="rId12"/>
    <p:sldId id="26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48E"/>
    <a:srgbClr val="00BCBC"/>
    <a:srgbClr val="039EA5"/>
    <a:srgbClr val="096A7E"/>
    <a:srgbClr val="C6F0F0"/>
    <a:srgbClr val="284E94"/>
    <a:srgbClr val="4D4DB5"/>
    <a:srgbClr val="009ADE"/>
    <a:srgbClr val="008755"/>
    <a:srgbClr val="006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1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4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90414-13A5-447A-A40C-1A25F747D4FD}" type="datetimeFigureOut">
              <a:rPr lang="ru-RU" smtClean="0"/>
              <a:t>27.04.2025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757F3-55D1-4D00-BBEE-CD4C5A18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2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7C18A-2F8C-4AE4-9D7A-AD848A443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4FC9BA-E3B6-4315-84B5-61B98C4A2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3BC46-3F9D-4CF9-8A1F-AA231139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27.04.2025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A71EF0-84C0-4F28-BFE5-86A85B75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308E39-11AC-4F2B-B55D-938A17B7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9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1B626-2FD8-4B35-AD75-9C4A9A71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9953EC-66FC-4FE7-A205-C0AC93B7C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32A692-F710-415C-9823-05A47C1A7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27.04.2025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06D45F-A676-4D3E-BE61-E18BD72B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C8B60B-F54E-41D3-ACD5-CFDDE5D1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9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D324241-86B1-491D-ABF1-1445992AC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4A3DFB-CF11-456C-8B40-63C14D912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07D8AF-2B4B-4397-AB1A-1CD701C4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27.04.2025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6B5B7F-50D9-422E-9F4A-EE1AE901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2B224B-7875-4078-BE3E-72C952C1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6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DA795-10CB-437B-8052-BB0BE08CA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AF0FE2-C935-4B46-AD8B-29309A521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9F92BF-8099-49C9-8A42-1C1EA379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27.04.2025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BE9BA7-CE5C-4876-9ACC-9F1F8886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7E6BB4-601D-416B-BBF8-0AC32E1C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9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A93F0-CABB-42AC-84CE-97B5B319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EF6A0C-3090-45C5-B555-668455010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45B77C-28E5-4092-93B1-CFFD26B6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27.04.2025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46D322-0D45-45B8-A7E8-B82C88F4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63172B-96DF-488B-959B-CC63B86E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7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13B6C-CB9B-4A5F-99A7-6E9027EF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43C3A5-9706-4114-AA45-D870C0E35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82222B-5C14-4756-BFF7-76EADAC2D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B947BE-439E-4B2D-A3D3-BC1912B0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27.04.2025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BC7AB9-92F7-419A-B1F9-18400EA6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04BFE1-FD7E-42D0-A01D-3272B715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3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FCCEB-1BA8-4549-A1AB-2D7DAA6E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E36495-482B-4B2C-92EF-E684414F9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0C5EA2-3F47-4025-9231-71F398C23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0A6A12-D259-4FC7-A919-829D9BA67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686FD3-3CC8-4F26-8AAA-F65D907FF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B85271-9B6B-4EDF-A774-5D17EE48A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27.04.2025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AF317B-3F3D-416A-AB10-FEE68EB0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A3314E-E3C2-49B9-B921-85F8EA78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36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0410F-3169-498A-82E6-1EE6796F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9D48A53-4C92-4810-B89B-3C08D082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27.04.2025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3E7FAC-4E17-4EA2-BC1B-526524BC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C36069-7FEE-4981-9849-85FB55BA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5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626CCF-1158-4FC9-9FB9-A68F4E30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27.04.2025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49070F-A678-48A6-8E41-4DEDB80A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4885C2-61A7-4E71-AE38-27DFEC23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5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CB046-8889-4750-97EE-92FA4996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67B980-4942-4DF6-831B-E3D5DB065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FCC3ED-7119-4C7C-824D-C4AF8357C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37090D-AA1E-4844-92D4-FBB313CD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27.04.2025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8ED671-A8F2-4011-AD65-3D07D76D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F249E2-1E51-4A13-85A4-FDD57F49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5909E-9A26-4384-BDA7-9B6B2187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EA5224-E849-4855-906A-9FD3B8CE5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7D6143-26BF-47B2-BB3D-F00BD205F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AB686F-55C3-4A0B-91E9-1F4D12DC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27.04.2025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18A565-F983-4859-8ED8-7726F377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33EDF3-52F4-4AE6-9B43-B28A2141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01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32DE68-4D6C-496F-BBAE-88D098F8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BF3775-4F6C-4F45-AA14-9BDC03133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F35A96-F00A-4146-8EFB-8423BA6FE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91DE-AC79-4989-B51E-0AA5E11CB3D1}" type="datetimeFigureOut">
              <a:rPr lang="ru-RU" smtClean="0"/>
              <a:t>27.04.2025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7F164D-7499-4009-8BC9-D2C57BE66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415251-25DD-4979-8FCE-C3DFCF504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8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650139" y="2121204"/>
            <a:ext cx="8744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Тема: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«Маркетинг персонала»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1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602AFED-D232-450C-84BA-526C21FF7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79" y="1118681"/>
            <a:ext cx="4113621" cy="579039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73399" y="1873044"/>
            <a:ext cx="100141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Отдел маркетинга персонала в организации может выполнять следующие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функции: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 Изучение и прогнозирование рынка труда (внешнего и внутреннего).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2. Выбор источников и путей покрытия потребности в персонале.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3. Разработка профессиональных и личностных требований к персоналу или определение требований к товару "рабочая сила".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4. Организация рекламной деятельности всех субъектов рынка труда.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4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6531025" y="805941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5408" y="1955716"/>
            <a:ext cx="102501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Список литературы: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 Маслова В.М.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Управление персоналом : учебник и практикум для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вузов/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В. М.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Маслова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5-е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изд., перераб. и доп.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Москва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Издательство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Юрайт,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2025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451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1887569" y="3764183"/>
            <a:ext cx="8416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1C44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Спасибо за внимание!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84" y="587971"/>
            <a:ext cx="3419994" cy="11382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05"/>
          <a:stretch/>
        </p:blipFill>
        <p:spPr>
          <a:xfrm>
            <a:off x="1596609" y="0"/>
            <a:ext cx="8998781" cy="186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02893" y="1439522"/>
            <a:ext cx="100141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Основы маркетинга персонала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За последние десятилетия маркетинговые методы нашли свое применение во всех сферах жизнедеятельности организаций. Использование элементов маркетинга в системе управления персоналом началось в западных компаниях уже с 1970-х гг. и по существу представляет собой перенос основных положений производственного маркетинга на такой специфический товар, как рабочая сила.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Роль маркетинга при решении вопросов управления персоналом заключается в выборе экономически эффективных и социально оправданных методов управления персоналом.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22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02893" y="1616503"/>
            <a:ext cx="1001415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Маркетинг персонала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можно рассматривать как расширение функций производственного маркетинга в область управления персоналом. Он включает следующие основы: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маркетинг как основной принцип управления персоналом, ориентированный на рынок труда;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маркетинг как метод систематизированного поиска управленческих решений в работе с персоналом;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маркетинг как средство достижения конкурентных преимуществ организации.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0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43900" y="1424774"/>
            <a:ext cx="10014154" cy="4652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Компания заинтересована в увеличении своей прибыли через повышение конкурентоспособности выпускаемой продукции. А это требует отбора как высокоэффективных технологий и техники, так и наиболее профессиональных работников. Чем выше уровень развития персонала с точки зрения его профессиональных знаний, умений, навыков, потребностей и способностей к труду, тем быстрее совершенствуется и более производительно используется капитал и прочие ресурсы. Многие организации не понимают, что затраты на персонал, на повышение его потенциала не менее значимы, чем средства на основные фонды, так как труд работников в конечном счете определяет прибыльность предприятия, его успех на рынке.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70159" y="1129807"/>
            <a:ext cx="100141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Значение маркетинговой деятельности организации на рынке труда обусловлено объективной необходимостью рационально распределять трудоспособных граждан по рабочим местам, обеспечивать наиболее благоприятные условия для всестороннего раскрытия природных способностей персонала и совершенствование технологии и техники с целью повышения эффективности производства, конкурентоспособности предприятия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Итак,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маркетинг персонала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– это система действий, включающих исследования, анализ, планирование, осуществление программ, предназначенных для изучения потребительского спроса на рабочую силу, и создание оперативного управления формированием и распределением товара "персонал", который удовлетворяет более качественно потребителей, что гарантирует достижение целей организации. 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0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70159" y="1129807"/>
            <a:ext cx="10014154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Методы управления маркетингом персонала можно классифицировать следующим образом: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а) экономические, основанные на учете действия социально-экономических законов рыночного производства и обращения. Усиление экономических методов диктуется расширением самостоятельности субъектов управления, рыночными интересами в улучшении результатов труда;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б) социально-психологические методы воздействия на социально-психологические отношения между объектом и субъектом управления маркетинга персонала: формирование эффективной мотивации к труду, развитие традиций, способствующих сплочению коллектива и т.д.;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в) организационно-административные выступают в качестве директивы и имеют обязательную силу для исполнения. Основным содержанием этого метода является координация усилий субъектов управления в достижении цели.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9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5411" y="1443962"/>
            <a:ext cx="1001415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Значение маркетинга на рынке труда можно подчеркнуть следующими моментами: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большинство людей работает и/или нанимают рабочую силу, поэтому маркетинг позволил бы им стать более информированными, избирательными и результативными в трудовых отношениях;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маркетинг способствует улучшению регулирования процессов формирования и распределения (перераспределения) трудовых ресурсов через сбор и анализ информации, изучение конъюнктуры рынка труда, получение данных о возможных объемах и структуре необходимых профессий и специальностей, стимулирование распределения трудовых ресурсов, проведение соответствующей рекламы;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49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43902" y="1401096"/>
            <a:ext cx="10014154" cy="5068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маркетинг может значительно повлиять на воззрения людей и их образ жизни, так как уже сейчас повышаются требования работодателей к нанимаемому работнику (высокая профессиональная компетентность, деловые качества, здоровый образ жизни, знание иностранного языка, уровень культуры и т.д.), а у работников формируются свои требования к рабочему месту (соответствующая затратам труда заработная плата, хорошие условия труда, устраивающий работника режим труда и отдыха, перспективность профессии, корпоративная культура и т.п.);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маркетинг на рынке труда может содействовать улучшению качества жизни, так как все три перечисленные выше моменты в совокупности создают работнику, компании и обществу условия для эффективного использования рабочей силы, а следовательно, для удовлетворения потребности всех субъектов трудовых отношений.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58651" y="1637070"/>
            <a:ext cx="10014154" cy="3729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компании функциональным звеном в управлении персоналом должен стать отдел маркетинга персонала (или специалист по маркетингу в службе управления персоналом), который будет являться совещательным и исполнительным органом в системе управления персоналом, обеспечивать изучение вопросов, находящихся в его компетенции, вырабатывать научно обоснованные рекомендации и методы решения проблем маркетинговых подходов на рынке труда. Это новая структура с маркетинговыми исследованиями внутреннего и внешнего рынка труда.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65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705</Words>
  <Application>Microsoft Office PowerPoint</Application>
  <PresentationFormat>Широкоэкранный</PresentationFormat>
  <Paragraphs>31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Аделина Йовик</dc:creator>
  <cp:lastModifiedBy>ielie</cp:lastModifiedBy>
  <cp:revision>133</cp:revision>
  <dcterms:created xsi:type="dcterms:W3CDTF">2021-11-29T13:06:40Z</dcterms:created>
  <dcterms:modified xsi:type="dcterms:W3CDTF">2025-04-26T19:15:18Z</dcterms:modified>
</cp:coreProperties>
</file>