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01" r:id="rId12"/>
    <p:sldId id="26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27.04.2025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«Маркетинг персонала»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9" y="1873044"/>
            <a:ext cx="100141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Отдел маркетинга персонала в организации может выполнять следующие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функции: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Изучение и прогнозирование рынка труда (внешнего и внутреннего).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2. Выбор источников и путей покрытия потребности в персонале.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3. Разработка профессиональных и личностных требований к персоналу или определение требований к товару "рабочая сила".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4. Организация рекламной деятельности всех субъектов рынка труда.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2893" y="1439522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Основы маркетинга персонала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 последние десятилетия маркетинговые методы нашли свое применение во всех сферах жизнедеятельности организаций. Использование элементов маркетинга в системе управления персоналом началось в западных компаниях уже с 1970-х гг. и по существу представляет собой перенос основных положений производственного маркетинга на такой специфический товар, как рабочая сила.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Роль маркетинга при решении вопросов управления персоналом заключается в выборе экономически эффективных и социально оправданных методов управления персоналом.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2893" y="1616503"/>
            <a:ext cx="100141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Маркетинг персонала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можно рассматривать как расширение функций производственного маркетинга в область управления персоналом. Он включает следующие основы: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маркетинг как основной принцип управления персоналом, ориентированный на рынок труда;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маркетинг как метод систематизированного поиска управленческих решений в работе с персоналом;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маркетинг как средство достижения конкурентных преимуществ организации.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3900" y="1424774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Компания заинтересована в увеличении своей прибыли через повышение конкурентоспособности выпускаемой продукции. А это требует отбора как высокоэффективных технологий и техники, так и наиболее профессиональных работников. Чем выше уровень развития персонала с точки зрения его профессиональных знаний, умений, навыков, потребностей и способностей к труду, тем быстрее совершенствуется и более производительно используется капитал и прочие ресурсы. Многие организации не понимают, что затраты на персонал, на повышение его потенциала не менее значимы, чем средства на основные фонды, так как труд работников в конечном счете определяет прибыльность предприятия, его успех на рынке.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70159" y="1129807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Значение маркетинговой деятельности организации на рынке труда обусловлено объективной необходимостью рационально распределять трудоспособных граждан по рабочим местам, обеспечивать наиболее благоприятные условия для всестороннего раскрытия природных способностей персонала и совершенствование технологии и техники с целью повышения эффективности производства, конкурентоспособности предприятия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Итак,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маркетинг персонала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это система действий, включающих исследования, анализ, планирование, осуществление программ, предназначенных для изучения потребительского спроса на рабочую силу, и создание оперативного управления формированием и распределением товара "персонал", который удовлетворяет более качественно потребителей, что гарантирует достижение целей организации. 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0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70159" y="1129807"/>
            <a:ext cx="10014154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Методы управления маркетингом персонала можно классифицировать следующим образом: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а) экономические, основанные на учете действия социально-экономических законов рыночного производства и обращения. Усиление экономических методов диктуется расширением самостоятельности субъектов управления, рыночными интересами в улучшении результатов труда;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б) социально-психологические методы воздействия на социально-психологические отношения между объектом и субъектом управления маркетинга персонала: формирование эффективной мотивации к труду, развитие традиций, способствующих сплочению коллектива и т.д.;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в) организационно-административные выступают в качестве директивы и имеют обязательную силу для исполнения. Основным содержанием этого метода является координация усилий субъектов управления в достижении цели.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90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11" y="1443962"/>
            <a:ext cx="1001415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Значение маркетинга на рынке труда можно подчеркнуть следующими моментами: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большинство людей работает и/или нанимают рабочую силу, поэтому маркетинг позволил бы им стать более информированными, избирательными и результативными в трудовых отношениях;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маркетинг способствует улучшению регулирования процессов формирования и распределения (перераспределения) трудовых ресурсов через сбор и анализ информации, изучение конъюнктуры рынка труда, получение данных о возможных объемах и структуре необходимых профессий и специальностей, стимулирование распределения трудовых ресурсов, проведение соответствующей рекламы;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9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3902" y="1401096"/>
            <a:ext cx="10014154" cy="5068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маркетинг может значительно повлиять на воззрения людей и их образ жизни, так как уже сейчас повышаются требования работодателей к нанимаемому работнику (высокая профессиональная компетентность, деловые качества, здоровый образ жизни, знание иностранного языка, уровень культуры и т.д.), а у работников формируются свои требования к рабочему месту (соответствующая затратам труда заработная плата, хорошие условия труда, устраивающий работника режим труда и отдыха, перспективность профессии, корпоративная культура и т.п.);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маркетинг на рынке труда может содействовать улучшению качества жизни, так как все три перечисленные выше моменты в совокупности создают работнику, компании и обществу условия для эффективного использования рабочей силы, а следовательно, для удовлетворения потребности всех субъектов трудовых отношений.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51" y="1637070"/>
            <a:ext cx="10014154" cy="3729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компании функциональным звеном в управлении персоналом должен стать отдел маркетинга персонала (или специалист по маркетингу в службе управления персоналом), который будет являться совещательным и исполнительным органом в системе управления персоналом, обеспечивать изучение вопросов, находящихся в его компетенции, вырабатывать научно обоснованные рекомендации и методы решения проблем маркетинговых подходов на рынке труда. Это новая структура с маркетинговыми исследованиями внутреннего и внешнего рынка труда.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65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705</Words>
  <Application>Microsoft Office PowerPoint</Application>
  <PresentationFormat>Широкоэкранный</PresentationFormat>
  <Paragraphs>31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133</cp:revision>
  <dcterms:created xsi:type="dcterms:W3CDTF">2021-11-29T13:06:40Z</dcterms:created>
  <dcterms:modified xsi:type="dcterms:W3CDTF">2025-04-26T19:15:18Z</dcterms:modified>
</cp:coreProperties>
</file>