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2684" autoAdjust="0"/>
    <p:restoredTop sz="86444" autoAdjust="0"/>
  </p:normalViewPr>
  <p:slideViewPr>
    <p:cSldViewPr>
      <p:cViewPr>
        <p:scale>
          <a:sx n="97" d="100"/>
          <a:sy n="97" d="100"/>
        </p:scale>
        <p:origin x="-10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ru-RU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ru-RU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5D145AD5-C54D-47BC-9374-2CEE509095C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16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ru-RU"/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ru-RU"/>
          </a:p>
        </p:txBody>
      </p:sp>
      <p:sp>
        <p:nvSpPr>
          <p:cNvPr id="1843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3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ru-RU"/>
          </a:p>
        </p:txBody>
      </p:sp>
      <p:sp>
        <p:nvSpPr>
          <p:cNvPr id="1843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B5CAEAA1-D026-4EC5-A0AF-42BA5441225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798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0ADB67-C6A0-44BA-AEC1-DF8350DA5143}" type="slidenum">
              <a:rPr lang="ru-RU"/>
              <a:pPr/>
              <a:t>1</a:t>
            </a:fld>
            <a:endParaRPr lang="ru-RU"/>
          </a:p>
        </p:txBody>
      </p:sp>
      <p:sp>
        <p:nvSpPr>
          <p:cNvPr id="2150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A4CCA6-D6EA-4D89-A0A7-67AFA62F0E1B}" type="slidenum">
              <a:rPr lang="ru-RU"/>
              <a:pPr/>
              <a:t>10</a:t>
            </a:fld>
            <a:endParaRPr lang="ru-RU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A4CCA6-D6EA-4D89-A0A7-67AFA62F0E1B}" type="slidenum">
              <a:rPr lang="ru-RU"/>
              <a:pPr/>
              <a:t>11</a:t>
            </a:fld>
            <a:endParaRPr lang="ru-RU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A4CCA6-D6EA-4D89-A0A7-67AFA62F0E1B}" type="slidenum">
              <a:rPr lang="ru-RU"/>
              <a:pPr/>
              <a:t>12</a:t>
            </a:fld>
            <a:endParaRPr lang="ru-RU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A4CCA6-D6EA-4D89-A0A7-67AFA62F0E1B}" type="slidenum">
              <a:rPr lang="ru-RU"/>
              <a:pPr/>
              <a:t>13</a:t>
            </a:fld>
            <a:endParaRPr lang="ru-RU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A4CCA6-D6EA-4D89-A0A7-67AFA62F0E1B}" type="slidenum">
              <a:rPr lang="ru-RU"/>
              <a:pPr/>
              <a:t>14</a:t>
            </a:fld>
            <a:endParaRPr lang="ru-RU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A4CCA6-D6EA-4D89-A0A7-67AFA62F0E1B}" type="slidenum">
              <a:rPr lang="ru-RU"/>
              <a:pPr/>
              <a:t>15</a:t>
            </a:fld>
            <a:endParaRPr lang="ru-RU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7F3A92-64B1-4557-B8BD-7DF64358F559}" type="slidenum">
              <a:rPr lang="ru-RU"/>
              <a:pPr/>
              <a:t>2</a:t>
            </a:fld>
            <a:endParaRPr lang="ru-RU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09E9B5-BFC3-489F-978C-A3F4DA845EDE}" type="slidenum">
              <a:rPr lang="ru-RU"/>
              <a:pPr/>
              <a:t>3</a:t>
            </a:fld>
            <a:endParaRPr lang="ru-RU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E61223-AA7B-4088-A070-5A768665C93D}" type="slidenum">
              <a:rPr lang="ru-RU"/>
              <a:pPr/>
              <a:t>4</a:t>
            </a:fld>
            <a:endParaRPr lang="ru-RU"/>
          </a:p>
        </p:txBody>
      </p:sp>
      <p:sp>
        <p:nvSpPr>
          <p:cNvPr id="2457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56F96-4290-4AE8-92E4-7175366D3F0C}" type="slidenum">
              <a:rPr lang="ru-RU"/>
              <a:pPr/>
              <a:t>5</a:t>
            </a:fld>
            <a:endParaRPr lang="ru-RU"/>
          </a:p>
        </p:txBody>
      </p:sp>
      <p:sp>
        <p:nvSpPr>
          <p:cNvPr id="2560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EED656-2AAF-4F15-96C8-C0BAFDAF988E}" type="slidenum">
              <a:rPr lang="ru-RU"/>
              <a:pPr/>
              <a:t>6</a:t>
            </a:fld>
            <a:endParaRPr lang="ru-RU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D4610A-02E6-47C5-AD20-F62FC22090BB}" type="slidenum">
              <a:rPr lang="ru-RU"/>
              <a:pPr/>
              <a:t>7</a:t>
            </a:fld>
            <a:endParaRPr lang="ru-RU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F3F5E7-6E14-49E4-BF72-35FA054A2B87}" type="slidenum">
              <a:rPr lang="ru-RU"/>
              <a:pPr/>
              <a:t>8</a:t>
            </a:fld>
            <a:endParaRPr lang="ru-RU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A4CCA6-D6EA-4D89-A0A7-67AFA62F0E1B}" type="slidenum">
              <a:rPr lang="ru-RU"/>
              <a:pPr/>
              <a:t>9</a:t>
            </a:fld>
            <a:endParaRPr lang="ru-RU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738438" y="1381125"/>
            <a:ext cx="6253162" cy="23336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1613" y="4124325"/>
            <a:ext cx="6249987" cy="12858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quarter" idx="2"/>
          </p:nvPr>
        </p:nvSpPr>
        <p:spPr>
          <a:xfrm>
            <a:off x="2743200" y="5410200"/>
            <a:ext cx="6248400" cy="457200"/>
          </a:xfrm>
        </p:spPr>
        <p:txBody>
          <a:bodyPr wrap="none"/>
          <a:lstStyle>
            <a:lvl1pPr>
              <a:defRPr sz="3200" b="1">
                <a:latin typeface="+mn-lt"/>
              </a:defRPr>
            </a:lvl1pPr>
          </a:lstStyle>
          <a:p>
            <a:endParaRPr lang="ru-RU"/>
          </a:p>
        </p:txBody>
      </p:sp>
      <p:grpSp>
        <p:nvGrpSpPr>
          <p:cNvPr id="17413" name="Group 5"/>
          <p:cNvGrpSpPr>
            <a:grpSpLocks/>
          </p:cNvGrpSpPr>
          <p:nvPr/>
        </p:nvGrpSpPr>
        <p:grpSpPr bwMode="auto">
          <a:xfrm>
            <a:off x="0" y="0"/>
            <a:ext cx="1557338" cy="6878638"/>
            <a:chOff x="0" y="-6"/>
            <a:chExt cx="981" cy="4333"/>
          </a:xfrm>
        </p:grpSpPr>
        <p:sp>
          <p:nvSpPr>
            <p:cNvPr id="17414" name="Rectangle 6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15" name="Rectangle 7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kumimoji="1" lang="ru-RU" sz="2400"/>
            </a:p>
          </p:txBody>
        </p:sp>
        <p:sp>
          <p:nvSpPr>
            <p:cNvPr id="17416" name="Rectangle 8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kumimoji="1" lang="ru-RU" sz="2400"/>
            </a:p>
          </p:txBody>
        </p:sp>
        <p:sp>
          <p:nvSpPr>
            <p:cNvPr id="17418" name="Freeform 10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19" name="Freeform 11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20" name="Freeform 12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21" name="Freeform 13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22" name="Freeform 14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23" name="Freeform 15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/>
              <a:ahLst/>
              <a:cxnLst>
                <a:cxn ang="0">
                  <a:pos x="264" y="52"/>
                </a:cxn>
                <a:cxn ang="0">
                  <a:pos x="264" y="194"/>
                </a:cxn>
                <a:cxn ang="0">
                  <a:pos x="256" y="188"/>
                </a:cxn>
                <a:cxn ang="0">
                  <a:pos x="236" y="188"/>
                </a:cxn>
                <a:cxn ang="0">
                  <a:pos x="221" y="194"/>
                </a:cxn>
                <a:cxn ang="0">
                  <a:pos x="205" y="209"/>
                </a:cxn>
                <a:cxn ang="0">
                  <a:pos x="162" y="261"/>
                </a:cxn>
                <a:cxn ang="0">
                  <a:pos x="66" y="366"/>
                </a:cxn>
                <a:cxn ang="0">
                  <a:pos x="45" y="391"/>
                </a:cxn>
                <a:cxn ang="0">
                  <a:pos x="0" y="391"/>
                </a:cxn>
                <a:cxn ang="0">
                  <a:pos x="178" y="190"/>
                </a:cxn>
                <a:cxn ang="0">
                  <a:pos x="218" y="138"/>
                </a:cxn>
                <a:cxn ang="0">
                  <a:pos x="233" y="111"/>
                </a:cxn>
                <a:cxn ang="0">
                  <a:pos x="246" y="84"/>
                </a:cxn>
                <a:cxn ang="0">
                  <a:pos x="256" y="39"/>
                </a:cxn>
                <a:cxn ang="0">
                  <a:pos x="264" y="0"/>
                </a:cxn>
                <a:cxn ang="0">
                  <a:pos x="264" y="117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24" name="Freeform 16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25" name="Freeform 17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3"/>
                </a:cxn>
                <a:cxn ang="0">
                  <a:pos x="30" y="433"/>
                </a:cxn>
                <a:cxn ang="0">
                  <a:pos x="17" y="463"/>
                </a:cxn>
                <a:cxn ang="0">
                  <a:pos x="10" y="510"/>
                </a:cxn>
                <a:cxn ang="0">
                  <a:pos x="0" y="574"/>
                </a:cxn>
                <a:cxn ang="0">
                  <a:pos x="0" y="293"/>
                </a:cxn>
                <a:cxn ang="0">
                  <a:pos x="5" y="320"/>
                </a:cxn>
                <a:cxn ang="0">
                  <a:pos x="10" y="332"/>
                </a:cxn>
                <a:cxn ang="0">
                  <a:pos x="20" y="338"/>
                </a:cxn>
                <a:cxn ang="0">
                  <a:pos x="30" y="341"/>
                </a:cxn>
                <a:cxn ang="0">
                  <a:pos x="45" y="341"/>
                </a:cxn>
                <a:cxn ang="0">
                  <a:pos x="60" y="335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kumimoji="1" lang="ru-RU" sz="2400"/>
            </a:p>
          </p:txBody>
        </p:sp>
        <p:sp>
          <p:nvSpPr>
            <p:cNvPr id="17428" name="Rectangle 20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29" name="Rectangle 21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kumimoji="1" lang="ru-RU" sz="2400"/>
            </a:p>
          </p:txBody>
        </p:sp>
        <p:sp>
          <p:nvSpPr>
            <p:cNvPr id="17430" name="Freeform 22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31" name="Freeform 23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32" name="Freeform 24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33" name="Freeform 25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34" name="Freeform 26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35" name="Freeform 27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/>
              <a:ahLst/>
              <a:cxnLst>
                <a:cxn ang="0">
                  <a:pos x="345" y="52"/>
                </a:cxn>
                <a:cxn ang="0">
                  <a:pos x="348" y="144"/>
                </a:cxn>
                <a:cxn ang="0">
                  <a:pos x="0" y="148"/>
                </a:cxn>
                <a:cxn ang="0">
                  <a:pos x="299" y="143"/>
                </a:cxn>
                <a:cxn ang="0">
                  <a:pos x="315" y="111"/>
                </a:cxn>
                <a:cxn ang="0">
                  <a:pos x="328" y="84"/>
                </a:cxn>
                <a:cxn ang="0">
                  <a:pos x="338" y="39"/>
                </a:cxn>
                <a:cxn ang="0">
                  <a:pos x="345" y="0"/>
                </a:cxn>
                <a:cxn ang="0">
                  <a:pos x="345" y="1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36" name="Freeform 28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37" name="Freeform 29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2"/>
                </a:cxn>
                <a:cxn ang="0">
                  <a:pos x="30" y="432"/>
                </a:cxn>
                <a:cxn ang="0">
                  <a:pos x="17" y="462"/>
                </a:cxn>
                <a:cxn ang="0">
                  <a:pos x="10" y="509"/>
                </a:cxn>
                <a:cxn ang="0">
                  <a:pos x="0" y="573"/>
                </a:cxn>
                <a:cxn ang="0">
                  <a:pos x="0" y="292"/>
                </a:cxn>
                <a:cxn ang="0">
                  <a:pos x="5" y="319"/>
                </a:cxn>
                <a:cxn ang="0">
                  <a:pos x="10" y="331"/>
                </a:cxn>
                <a:cxn ang="0">
                  <a:pos x="20" y="337"/>
                </a:cxn>
                <a:cxn ang="0">
                  <a:pos x="30" y="340"/>
                </a:cxn>
                <a:cxn ang="0">
                  <a:pos x="45" y="340"/>
                </a:cxn>
                <a:cxn ang="0">
                  <a:pos x="60" y="334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38" name="Freeform 30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/>
              <a:ahLst/>
              <a:cxnLst>
                <a:cxn ang="0">
                  <a:pos x="153" y="3"/>
                </a:cxn>
                <a:cxn ang="0">
                  <a:pos x="50" y="122"/>
                </a:cxn>
                <a:cxn ang="0">
                  <a:pos x="30" y="152"/>
                </a:cxn>
                <a:cxn ang="0">
                  <a:pos x="17" y="182"/>
                </a:cxn>
                <a:cxn ang="0">
                  <a:pos x="10" y="229"/>
                </a:cxn>
                <a:cxn ang="0">
                  <a:pos x="0" y="293"/>
                </a:cxn>
                <a:cxn ang="0">
                  <a:pos x="0" y="12"/>
                </a:cxn>
                <a:cxn ang="0">
                  <a:pos x="5" y="39"/>
                </a:cxn>
                <a:cxn ang="0">
                  <a:pos x="10" y="51"/>
                </a:cxn>
                <a:cxn ang="0">
                  <a:pos x="20" y="57"/>
                </a:cxn>
                <a:cxn ang="0">
                  <a:pos x="30" y="60"/>
                </a:cxn>
                <a:cxn ang="0">
                  <a:pos x="45" y="60"/>
                </a:cxn>
                <a:cxn ang="0">
                  <a:pos x="60" y="54"/>
                </a:cxn>
                <a:cxn ang="0">
                  <a:pos x="110" y="0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39" name="Freeform 31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443" name="Group 35"/>
          <p:cNvGrpSpPr>
            <a:grpSpLocks/>
          </p:cNvGrpSpPr>
          <p:nvPr/>
        </p:nvGrpSpPr>
        <p:grpSpPr bwMode="auto">
          <a:xfrm>
            <a:off x="523875" y="1428750"/>
            <a:ext cx="2095500" cy="2095500"/>
            <a:chOff x="330" y="900"/>
            <a:chExt cx="1320" cy="1320"/>
          </a:xfrm>
        </p:grpSpPr>
        <p:sp>
          <p:nvSpPr>
            <p:cNvPr id="17444" name="Rectangle 36"/>
            <p:cNvSpPr>
              <a:spLocks noChangeArrowheads="1"/>
            </p:cNvSpPr>
            <p:nvPr/>
          </p:nvSpPr>
          <p:spPr bwMode="auto">
            <a:xfrm>
              <a:off x="975" y="900"/>
              <a:ext cx="675" cy="1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7445" name="Group 37"/>
            <p:cNvGrpSpPr>
              <a:grpSpLocks/>
            </p:cNvGrpSpPr>
            <p:nvPr/>
          </p:nvGrpSpPr>
          <p:grpSpPr bwMode="auto">
            <a:xfrm>
              <a:off x="330" y="1015"/>
              <a:ext cx="1079" cy="1060"/>
              <a:chOff x="330" y="1015"/>
              <a:chExt cx="1079" cy="1060"/>
            </a:xfrm>
          </p:grpSpPr>
          <p:grpSp>
            <p:nvGrpSpPr>
              <p:cNvPr id="17446" name="Group 38"/>
              <p:cNvGrpSpPr>
                <a:grpSpLocks/>
              </p:cNvGrpSpPr>
              <p:nvPr/>
            </p:nvGrpSpPr>
            <p:grpSpPr bwMode="auto">
              <a:xfrm>
                <a:off x="330" y="1015"/>
                <a:ext cx="1079" cy="1060"/>
                <a:chOff x="330" y="1015"/>
                <a:chExt cx="1079" cy="1060"/>
              </a:xfrm>
            </p:grpSpPr>
            <p:grpSp>
              <p:nvGrpSpPr>
                <p:cNvPr id="17447" name="Group 39"/>
                <p:cNvGrpSpPr>
                  <a:grpSpLocks/>
                </p:cNvGrpSpPr>
                <p:nvPr/>
              </p:nvGrpSpPr>
              <p:grpSpPr bwMode="auto">
                <a:xfrm>
                  <a:off x="330" y="1015"/>
                  <a:ext cx="1079" cy="1060"/>
                  <a:chOff x="330" y="1015"/>
                  <a:chExt cx="1079" cy="1060"/>
                </a:xfrm>
              </p:grpSpPr>
              <p:sp>
                <p:nvSpPr>
                  <p:cNvPr id="17448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910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449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015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450" name="AutoShape 42"/>
                  <p:cNvSpPr>
                    <a:spLocks noChangeArrowheads="1"/>
                  </p:cNvSpPr>
                  <p:nvPr/>
                </p:nvSpPr>
                <p:spPr bwMode="auto">
                  <a:xfrm rot="5400000" flipV="1">
                    <a:off x="-91" y="144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451" name="AutoShape 43"/>
                  <p:cNvSpPr>
                    <a:spLocks noChangeArrowheads="1"/>
                  </p:cNvSpPr>
                  <p:nvPr/>
                </p:nvSpPr>
                <p:spPr bwMode="auto">
                  <a:xfrm rot="-5400000" flipH="1" flipV="1">
                    <a:off x="802" y="143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7452" name="Rectangle 44"/>
                <p:cNvSpPr>
                  <a:spLocks noChangeArrowheads="1"/>
                </p:cNvSpPr>
                <p:nvPr/>
              </p:nvSpPr>
              <p:spPr bwMode="auto">
                <a:xfrm>
                  <a:off x="433" y="1111"/>
                  <a:ext cx="874" cy="868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53" name="Oval 45"/>
                <p:cNvSpPr>
                  <a:spLocks noChangeArrowheads="1"/>
                </p:cNvSpPr>
                <p:nvPr/>
              </p:nvSpPr>
              <p:spPr bwMode="auto">
                <a:xfrm>
                  <a:off x="484" y="1170"/>
                  <a:ext cx="772" cy="75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>
                    <a:spcBef>
                      <a:spcPct val="50000"/>
                    </a:spcBef>
                  </a:pPr>
                  <a:endParaRPr kumimoji="1" lang="ru-RU" sz="2400"/>
                </a:p>
              </p:txBody>
            </p:sp>
            <p:sp>
              <p:nvSpPr>
                <p:cNvPr id="17454" name="Oval 46"/>
                <p:cNvSpPr>
                  <a:spLocks noChangeArrowheads="1"/>
                </p:cNvSpPr>
                <p:nvPr/>
              </p:nvSpPr>
              <p:spPr bwMode="auto">
                <a:xfrm>
                  <a:off x="559" y="1241"/>
                  <a:ext cx="622" cy="60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>
                    <a:spcBef>
                      <a:spcPct val="50000"/>
                    </a:spcBef>
                  </a:pPr>
                  <a:endParaRPr kumimoji="1" lang="ru-RU" sz="2400"/>
                </a:p>
              </p:txBody>
            </p:sp>
            <p:sp>
              <p:nvSpPr>
                <p:cNvPr id="17455" name="Oval 47"/>
                <p:cNvSpPr>
                  <a:spLocks noChangeArrowheads="1"/>
                </p:cNvSpPr>
                <p:nvPr/>
              </p:nvSpPr>
              <p:spPr bwMode="auto">
                <a:xfrm>
                  <a:off x="624" y="1303"/>
                  <a:ext cx="492" cy="48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>
                    <a:spcBef>
                      <a:spcPct val="50000"/>
                    </a:spcBef>
                  </a:pPr>
                  <a:endParaRPr kumimoji="1" lang="ru-RU" sz="2400"/>
                </a:p>
              </p:txBody>
            </p:sp>
          </p:grpSp>
          <p:grpSp>
            <p:nvGrpSpPr>
              <p:cNvPr id="17456" name="Group 48"/>
              <p:cNvGrpSpPr>
                <a:grpSpLocks/>
              </p:cNvGrpSpPr>
              <p:nvPr/>
            </p:nvGrpSpPr>
            <p:grpSpPr bwMode="auto">
              <a:xfrm>
                <a:off x="634" y="1345"/>
                <a:ext cx="447" cy="402"/>
                <a:chOff x="634" y="1345"/>
                <a:chExt cx="447" cy="402"/>
              </a:xfrm>
            </p:grpSpPr>
            <p:sp>
              <p:nvSpPr>
                <p:cNvPr id="17457" name="Arc 49"/>
                <p:cNvSpPr>
                  <a:spLocks/>
                </p:cNvSpPr>
                <p:nvPr/>
              </p:nvSpPr>
              <p:spPr bwMode="auto">
                <a:xfrm>
                  <a:off x="856" y="1409"/>
                  <a:ext cx="34" cy="28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200"/>
                    <a:gd name="T2" fmla="*/ 0 w 21600"/>
                    <a:gd name="T3" fmla="*/ 43200 h 43200"/>
                    <a:gd name="T4" fmla="*/ 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</a:path>
                    <a:path w="21600" h="432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58" name="Arc 50"/>
                <p:cNvSpPr>
                  <a:spLocks/>
                </p:cNvSpPr>
                <p:nvPr/>
              </p:nvSpPr>
              <p:spPr bwMode="auto">
                <a:xfrm>
                  <a:off x="827" y="1409"/>
                  <a:ext cx="34" cy="288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21600 w 21600"/>
                    <a:gd name="T1" fmla="*/ 43200 h 43200"/>
                    <a:gd name="T2" fmla="*/ 21600 w 21600"/>
                    <a:gd name="T3" fmla="*/ 0 h 43200"/>
                    <a:gd name="T4" fmla="*/ 2160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</a:path>
                    <a:path w="21600" h="43200" stroke="0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59" name="AutoShape 51"/>
                <p:cNvSpPr>
                  <a:spLocks noChangeArrowheads="1"/>
                </p:cNvSpPr>
                <p:nvPr/>
              </p:nvSpPr>
              <p:spPr bwMode="auto">
                <a:xfrm>
                  <a:off x="798" y="1694"/>
                  <a:ext cx="122" cy="53"/>
                </a:xfrm>
                <a:prstGeom prst="roundRect">
                  <a:avLst>
                    <a:gd name="adj" fmla="val 49995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60" name="Freeform 52"/>
                <p:cNvSpPr>
                  <a:spLocks/>
                </p:cNvSpPr>
                <p:nvPr/>
              </p:nvSpPr>
              <p:spPr bwMode="auto">
                <a:xfrm>
                  <a:off x="634" y="1467"/>
                  <a:ext cx="221" cy="230"/>
                </a:xfrm>
                <a:custGeom>
                  <a:avLst/>
                  <a:gdLst/>
                  <a:ahLst/>
                  <a:cxnLst>
                    <a:cxn ang="0">
                      <a:pos x="212" y="204"/>
                    </a:cxn>
                    <a:cxn ang="0">
                      <a:pos x="194" y="158"/>
                    </a:cxn>
                    <a:cxn ang="0">
                      <a:pos x="188" y="111"/>
                    </a:cxn>
                    <a:cxn ang="0">
                      <a:pos x="183" y="72"/>
                    </a:cxn>
                    <a:cxn ang="0">
                      <a:pos x="178" y="52"/>
                    </a:cxn>
                    <a:cxn ang="0">
                      <a:pos x="169" y="37"/>
                    </a:cxn>
                    <a:cxn ang="0">
                      <a:pos x="157" y="24"/>
                    </a:cxn>
                    <a:cxn ang="0">
                      <a:pos x="143" y="13"/>
                    </a:cxn>
                    <a:cxn ang="0">
                      <a:pos x="124" y="5"/>
                    </a:cxn>
                    <a:cxn ang="0">
                      <a:pos x="100" y="0"/>
                    </a:cxn>
                    <a:cxn ang="0">
                      <a:pos x="76" y="0"/>
                    </a:cxn>
                    <a:cxn ang="0">
                      <a:pos x="54" y="7"/>
                    </a:cxn>
                    <a:cxn ang="0">
                      <a:pos x="35" y="16"/>
                    </a:cxn>
                    <a:cxn ang="0">
                      <a:pos x="18" y="31"/>
                    </a:cxn>
                    <a:cxn ang="0">
                      <a:pos x="5" y="51"/>
                    </a:cxn>
                    <a:cxn ang="0">
                      <a:pos x="0" y="73"/>
                    </a:cxn>
                    <a:cxn ang="0">
                      <a:pos x="3" y="72"/>
                    </a:cxn>
                    <a:cxn ang="0">
                      <a:pos x="15" y="64"/>
                    </a:cxn>
                    <a:cxn ang="0">
                      <a:pos x="35" y="58"/>
                    </a:cxn>
                    <a:cxn ang="0">
                      <a:pos x="56" y="57"/>
                    </a:cxn>
                    <a:cxn ang="0">
                      <a:pos x="74" y="63"/>
                    </a:cxn>
                    <a:cxn ang="0">
                      <a:pos x="87" y="73"/>
                    </a:cxn>
                    <a:cxn ang="0">
                      <a:pos x="93" y="85"/>
                    </a:cxn>
                    <a:cxn ang="0">
                      <a:pos x="96" y="102"/>
                    </a:cxn>
                    <a:cxn ang="0">
                      <a:pos x="100" y="124"/>
                    </a:cxn>
                    <a:cxn ang="0">
                      <a:pos x="106" y="147"/>
                    </a:cxn>
                    <a:cxn ang="0">
                      <a:pos x="116" y="168"/>
                    </a:cxn>
                    <a:cxn ang="0">
                      <a:pos x="131" y="190"/>
                    </a:cxn>
                    <a:cxn ang="0">
                      <a:pos x="150" y="207"/>
                    </a:cxn>
                    <a:cxn ang="0">
                      <a:pos x="172" y="219"/>
                    </a:cxn>
                    <a:cxn ang="0">
                      <a:pos x="194" y="226"/>
                    </a:cxn>
                    <a:cxn ang="0">
                      <a:pos x="220" y="229"/>
                    </a:cxn>
                  </a:cxnLst>
                  <a:rect l="0" t="0" r="r" b="b"/>
                  <a:pathLst>
                    <a:path w="221" h="230">
                      <a:moveTo>
                        <a:pt x="220" y="229"/>
                      </a:moveTo>
                      <a:lnTo>
                        <a:pt x="212" y="204"/>
                      </a:lnTo>
                      <a:lnTo>
                        <a:pt x="202" y="180"/>
                      </a:lnTo>
                      <a:lnTo>
                        <a:pt x="194" y="158"/>
                      </a:lnTo>
                      <a:lnTo>
                        <a:pt x="190" y="136"/>
                      </a:lnTo>
                      <a:lnTo>
                        <a:pt x="188" y="111"/>
                      </a:lnTo>
                      <a:lnTo>
                        <a:pt x="185" y="85"/>
                      </a:lnTo>
                      <a:lnTo>
                        <a:pt x="183" y="72"/>
                      </a:lnTo>
                      <a:lnTo>
                        <a:pt x="181" y="61"/>
                      </a:lnTo>
                      <a:lnTo>
                        <a:pt x="178" y="52"/>
                      </a:lnTo>
                      <a:lnTo>
                        <a:pt x="173" y="43"/>
                      </a:lnTo>
                      <a:lnTo>
                        <a:pt x="169" y="37"/>
                      </a:lnTo>
                      <a:lnTo>
                        <a:pt x="164" y="30"/>
                      </a:lnTo>
                      <a:lnTo>
                        <a:pt x="157" y="24"/>
                      </a:lnTo>
                      <a:lnTo>
                        <a:pt x="150" y="18"/>
                      </a:lnTo>
                      <a:lnTo>
                        <a:pt x="143" y="13"/>
                      </a:lnTo>
                      <a:lnTo>
                        <a:pt x="134" y="9"/>
                      </a:lnTo>
                      <a:lnTo>
                        <a:pt x="124" y="5"/>
                      </a:lnTo>
                      <a:lnTo>
                        <a:pt x="112" y="2"/>
                      </a:lnTo>
                      <a:lnTo>
                        <a:pt x="100" y="0"/>
                      </a:lnTo>
                      <a:lnTo>
                        <a:pt x="88" y="0"/>
                      </a:lnTo>
                      <a:lnTo>
                        <a:pt x="76" y="0"/>
                      </a:lnTo>
                      <a:lnTo>
                        <a:pt x="65" y="2"/>
                      </a:lnTo>
                      <a:lnTo>
                        <a:pt x="54" y="7"/>
                      </a:lnTo>
                      <a:lnTo>
                        <a:pt x="45" y="10"/>
                      </a:lnTo>
                      <a:lnTo>
                        <a:pt x="35" y="16"/>
                      </a:lnTo>
                      <a:lnTo>
                        <a:pt x="25" y="24"/>
                      </a:lnTo>
                      <a:lnTo>
                        <a:pt x="18" y="31"/>
                      </a:lnTo>
                      <a:lnTo>
                        <a:pt x="11" y="41"/>
                      </a:lnTo>
                      <a:lnTo>
                        <a:pt x="5" y="51"/>
                      </a:lnTo>
                      <a:lnTo>
                        <a:pt x="1" y="63"/>
                      </a:lnTo>
                      <a:lnTo>
                        <a:pt x="0" y="73"/>
                      </a:lnTo>
                      <a:lnTo>
                        <a:pt x="0" y="79"/>
                      </a:lnTo>
                      <a:lnTo>
                        <a:pt x="3" y="72"/>
                      </a:lnTo>
                      <a:lnTo>
                        <a:pt x="8" y="67"/>
                      </a:lnTo>
                      <a:lnTo>
                        <a:pt x="15" y="64"/>
                      </a:lnTo>
                      <a:lnTo>
                        <a:pt x="25" y="60"/>
                      </a:lnTo>
                      <a:lnTo>
                        <a:pt x="35" y="58"/>
                      </a:lnTo>
                      <a:lnTo>
                        <a:pt x="46" y="57"/>
                      </a:lnTo>
                      <a:lnTo>
                        <a:pt x="56" y="57"/>
                      </a:lnTo>
                      <a:lnTo>
                        <a:pt x="67" y="60"/>
                      </a:lnTo>
                      <a:lnTo>
                        <a:pt x="74" y="63"/>
                      </a:lnTo>
                      <a:lnTo>
                        <a:pt x="81" y="67"/>
                      </a:lnTo>
                      <a:lnTo>
                        <a:pt x="87" y="73"/>
                      </a:lnTo>
                      <a:lnTo>
                        <a:pt x="91" y="78"/>
                      </a:lnTo>
                      <a:lnTo>
                        <a:pt x="93" y="85"/>
                      </a:lnTo>
                      <a:lnTo>
                        <a:pt x="95" y="92"/>
                      </a:lnTo>
                      <a:lnTo>
                        <a:pt x="96" y="102"/>
                      </a:lnTo>
                      <a:lnTo>
                        <a:pt x="98" y="112"/>
                      </a:lnTo>
                      <a:lnTo>
                        <a:pt x="100" y="124"/>
                      </a:lnTo>
                      <a:lnTo>
                        <a:pt x="103" y="135"/>
                      </a:lnTo>
                      <a:lnTo>
                        <a:pt x="106" y="147"/>
                      </a:lnTo>
                      <a:lnTo>
                        <a:pt x="111" y="158"/>
                      </a:lnTo>
                      <a:lnTo>
                        <a:pt x="116" y="168"/>
                      </a:lnTo>
                      <a:lnTo>
                        <a:pt x="123" y="180"/>
                      </a:lnTo>
                      <a:lnTo>
                        <a:pt x="131" y="190"/>
                      </a:lnTo>
                      <a:lnTo>
                        <a:pt x="140" y="199"/>
                      </a:lnTo>
                      <a:lnTo>
                        <a:pt x="150" y="207"/>
                      </a:lnTo>
                      <a:lnTo>
                        <a:pt x="163" y="215"/>
                      </a:lnTo>
                      <a:lnTo>
                        <a:pt x="172" y="219"/>
                      </a:lnTo>
                      <a:lnTo>
                        <a:pt x="183" y="223"/>
                      </a:lnTo>
                      <a:lnTo>
                        <a:pt x="194" y="226"/>
                      </a:lnTo>
                      <a:lnTo>
                        <a:pt x="207" y="228"/>
                      </a:lnTo>
                      <a:lnTo>
                        <a:pt x="22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61" name="Freeform 53"/>
                <p:cNvSpPr>
                  <a:spLocks/>
                </p:cNvSpPr>
                <p:nvPr/>
              </p:nvSpPr>
              <p:spPr bwMode="auto">
                <a:xfrm>
                  <a:off x="859" y="1467"/>
                  <a:ext cx="222" cy="230"/>
                </a:xfrm>
                <a:custGeom>
                  <a:avLst/>
                  <a:gdLst/>
                  <a:ahLst/>
                  <a:cxnLst>
                    <a:cxn ang="0">
                      <a:pos x="7" y="204"/>
                    </a:cxn>
                    <a:cxn ang="0">
                      <a:pos x="25" y="158"/>
                    </a:cxn>
                    <a:cxn ang="0">
                      <a:pos x="31" y="111"/>
                    </a:cxn>
                    <a:cxn ang="0">
                      <a:pos x="36" y="72"/>
                    </a:cxn>
                    <a:cxn ang="0">
                      <a:pos x="41" y="52"/>
                    </a:cxn>
                    <a:cxn ang="0">
                      <a:pos x="50" y="37"/>
                    </a:cxn>
                    <a:cxn ang="0">
                      <a:pos x="62" y="24"/>
                    </a:cxn>
                    <a:cxn ang="0">
                      <a:pos x="77" y="13"/>
                    </a:cxn>
                    <a:cxn ang="0">
                      <a:pos x="96" y="5"/>
                    </a:cxn>
                    <a:cxn ang="0">
                      <a:pos x="120" y="0"/>
                    </a:cxn>
                    <a:cxn ang="0">
                      <a:pos x="143" y="0"/>
                    </a:cxn>
                    <a:cxn ang="0">
                      <a:pos x="165" y="7"/>
                    </a:cxn>
                    <a:cxn ang="0">
                      <a:pos x="184" y="16"/>
                    </a:cxn>
                    <a:cxn ang="0">
                      <a:pos x="201" y="31"/>
                    </a:cxn>
                    <a:cxn ang="0">
                      <a:pos x="215" y="51"/>
                    </a:cxn>
                    <a:cxn ang="0">
                      <a:pos x="221" y="73"/>
                    </a:cxn>
                    <a:cxn ang="0">
                      <a:pos x="217" y="72"/>
                    </a:cxn>
                    <a:cxn ang="0">
                      <a:pos x="205" y="64"/>
                    </a:cxn>
                    <a:cxn ang="0">
                      <a:pos x="184" y="58"/>
                    </a:cxn>
                    <a:cxn ang="0">
                      <a:pos x="164" y="57"/>
                    </a:cxn>
                    <a:cxn ang="0">
                      <a:pos x="145" y="63"/>
                    </a:cxn>
                    <a:cxn ang="0">
                      <a:pos x="132" y="73"/>
                    </a:cxn>
                    <a:cxn ang="0">
                      <a:pos x="127" y="85"/>
                    </a:cxn>
                    <a:cxn ang="0">
                      <a:pos x="123" y="102"/>
                    </a:cxn>
                    <a:cxn ang="0">
                      <a:pos x="120" y="124"/>
                    </a:cxn>
                    <a:cxn ang="0">
                      <a:pos x="113" y="147"/>
                    </a:cxn>
                    <a:cxn ang="0">
                      <a:pos x="104" y="168"/>
                    </a:cxn>
                    <a:cxn ang="0">
                      <a:pos x="89" y="190"/>
                    </a:cxn>
                    <a:cxn ang="0">
                      <a:pos x="69" y="207"/>
                    </a:cxn>
                    <a:cxn ang="0">
                      <a:pos x="47" y="219"/>
                    </a:cxn>
                    <a:cxn ang="0">
                      <a:pos x="25" y="226"/>
                    </a:cxn>
                    <a:cxn ang="0">
                      <a:pos x="0" y="229"/>
                    </a:cxn>
                  </a:cxnLst>
                  <a:rect l="0" t="0" r="r" b="b"/>
                  <a:pathLst>
                    <a:path w="222" h="230">
                      <a:moveTo>
                        <a:pt x="0" y="229"/>
                      </a:moveTo>
                      <a:lnTo>
                        <a:pt x="7" y="204"/>
                      </a:lnTo>
                      <a:lnTo>
                        <a:pt x="17" y="180"/>
                      </a:lnTo>
                      <a:lnTo>
                        <a:pt x="25" y="158"/>
                      </a:lnTo>
                      <a:lnTo>
                        <a:pt x="29" y="136"/>
                      </a:lnTo>
                      <a:lnTo>
                        <a:pt x="31" y="111"/>
                      </a:lnTo>
                      <a:lnTo>
                        <a:pt x="34" y="85"/>
                      </a:lnTo>
                      <a:lnTo>
                        <a:pt x="36" y="72"/>
                      </a:lnTo>
                      <a:lnTo>
                        <a:pt x="38" y="61"/>
                      </a:lnTo>
                      <a:lnTo>
                        <a:pt x="41" y="52"/>
                      </a:lnTo>
                      <a:lnTo>
                        <a:pt x="46" y="43"/>
                      </a:lnTo>
                      <a:lnTo>
                        <a:pt x="50" y="37"/>
                      </a:lnTo>
                      <a:lnTo>
                        <a:pt x="56" y="30"/>
                      </a:lnTo>
                      <a:lnTo>
                        <a:pt x="62" y="24"/>
                      </a:lnTo>
                      <a:lnTo>
                        <a:pt x="69" y="18"/>
                      </a:lnTo>
                      <a:lnTo>
                        <a:pt x="77" y="13"/>
                      </a:lnTo>
                      <a:lnTo>
                        <a:pt x="86" y="9"/>
                      </a:lnTo>
                      <a:lnTo>
                        <a:pt x="96" y="5"/>
                      </a:lnTo>
                      <a:lnTo>
                        <a:pt x="108" y="2"/>
                      </a:lnTo>
                      <a:lnTo>
                        <a:pt x="120" y="0"/>
                      </a:lnTo>
                      <a:lnTo>
                        <a:pt x="132" y="0"/>
                      </a:lnTo>
                      <a:lnTo>
                        <a:pt x="143" y="0"/>
                      </a:lnTo>
                      <a:lnTo>
                        <a:pt x="155" y="2"/>
                      </a:lnTo>
                      <a:lnTo>
                        <a:pt x="165" y="7"/>
                      </a:lnTo>
                      <a:lnTo>
                        <a:pt x="175" y="10"/>
                      </a:lnTo>
                      <a:lnTo>
                        <a:pt x="184" y="16"/>
                      </a:lnTo>
                      <a:lnTo>
                        <a:pt x="195" y="24"/>
                      </a:lnTo>
                      <a:lnTo>
                        <a:pt x="201" y="31"/>
                      </a:lnTo>
                      <a:lnTo>
                        <a:pt x="209" y="41"/>
                      </a:lnTo>
                      <a:lnTo>
                        <a:pt x="215" y="51"/>
                      </a:lnTo>
                      <a:lnTo>
                        <a:pt x="219" y="63"/>
                      </a:lnTo>
                      <a:lnTo>
                        <a:pt x="221" y="73"/>
                      </a:lnTo>
                      <a:lnTo>
                        <a:pt x="220" y="79"/>
                      </a:lnTo>
                      <a:lnTo>
                        <a:pt x="217" y="72"/>
                      </a:lnTo>
                      <a:lnTo>
                        <a:pt x="212" y="67"/>
                      </a:lnTo>
                      <a:lnTo>
                        <a:pt x="205" y="64"/>
                      </a:lnTo>
                      <a:lnTo>
                        <a:pt x="195" y="60"/>
                      </a:lnTo>
                      <a:lnTo>
                        <a:pt x="184" y="58"/>
                      </a:lnTo>
                      <a:lnTo>
                        <a:pt x="174" y="57"/>
                      </a:lnTo>
                      <a:lnTo>
                        <a:pt x="164" y="57"/>
                      </a:lnTo>
                      <a:lnTo>
                        <a:pt x="153" y="60"/>
                      </a:lnTo>
                      <a:lnTo>
                        <a:pt x="145" y="63"/>
                      </a:lnTo>
                      <a:lnTo>
                        <a:pt x="139" y="67"/>
                      </a:lnTo>
                      <a:lnTo>
                        <a:pt x="132" y="73"/>
                      </a:lnTo>
                      <a:lnTo>
                        <a:pt x="129" y="78"/>
                      </a:lnTo>
                      <a:lnTo>
                        <a:pt x="127" y="85"/>
                      </a:lnTo>
                      <a:lnTo>
                        <a:pt x="125" y="92"/>
                      </a:lnTo>
                      <a:lnTo>
                        <a:pt x="123" y="102"/>
                      </a:lnTo>
                      <a:lnTo>
                        <a:pt x="122" y="112"/>
                      </a:lnTo>
                      <a:lnTo>
                        <a:pt x="120" y="124"/>
                      </a:lnTo>
                      <a:lnTo>
                        <a:pt x="117" y="135"/>
                      </a:lnTo>
                      <a:lnTo>
                        <a:pt x="113" y="147"/>
                      </a:lnTo>
                      <a:lnTo>
                        <a:pt x="109" y="158"/>
                      </a:lnTo>
                      <a:lnTo>
                        <a:pt x="104" y="168"/>
                      </a:lnTo>
                      <a:lnTo>
                        <a:pt x="97" y="180"/>
                      </a:lnTo>
                      <a:lnTo>
                        <a:pt x="89" y="190"/>
                      </a:lnTo>
                      <a:lnTo>
                        <a:pt x="79" y="199"/>
                      </a:lnTo>
                      <a:lnTo>
                        <a:pt x="69" y="207"/>
                      </a:lnTo>
                      <a:lnTo>
                        <a:pt x="57" y="215"/>
                      </a:lnTo>
                      <a:lnTo>
                        <a:pt x="47" y="219"/>
                      </a:lnTo>
                      <a:lnTo>
                        <a:pt x="37" y="223"/>
                      </a:lnTo>
                      <a:lnTo>
                        <a:pt x="25" y="226"/>
                      </a:lnTo>
                      <a:lnTo>
                        <a:pt x="12" y="228"/>
                      </a:lnTo>
                      <a:lnTo>
                        <a:pt x="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62" name="Oval 54"/>
                <p:cNvSpPr>
                  <a:spLocks noChangeArrowheads="1"/>
                </p:cNvSpPr>
                <p:nvPr/>
              </p:nvSpPr>
              <p:spPr bwMode="auto">
                <a:xfrm>
                  <a:off x="829" y="1345"/>
                  <a:ext cx="56" cy="5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>
                    <a:spcBef>
                      <a:spcPct val="50000"/>
                    </a:spcBef>
                  </a:pPr>
                  <a:endParaRPr kumimoji="1" lang="ru-RU" sz="2400"/>
                </a:p>
              </p:txBody>
            </p:sp>
          </p:grpSp>
        </p:grpSp>
      </p:grpSp>
      <p:sp>
        <p:nvSpPr>
          <p:cNvPr id="17463" name="Rectangle 5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7464" name="Rectangle 5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49B3C4E-D678-4A0A-BC5D-5491E10819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B19739-95CB-437D-A8B5-6790401FA5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19938" y="228600"/>
            <a:ext cx="1871662" cy="60102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00188" y="228600"/>
            <a:ext cx="5467350" cy="60102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24A4F-F795-447A-A0A1-3792C0075B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2493E8-4B48-4461-8209-BC6396F9FC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C4CA3F-9FBD-43D4-A0B2-2BA344ADB9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00188" y="1524000"/>
            <a:ext cx="3668712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21300" y="1524000"/>
            <a:ext cx="3670300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55913A-2E2A-4EA3-90EC-3D64BC37AE4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E551D-D3AC-4982-B29A-78EB01BDC3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4BABD8-3A59-4A19-8833-D2791F380A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95FFF-4816-459C-80E3-3C882265F7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A99B0E-A362-418E-B704-B33399CF491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362B5-F82D-4F0D-823E-1FEDE20C7F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0" y="-9525"/>
            <a:ext cx="1557338" cy="6878638"/>
            <a:chOff x="0" y="-6"/>
            <a:chExt cx="981" cy="4333"/>
          </a:xfrm>
        </p:grpSpPr>
        <p:sp>
          <p:nvSpPr>
            <p:cNvPr id="16387" name="Rectangle 3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88" name="Rectangle 4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kumimoji="1" lang="ru-RU" sz="2400"/>
            </a:p>
          </p:txBody>
        </p:sp>
        <p:sp>
          <p:nvSpPr>
            <p:cNvPr id="16389" name="Rectangle 5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0" name="Rectangle 6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kumimoji="1" lang="ru-RU" sz="2400"/>
            </a:p>
          </p:txBody>
        </p:sp>
        <p:sp>
          <p:nvSpPr>
            <p:cNvPr id="16391" name="Freeform 7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2" name="Freeform 8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3" name="Freeform 9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4" name="Freeform 10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5" name="Freeform 11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6" name="Freeform 12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/>
              <a:ahLst/>
              <a:cxnLst>
                <a:cxn ang="0">
                  <a:pos x="264" y="52"/>
                </a:cxn>
                <a:cxn ang="0">
                  <a:pos x="264" y="194"/>
                </a:cxn>
                <a:cxn ang="0">
                  <a:pos x="256" y="188"/>
                </a:cxn>
                <a:cxn ang="0">
                  <a:pos x="236" y="188"/>
                </a:cxn>
                <a:cxn ang="0">
                  <a:pos x="221" y="194"/>
                </a:cxn>
                <a:cxn ang="0">
                  <a:pos x="205" y="209"/>
                </a:cxn>
                <a:cxn ang="0">
                  <a:pos x="162" y="261"/>
                </a:cxn>
                <a:cxn ang="0">
                  <a:pos x="66" y="366"/>
                </a:cxn>
                <a:cxn ang="0">
                  <a:pos x="45" y="391"/>
                </a:cxn>
                <a:cxn ang="0">
                  <a:pos x="0" y="391"/>
                </a:cxn>
                <a:cxn ang="0">
                  <a:pos x="178" y="190"/>
                </a:cxn>
                <a:cxn ang="0">
                  <a:pos x="218" y="138"/>
                </a:cxn>
                <a:cxn ang="0">
                  <a:pos x="233" y="111"/>
                </a:cxn>
                <a:cxn ang="0">
                  <a:pos x="246" y="84"/>
                </a:cxn>
                <a:cxn ang="0">
                  <a:pos x="256" y="39"/>
                </a:cxn>
                <a:cxn ang="0">
                  <a:pos x="264" y="0"/>
                </a:cxn>
                <a:cxn ang="0">
                  <a:pos x="264" y="117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7" name="Freeform 13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8" name="Freeform 14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3"/>
                </a:cxn>
                <a:cxn ang="0">
                  <a:pos x="30" y="433"/>
                </a:cxn>
                <a:cxn ang="0">
                  <a:pos x="17" y="463"/>
                </a:cxn>
                <a:cxn ang="0">
                  <a:pos x="10" y="510"/>
                </a:cxn>
                <a:cxn ang="0">
                  <a:pos x="0" y="574"/>
                </a:cxn>
                <a:cxn ang="0">
                  <a:pos x="0" y="293"/>
                </a:cxn>
                <a:cxn ang="0">
                  <a:pos x="5" y="320"/>
                </a:cxn>
                <a:cxn ang="0">
                  <a:pos x="10" y="332"/>
                </a:cxn>
                <a:cxn ang="0">
                  <a:pos x="20" y="338"/>
                </a:cxn>
                <a:cxn ang="0">
                  <a:pos x="30" y="341"/>
                </a:cxn>
                <a:cxn ang="0">
                  <a:pos x="45" y="341"/>
                </a:cxn>
                <a:cxn ang="0">
                  <a:pos x="60" y="335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9" name="Rectangle 15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00" name="Rectangle 16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kumimoji="1" lang="ru-RU" sz="2400"/>
            </a:p>
          </p:txBody>
        </p:sp>
        <p:sp>
          <p:nvSpPr>
            <p:cNvPr id="16401" name="Rectangle 17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02" name="Rectangle 18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kumimoji="1" lang="ru-RU" sz="2400"/>
            </a:p>
          </p:txBody>
        </p:sp>
        <p:sp>
          <p:nvSpPr>
            <p:cNvPr id="16403" name="Freeform 19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04" name="Freeform 20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05" name="Freeform 21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06" name="Freeform 22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07" name="Freeform 23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08" name="Freeform 24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/>
              <a:ahLst/>
              <a:cxnLst>
                <a:cxn ang="0">
                  <a:pos x="345" y="52"/>
                </a:cxn>
                <a:cxn ang="0">
                  <a:pos x="348" y="144"/>
                </a:cxn>
                <a:cxn ang="0">
                  <a:pos x="0" y="148"/>
                </a:cxn>
                <a:cxn ang="0">
                  <a:pos x="299" y="143"/>
                </a:cxn>
                <a:cxn ang="0">
                  <a:pos x="315" y="111"/>
                </a:cxn>
                <a:cxn ang="0">
                  <a:pos x="328" y="84"/>
                </a:cxn>
                <a:cxn ang="0">
                  <a:pos x="338" y="39"/>
                </a:cxn>
                <a:cxn ang="0">
                  <a:pos x="345" y="0"/>
                </a:cxn>
                <a:cxn ang="0">
                  <a:pos x="345" y="1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09" name="Freeform 25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10" name="Freeform 26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2"/>
                </a:cxn>
                <a:cxn ang="0">
                  <a:pos x="30" y="432"/>
                </a:cxn>
                <a:cxn ang="0">
                  <a:pos x="17" y="462"/>
                </a:cxn>
                <a:cxn ang="0">
                  <a:pos x="10" y="509"/>
                </a:cxn>
                <a:cxn ang="0">
                  <a:pos x="0" y="573"/>
                </a:cxn>
                <a:cxn ang="0">
                  <a:pos x="0" y="292"/>
                </a:cxn>
                <a:cxn ang="0">
                  <a:pos x="5" y="319"/>
                </a:cxn>
                <a:cxn ang="0">
                  <a:pos x="10" y="331"/>
                </a:cxn>
                <a:cxn ang="0">
                  <a:pos x="20" y="337"/>
                </a:cxn>
                <a:cxn ang="0">
                  <a:pos x="30" y="340"/>
                </a:cxn>
                <a:cxn ang="0">
                  <a:pos x="45" y="340"/>
                </a:cxn>
                <a:cxn ang="0">
                  <a:pos x="60" y="334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11" name="Freeform 27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/>
              <a:ahLst/>
              <a:cxnLst>
                <a:cxn ang="0">
                  <a:pos x="153" y="3"/>
                </a:cxn>
                <a:cxn ang="0">
                  <a:pos x="50" y="122"/>
                </a:cxn>
                <a:cxn ang="0">
                  <a:pos x="30" y="152"/>
                </a:cxn>
                <a:cxn ang="0">
                  <a:pos x="17" y="182"/>
                </a:cxn>
                <a:cxn ang="0">
                  <a:pos x="10" y="229"/>
                </a:cxn>
                <a:cxn ang="0">
                  <a:pos x="0" y="293"/>
                </a:cxn>
                <a:cxn ang="0">
                  <a:pos x="0" y="12"/>
                </a:cxn>
                <a:cxn ang="0">
                  <a:pos x="5" y="39"/>
                </a:cxn>
                <a:cxn ang="0">
                  <a:pos x="10" y="51"/>
                </a:cxn>
                <a:cxn ang="0">
                  <a:pos x="20" y="57"/>
                </a:cxn>
                <a:cxn ang="0">
                  <a:pos x="30" y="60"/>
                </a:cxn>
                <a:cxn ang="0">
                  <a:pos x="45" y="60"/>
                </a:cxn>
                <a:cxn ang="0">
                  <a:pos x="60" y="54"/>
                </a:cxn>
                <a:cxn ang="0">
                  <a:pos x="110" y="0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12" name="Freeform 28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13" name="Rectangle 29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14" name="Line 30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15" name="Line 31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416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500188" y="228600"/>
            <a:ext cx="74914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6417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0188" y="1524000"/>
            <a:ext cx="7491412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6418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324600"/>
            <a:ext cx="14097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ru-RU"/>
          </a:p>
        </p:txBody>
      </p:sp>
      <p:sp>
        <p:nvSpPr>
          <p:cNvPr id="16419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ru-RU"/>
          </a:p>
        </p:txBody>
      </p:sp>
      <p:sp>
        <p:nvSpPr>
          <p:cNvPr id="1642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49E6870-67E7-4ECD-95F9-9B4CC8C9543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38438" y="1714488"/>
            <a:ext cx="4691082" cy="2000262"/>
          </a:xfrm>
          <a:noFill/>
          <a:ln/>
        </p:spPr>
        <p:txBody>
          <a:bodyPr/>
          <a:lstStyle/>
          <a:p>
            <a:pPr algn="ctr"/>
            <a:r>
              <a:rPr lang="ru-RU" sz="8800" b="1" dirty="0" smtClean="0">
                <a:solidFill>
                  <a:schemeClr val="tx2">
                    <a:lumMod val="95000"/>
                    <a:lumOff val="5000"/>
                  </a:schemeClr>
                </a:solidFill>
                <a:latin typeface="Arbat" pitchFamily="2" charset="0"/>
              </a:rPr>
              <a:t>Стресс</a:t>
            </a:r>
            <a:endParaRPr lang="ru-RU" sz="8800" b="1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Стрессоустойчивость</a:t>
            </a:r>
            <a:endParaRPr lang="ru-RU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00188" y="1643050"/>
            <a:ext cx="7600950" cy="4786346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dirty="0"/>
              <a:t>это определенное сочетание личностных качеств, позволяющих переносить стрессовые ситуации без неприятных последствий для своей деятельности, личности и </a:t>
            </a:r>
            <a:r>
              <a:rPr lang="ru-RU" dirty="0" smtClean="0"/>
              <a:t>окружающих</a:t>
            </a:r>
          </a:p>
          <a:p>
            <a:pPr>
              <a:lnSpc>
                <a:spcPct val="90000"/>
              </a:lnSpc>
            </a:pPr>
            <a:r>
              <a:rPr lang="ru-RU" dirty="0"/>
              <a:t>это только врожденное качество, но оно очень хорошо поддается тренировке</a:t>
            </a:r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4 группы </a:t>
            </a:r>
            <a:r>
              <a:rPr lang="ru-RU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стрессоустойчивости</a:t>
            </a:r>
            <a:endParaRPr lang="ru-RU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57290" y="1643050"/>
            <a:ext cx="7643866" cy="4786346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 err="1"/>
              <a:t>Стрессоустойчивые</a:t>
            </a:r>
            <a:r>
              <a:rPr lang="ru-RU" sz="2800" dirty="0"/>
              <a:t> люди всегда готовы к любым переменам и с легкостью их </a:t>
            </a:r>
            <a:r>
              <a:rPr lang="ru-RU" sz="2800" dirty="0" smtClean="0"/>
              <a:t>принимают</a:t>
            </a:r>
          </a:p>
          <a:p>
            <a:pPr>
              <a:lnSpc>
                <a:spcPct val="90000"/>
              </a:lnSpc>
            </a:pPr>
            <a:r>
              <a:rPr lang="ru-RU" sz="2800" dirty="0" err="1" smtClean="0"/>
              <a:t>Стрессонеустойчивые</a:t>
            </a:r>
            <a:r>
              <a:rPr lang="ru-RU" sz="2800" dirty="0" smtClean="0"/>
              <a:t> - </a:t>
            </a:r>
            <a:r>
              <a:rPr lang="ru-RU" sz="2800" dirty="0"/>
              <a:t>сложно </a:t>
            </a:r>
            <a:r>
              <a:rPr lang="ru-RU" sz="2800" dirty="0" err="1" smtClean="0"/>
              <a:t>адаптирються</a:t>
            </a:r>
            <a:r>
              <a:rPr lang="ru-RU" sz="2800" dirty="0" smtClean="0"/>
              <a:t> </a:t>
            </a:r>
            <a:r>
              <a:rPr lang="ru-RU" sz="2800" dirty="0"/>
              <a:t>к любым </a:t>
            </a:r>
            <a:r>
              <a:rPr lang="ru-RU" sz="2800" dirty="0" smtClean="0"/>
              <a:t>изменениям</a:t>
            </a:r>
          </a:p>
          <a:p>
            <a:pPr>
              <a:lnSpc>
                <a:spcPct val="90000"/>
              </a:lnSpc>
            </a:pPr>
            <a:r>
              <a:rPr lang="ru-RU" sz="2800" dirty="0" err="1"/>
              <a:t>Стрессотренируемые</a:t>
            </a:r>
            <a:r>
              <a:rPr lang="ru-RU" sz="2800" dirty="0"/>
              <a:t> люди в общем-то готовы к изменениям, но только не к мгновенным и не к </a:t>
            </a:r>
            <a:r>
              <a:rPr lang="ru-RU" sz="2800" dirty="0" smtClean="0"/>
              <a:t>глобальным</a:t>
            </a:r>
          </a:p>
          <a:p>
            <a:pPr>
              <a:lnSpc>
                <a:spcPct val="90000"/>
              </a:lnSpc>
            </a:pPr>
            <a:r>
              <a:rPr lang="ru-RU" sz="2800" dirty="0" err="1"/>
              <a:t>Стрессотормозные</a:t>
            </a:r>
            <a:r>
              <a:rPr lang="ru-RU" sz="2800" dirty="0"/>
              <a:t> люди не станут меняться под воздействием внешних событий, они имеют твердые позиции и свои мировоззренческие установки</a:t>
            </a:r>
            <a:endParaRPr lang="ru-RU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Депрессия</a:t>
            </a:r>
            <a:endParaRPr lang="ru-RU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57290" y="1643050"/>
            <a:ext cx="7643866" cy="4786346"/>
          </a:xfrm>
          <a:noFill/>
          <a:ln/>
        </p:spPr>
        <p:txBody>
          <a:bodyPr/>
          <a:lstStyle/>
          <a:p>
            <a:pPr marL="265113" indent="-265113">
              <a:buFont typeface="+mj-lt"/>
              <a:buAutoNum type="arabicPeriod"/>
            </a:pPr>
            <a:r>
              <a:rPr lang="ru-RU" sz="2400" dirty="0"/>
              <a:t>стадия, которую характеризуют повышенная чувствительность, раздражительность, быстрая утомляемость и бессонница; </a:t>
            </a:r>
          </a:p>
          <a:p>
            <a:pPr marL="265113" indent="-265113">
              <a:buFont typeface="+mj-lt"/>
              <a:buAutoNum type="arabicPeriod"/>
            </a:pPr>
            <a:r>
              <a:rPr lang="ru-RU" sz="2400" dirty="0" smtClean="0"/>
              <a:t>психосоматическая </a:t>
            </a:r>
            <a:r>
              <a:rPr lang="ru-RU" sz="2400" dirty="0"/>
              <a:t>стадия — </a:t>
            </a:r>
            <a:r>
              <a:rPr lang="ru-RU" sz="2400" dirty="0" err="1"/>
              <a:t>стадия</a:t>
            </a:r>
            <a:r>
              <a:rPr lang="ru-RU" sz="2400" dirty="0"/>
              <a:t> развития </a:t>
            </a:r>
            <a:r>
              <a:rPr lang="ru-RU" sz="2400" dirty="0" err="1"/>
              <a:t>сердечно-сосудистых</a:t>
            </a:r>
            <a:r>
              <a:rPr lang="ru-RU" sz="2400" dirty="0"/>
              <a:t> расстройств, появления жалоб на работу желудка, болей, сексуальных расстройств; </a:t>
            </a:r>
          </a:p>
          <a:p>
            <a:pPr marL="265113" indent="-265113">
              <a:buFont typeface="+mj-lt"/>
              <a:buAutoNum type="arabicPeriod"/>
            </a:pPr>
            <a:r>
              <a:rPr lang="ru-RU" sz="2400" dirty="0" smtClean="0"/>
              <a:t>собственно </a:t>
            </a:r>
            <a:r>
              <a:rPr lang="ru-RU" sz="2400" dirty="0"/>
              <a:t>депрессивная стадия, для которой свойственно усиление многих проявлений предыдущих стадий, усиление тревоги, снижение самооценки</a:t>
            </a:r>
            <a:endParaRPr lang="ru-RU" sz="24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Психосоматические заболевания</a:t>
            </a:r>
            <a:endParaRPr lang="ru-RU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57290" y="1643050"/>
            <a:ext cx="7643866" cy="4786346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ru-RU" sz="2800" dirty="0"/>
              <a:t>болезни, в основе которых лежит нарушение психической деятельности </a:t>
            </a:r>
            <a:r>
              <a:rPr lang="ru-RU" sz="2800" dirty="0" smtClean="0"/>
              <a:t>человека:</a:t>
            </a:r>
          </a:p>
          <a:p>
            <a:pPr marL="0" indent="0">
              <a:lnSpc>
                <a:spcPct val="90000"/>
              </a:lnSpc>
              <a:buFont typeface="Arial" pitchFamily="34" charset="0"/>
              <a:buChar char="•"/>
            </a:pPr>
            <a:r>
              <a:rPr lang="ru-RU" sz="2800" dirty="0" smtClean="0"/>
              <a:t>бронхиальная астма</a:t>
            </a:r>
          </a:p>
          <a:p>
            <a:pPr marL="0" indent="0">
              <a:lnSpc>
                <a:spcPct val="90000"/>
              </a:lnSpc>
              <a:buFont typeface="Arial" pitchFamily="34" charset="0"/>
              <a:buChar char="•"/>
            </a:pPr>
            <a:r>
              <a:rPr lang="ru-RU" sz="2800" dirty="0" err="1" smtClean="0"/>
              <a:t>сердечно-сосудистые</a:t>
            </a:r>
            <a:r>
              <a:rPr lang="ru-RU" sz="2800" dirty="0" smtClean="0"/>
              <a:t> заболевания</a:t>
            </a:r>
          </a:p>
          <a:p>
            <a:pPr marL="0" indent="0">
              <a:lnSpc>
                <a:spcPct val="90000"/>
              </a:lnSpc>
              <a:buFont typeface="Arial" pitchFamily="34" charset="0"/>
              <a:buChar char="•"/>
            </a:pPr>
            <a:r>
              <a:rPr lang="ru-RU" sz="2800" dirty="0" smtClean="0"/>
              <a:t>язва </a:t>
            </a:r>
            <a:r>
              <a:rPr lang="ru-RU" sz="2800" dirty="0"/>
              <a:t>желудка и двенадцатиперстной кишки</a:t>
            </a:r>
          </a:p>
          <a:p>
            <a:pPr marL="0" indent="0">
              <a:lnSpc>
                <a:spcPct val="90000"/>
              </a:lnSpc>
              <a:buNone/>
            </a:pPr>
            <a:endParaRPr lang="ru-RU" sz="2800" dirty="0" smtClean="0"/>
          </a:p>
          <a:p>
            <a:pPr marL="0" indent="0">
              <a:lnSpc>
                <a:spcPct val="90000"/>
              </a:lnSpc>
              <a:buNone/>
            </a:pPr>
            <a:endParaRPr lang="ru-RU" sz="2800" dirty="0"/>
          </a:p>
          <a:p>
            <a:pPr marL="0" indent="0">
              <a:lnSpc>
                <a:spcPct val="90000"/>
              </a:lnSpc>
              <a:buNone/>
            </a:pPr>
            <a:endParaRPr lang="ru-RU" sz="2800" dirty="0"/>
          </a:p>
          <a:p>
            <a:pPr marL="0" indent="0">
              <a:lnSpc>
                <a:spcPct val="90000"/>
              </a:lnSpc>
              <a:buNone/>
            </a:pPr>
            <a:endParaRPr lang="ru-RU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88" y="0"/>
            <a:ext cx="7491412" cy="1214422"/>
          </a:xfrm>
          <a:noFill/>
          <a:ln/>
        </p:spPr>
        <p:txBody>
          <a:bodyPr/>
          <a:lstStyle/>
          <a:p>
            <a:r>
              <a:rPr lang="ru-RU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Научитесь управлять своим временем</a:t>
            </a:r>
            <a:endParaRPr lang="ru-RU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57290" y="1285860"/>
            <a:ext cx="7643866" cy="5357850"/>
          </a:xfrm>
          <a:noFill/>
          <a:ln/>
        </p:spPr>
        <p:txBody>
          <a:bodyPr/>
          <a:lstStyle/>
          <a:p>
            <a:pPr lvl="0"/>
            <a:r>
              <a:rPr lang="ru-RU" sz="2400" dirty="0"/>
              <a:t>Определите основные цели и </a:t>
            </a:r>
            <a:r>
              <a:rPr lang="ru-RU" sz="2400" dirty="0" smtClean="0"/>
              <a:t>задания</a:t>
            </a:r>
            <a:endParaRPr lang="ru-RU" sz="2400" dirty="0"/>
          </a:p>
          <a:p>
            <a:pPr lvl="0"/>
            <a:r>
              <a:rPr lang="ru-RU" sz="2400" dirty="0"/>
              <a:t>Соотнесите результаты выполнения с возможностями </a:t>
            </a:r>
            <a:r>
              <a:rPr lang="ru-RU" sz="2400" dirty="0" smtClean="0"/>
              <a:t>осуществления</a:t>
            </a:r>
            <a:endParaRPr lang="ru-RU" sz="2400" dirty="0"/>
          </a:p>
          <a:p>
            <a:pPr lvl="0"/>
            <a:r>
              <a:rPr lang="ru-RU" sz="2400" dirty="0"/>
              <a:t>Научитесь говорить “Нет</a:t>
            </a:r>
            <a:r>
              <a:rPr lang="ru-RU" sz="2400" dirty="0" smtClean="0"/>
              <a:t>”</a:t>
            </a:r>
            <a:endParaRPr lang="ru-RU" sz="2400" dirty="0"/>
          </a:p>
          <a:p>
            <a:pPr lvl="0"/>
            <a:r>
              <a:rPr lang="ru-RU" sz="2400" dirty="0"/>
              <a:t>Делегируйте свои </a:t>
            </a:r>
            <a:r>
              <a:rPr lang="ru-RU" sz="2400" dirty="0" smtClean="0"/>
              <a:t>полномочия</a:t>
            </a:r>
            <a:endParaRPr lang="ru-RU" sz="2400" dirty="0"/>
          </a:p>
          <a:p>
            <a:r>
              <a:rPr lang="ru-RU" sz="2400" dirty="0"/>
              <a:t>Определяйте то, как вы планируете и распределяете свое </a:t>
            </a:r>
            <a:r>
              <a:rPr lang="ru-RU" sz="2400" dirty="0" smtClean="0"/>
              <a:t>время</a:t>
            </a:r>
          </a:p>
          <a:p>
            <a:r>
              <a:rPr lang="ru-RU" sz="2400" dirty="0" smtClean="0"/>
              <a:t>Если </a:t>
            </a:r>
            <a:r>
              <a:rPr lang="ru-RU" sz="2400" dirty="0" err="1" smtClean="0"/>
              <a:t>стресор</a:t>
            </a:r>
            <a:r>
              <a:rPr lang="ru-RU" sz="2400" dirty="0" smtClean="0"/>
              <a:t> - большой объем работы, то попробуйте изменить свой имидж “</a:t>
            </a:r>
            <a:r>
              <a:rPr lang="ru-RU" sz="2400" dirty="0" err="1" smtClean="0"/>
              <a:t>трудоголика</a:t>
            </a:r>
            <a:r>
              <a:rPr lang="ru-RU" sz="2400" dirty="0" smtClean="0"/>
              <a:t>”</a:t>
            </a:r>
          </a:p>
          <a:p>
            <a:r>
              <a:rPr lang="ru-RU" sz="2400" dirty="0" smtClean="0"/>
              <a:t>Концентрируйте внимание на том, что вам нравится делать и </a:t>
            </a:r>
            <a:r>
              <a:rPr lang="uk-UA" sz="2400" dirty="0" err="1" smtClean="0"/>
              <a:t>сделайте</a:t>
            </a:r>
            <a:r>
              <a:rPr lang="uk-UA" sz="2400" dirty="0" smtClean="0"/>
              <a:t> </a:t>
            </a:r>
            <a:r>
              <a:rPr lang="uk-UA" sz="2400" dirty="0" err="1" smtClean="0"/>
              <a:t>минимальным</a:t>
            </a:r>
            <a:r>
              <a:rPr lang="uk-UA" sz="2400" dirty="0" smtClean="0"/>
              <a:t>  </a:t>
            </a:r>
            <a:r>
              <a:rPr lang="ru-RU" sz="2400" dirty="0" smtClean="0"/>
              <a:t>выполнение тех заданий, что вам не нравятся</a:t>
            </a:r>
          </a:p>
          <a:p>
            <a:endParaRPr lang="ru-RU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57290" y="642918"/>
            <a:ext cx="7643866" cy="6000792"/>
          </a:xfrm>
          <a:noFill/>
          <a:ln/>
        </p:spPr>
        <p:txBody>
          <a:bodyPr/>
          <a:lstStyle/>
          <a:p>
            <a:pPr lvl="0"/>
            <a:r>
              <a:rPr lang="ru-RU" sz="2400" dirty="0"/>
              <a:t>Используйте свое время и не позволяйте времени использовать </a:t>
            </a:r>
            <a:r>
              <a:rPr lang="ru-RU" sz="2400" dirty="0" smtClean="0"/>
              <a:t>вас</a:t>
            </a:r>
            <a:endParaRPr lang="ru-RU" sz="2400" dirty="0"/>
          </a:p>
          <a:p>
            <a:pPr lvl="0"/>
            <a:r>
              <a:rPr lang="ru-RU" sz="2400" dirty="0"/>
              <a:t>Оставляйте свободное время в вашем </a:t>
            </a:r>
            <a:r>
              <a:rPr lang="ru-RU" sz="2400" dirty="0" smtClean="0"/>
              <a:t>расписании</a:t>
            </a:r>
            <a:endParaRPr lang="ru-RU" sz="2400" dirty="0"/>
          </a:p>
          <a:p>
            <a:pPr lvl="0"/>
            <a:r>
              <a:rPr lang="ru-RU" sz="2400" dirty="0"/>
              <a:t>Научитесь говорить “Нет</a:t>
            </a:r>
            <a:r>
              <a:rPr lang="ru-RU" sz="2400" dirty="0" smtClean="0"/>
              <a:t>”</a:t>
            </a:r>
            <a:endParaRPr lang="ru-RU" sz="2400" dirty="0"/>
          </a:p>
          <a:p>
            <a:pPr lvl="0"/>
            <a:r>
              <a:rPr lang="ru-RU" sz="2400" dirty="0"/>
              <a:t>Оформите собственно рабочее место по своему </a:t>
            </a:r>
            <a:r>
              <a:rPr lang="ru-RU" sz="2400" dirty="0" smtClean="0"/>
              <a:t>вкусу</a:t>
            </a:r>
            <a:endParaRPr lang="ru-RU" sz="2400" dirty="0"/>
          </a:p>
          <a:p>
            <a:pPr lvl="0"/>
            <a:r>
              <a:rPr lang="ru-RU" sz="2400" dirty="0"/>
              <a:t>Пытайтесь не забывать о приятных моментах своей </a:t>
            </a:r>
            <a:r>
              <a:rPr lang="ru-RU" sz="2400" dirty="0" smtClean="0"/>
              <a:t>работы</a:t>
            </a:r>
            <a:endParaRPr lang="ru-RU" sz="2400" dirty="0"/>
          </a:p>
          <a:p>
            <a:r>
              <a:rPr lang="ru-RU" sz="2400" dirty="0"/>
              <a:t>Определите время для семейных дел </a:t>
            </a:r>
            <a:endParaRPr lang="ru-RU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571480"/>
            <a:ext cx="7491412" cy="800120"/>
          </a:xfrm>
        </p:spPr>
        <p:txBody>
          <a:bodyPr/>
          <a:lstStyle/>
          <a:p>
            <a:r>
              <a:rPr lang="ru-RU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Закон </a:t>
            </a:r>
            <a:r>
              <a:rPr lang="ru-RU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Фресса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43042" y="1214422"/>
            <a:ext cx="678661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Время имеет конкретный и субъективный размер. Выполнять нужно сначала ту работу, которая нравится, а неприятное отложить на потом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500042"/>
            <a:ext cx="7491412" cy="871558"/>
          </a:xfrm>
        </p:spPr>
        <p:txBody>
          <a:bodyPr/>
          <a:lstStyle/>
          <a:p>
            <a:r>
              <a:rPr lang="ru-RU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Закон Паркинсона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43042" y="1214422"/>
            <a:ext cx="69294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/>
              <a:t>Чем больше времени дается на выполнение работы, тем более времени </a:t>
            </a:r>
            <a:r>
              <a:rPr lang="ru-RU" sz="3600" dirty="0" smtClean="0"/>
              <a:t>съедается. Исходить </a:t>
            </a:r>
            <a:r>
              <a:rPr lang="ru-RU" sz="3600" dirty="0"/>
              <a:t>следует из необходимого времени, а не из желаемого. Ограничивайте себя во </a:t>
            </a:r>
            <a:r>
              <a:rPr lang="ru-RU" sz="3600" dirty="0" smtClean="0"/>
              <a:t>времени. </a:t>
            </a:r>
            <a:r>
              <a:rPr lang="ru-RU" sz="3600" dirty="0"/>
              <a:t>Устанавливайте четкие сроки, необходимые для выполнения заданий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500042"/>
            <a:ext cx="7491412" cy="871558"/>
          </a:xfrm>
        </p:spPr>
        <p:txBody>
          <a:bodyPr/>
          <a:lstStyle/>
          <a:p>
            <a:r>
              <a:rPr lang="ru-RU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Закон </a:t>
            </a:r>
            <a:r>
              <a:rPr lang="ru-RU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Дугласса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14480" y="1785927"/>
            <a:ext cx="650085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Пространство на столе заполняют бумаги. Поиск необходимого съедает время. Освободите рабочее место от лишних бумаг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428604"/>
            <a:ext cx="7491412" cy="942996"/>
          </a:xfrm>
        </p:spPr>
        <p:txBody>
          <a:bodyPr/>
          <a:lstStyle/>
          <a:p>
            <a:r>
              <a:rPr lang="ru-RU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Закон </a:t>
            </a:r>
            <a:r>
              <a:rPr lang="ru-RU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Карлсона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28728" y="1357298"/>
            <a:ext cx="74295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Любая </a:t>
            </a:r>
            <a:r>
              <a:rPr lang="ru-RU" sz="4000" dirty="0" smtClean="0"/>
              <a:t>прерванная</a:t>
            </a:r>
            <a:r>
              <a:rPr lang="ru-RU" sz="4000" dirty="0"/>
              <a:t>, а затем продолженная работа занимает больше времени, чем сделанная без перерыва. Начав работу - максимально заверши ее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Стресс</a:t>
            </a:r>
            <a:endParaRPr lang="ru-RU" b="1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57290" y="1357298"/>
            <a:ext cx="7786710" cy="5214974"/>
          </a:xfrm>
          <a:noFill/>
          <a:ln/>
        </p:spPr>
        <p:txBody>
          <a:bodyPr/>
          <a:lstStyle/>
          <a:p>
            <a:r>
              <a:rPr lang="ru-RU" dirty="0"/>
              <a:t>внутреннее сопротивление, реакция на внешние </a:t>
            </a:r>
            <a:r>
              <a:rPr lang="ru-RU" dirty="0" smtClean="0"/>
              <a:t>раздражители </a:t>
            </a:r>
            <a:r>
              <a:rPr lang="ru-RU" dirty="0"/>
              <a:t>(Хан </a:t>
            </a:r>
            <a:r>
              <a:rPr lang="ru-RU" dirty="0" err="1" smtClean="0"/>
              <a:t>Селье</a:t>
            </a:r>
            <a:r>
              <a:rPr lang="ru-RU" dirty="0" smtClean="0"/>
              <a:t>)</a:t>
            </a:r>
          </a:p>
          <a:p>
            <a:r>
              <a:rPr lang="ru-RU" dirty="0"/>
              <a:t>это феномен неспецифической реакции организма  в ответ на разнообразные повреждающие </a:t>
            </a:r>
            <a:r>
              <a:rPr lang="ru-RU" dirty="0" smtClean="0"/>
              <a:t>воздействия</a:t>
            </a:r>
          </a:p>
          <a:p>
            <a:r>
              <a:rPr lang="ru-RU" dirty="0"/>
              <a:t>это адаптационный синдром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428604"/>
            <a:ext cx="7491412" cy="942996"/>
          </a:xfrm>
        </p:spPr>
        <p:txBody>
          <a:bodyPr/>
          <a:lstStyle/>
          <a:p>
            <a:r>
              <a:rPr lang="ru-RU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Закон Ильича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43042" y="1500174"/>
            <a:ext cx="707236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Чем больше тратится времени на выполнение, тем менее производительной является работа. Работа должна ограничиваться по времени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500042"/>
            <a:ext cx="7491412" cy="871558"/>
          </a:xfrm>
        </p:spPr>
        <p:txBody>
          <a:bodyPr/>
          <a:lstStyle/>
          <a:p>
            <a:r>
              <a:rPr lang="ru-RU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Закон </a:t>
            </a:r>
            <a:r>
              <a:rPr lang="ru-RU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Паретто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43042" y="1071546"/>
            <a:ext cx="707236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Главная работа занимает меньше времени, а побочная, не такая важная – больше 20% приоритетов обеспечивают каждому 80% успеха. Необходимо отделять главное от вторичного, сохраняя больше времени для основного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500042"/>
            <a:ext cx="7491412" cy="871558"/>
          </a:xfrm>
        </p:spPr>
        <p:txBody>
          <a:bodyPr/>
          <a:lstStyle/>
          <a:p>
            <a:r>
              <a:rPr lang="ru-RU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Закон альтернативы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71604" y="1285860"/>
            <a:ext cx="72152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Всегда есть что делать, следует точно выбрать время, что для чего. Не делать несколько дел, а выбирать </a:t>
            </a:r>
            <a:r>
              <a:rPr lang="ru-RU" sz="4000" dirty="0" smtClean="0"/>
              <a:t>одно </a:t>
            </a:r>
            <a:r>
              <a:rPr lang="ru-RU" sz="4000" dirty="0"/>
              <a:t>и делать его качественно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428604"/>
            <a:ext cx="7491412" cy="942996"/>
          </a:xfrm>
        </p:spPr>
        <p:txBody>
          <a:bodyPr/>
          <a:lstStyle/>
          <a:p>
            <a:r>
              <a:rPr lang="ru-RU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Закон свободы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43042" y="1285860"/>
            <a:ext cx="671517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Внутри нас есть ритм, собственные часы. Работу следует согласовывать с собственным внутренним ритмом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228600"/>
            <a:ext cx="7491412" cy="5072608"/>
          </a:xfrm>
        </p:spPr>
        <p:txBody>
          <a:bodyPr/>
          <a:lstStyle/>
          <a:p>
            <a:pPr algn="ctr"/>
            <a:r>
              <a:rPr lang="ru-RU" i="1" u="sng" dirty="0" smtClean="0"/>
              <a:t>Спасибо за внимание!</a:t>
            </a:r>
            <a:endParaRPr lang="ru-RU" i="1" u="sng" dirty="0"/>
          </a:p>
        </p:txBody>
      </p:sp>
      <p:pic>
        <p:nvPicPr>
          <p:cNvPr id="3" name="Picture 4" descr="C:\Documents and Settings\Завуч_2\Рабочий стол\стресс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212976"/>
            <a:ext cx="3673475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9449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88" y="228600"/>
            <a:ext cx="7491412" cy="914384"/>
          </a:xfrm>
          <a:noFill/>
          <a:ln/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Стадии развития стресса по Г. </a:t>
            </a:r>
            <a:r>
              <a:rPr lang="ru-RU" b="1" dirty="0" err="1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Селье</a:t>
            </a:r>
            <a:endParaRPr lang="ru-RU" b="1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 flipH="1" flipV="1">
            <a:off x="284941" y="4144160"/>
            <a:ext cx="3573459" cy="1588"/>
          </a:xfrm>
          <a:prstGeom prst="straightConnector1">
            <a:avLst/>
          </a:prstGeom>
          <a:ln w="762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000232" y="5929330"/>
            <a:ext cx="6643734" cy="1588"/>
          </a:xfrm>
          <a:prstGeom prst="straightConnector1">
            <a:avLst/>
          </a:prstGeom>
          <a:ln w="762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2643574" y="4285858"/>
            <a:ext cx="2571767" cy="797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5179237" y="4321961"/>
            <a:ext cx="2501889" cy="1588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285852" y="1428736"/>
            <a:ext cx="30718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Сопротивляемость организма по отношению к повреждающим факторам</a:t>
            </a:r>
            <a:endParaRPr lang="ru-RU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285852" y="6000768"/>
            <a:ext cx="30718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Исходный уровень до начала воздействия</a:t>
            </a:r>
            <a:endParaRPr lang="ru-RU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8001024" y="6215082"/>
            <a:ext cx="85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Время</a:t>
            </a:r>
            <a:endParaRPr lang="ru-RU" b="1" dirty="0"/>
          </a:p>
        </p:txBody>
      </p:sp>
      <p:sp>
        <p:nvSpPr>
          <p:cNvPr id="22" name="Полилиния 21"/>
          <p:cNvSpPr/>
          <p:nvPr/>
        </p:nvSpPr>
        <p:spPr>
          <a:xfrm>
            <a:off x="2285984" y="2786058"/>
            <a:ext cx="6215106" cy="3000396"/>
          </a:xfrm>
          <a:custGeom>
            <a:avLst/>
            <a:gdLst>
              <a:gd name="connsiteX0" fmla="*/ 0 w 7800109"/>
              <a:gd name="connsiteY0" fmla="*/ 3646055 h 4080164"/>
              <a:gd name="connsiteX1" fmla="*/ 249382 w 7800109"/>
              <a:gd name="connsiteY1" fmla="*/ 3493655 h 4080164"/>
              <a:gd name="connsiteX2" fmla="*/ 900546 w 7800109"/>
              <a:gd name="connsiteY2" fmla="*/ 1886528 h 4080164"/>
              <a:gd name="connsiteX3" fmla="*/ 1939637 w 7800109"/>
              <a:gd name="connsiteY3" fmla="*/ 625764 h 4080164"/>
              <a:gd name="connsiteX4" fmla="*/ 4973782 w 7800109"/>
              <a:gd name="connsiteY4" fmla="*/ 404091 h 4080164"/>
              <a:gd name="connsiteX5" fmla="*/ 6414655 w 7800109"/>
              <a:gd name="connsiteY5" fmla="*/ 3050310 h 4080164"/>
              <a:gd name="connsiteX6" fmla="*/ 7509164 w 7800109"/>
              <a:gd name="connsiteY6" fmla="*/ 3923146 h 4080164"/>
              <a:gd name="connsiteX7" fmla="*/ 7800109 w 7800109"/>
              <a:gd name="connsiteY7" fmla="*/ 3992419 h 4080164"/>
              <a:gd name="connsiteX0" fmla="*/ 0 w 7800109"/>
              <a:gd name="connsiteY0" fmla="*/ 3431765 h 3865874"/>
              <a:gd name="connsiteX1" fmla="*/ 249382 w 7800109"/>
              <a:gd name="connsiteY1" fmla="*/ 3279365 h 3865874"/>
              <a:gd name="connsiteX2" fmla="*/ 900546 w 7800109"/>
              <a:gd name="connsiteY2" fmla="*/ 1672238 h 3865874"/>
              <a:gd name="connsiteX3" fmla="*/ 1939637 w 7800109"/>
              <a:gd name="connsiteY3" fmla="*/ 411474 h 3865874"/>
              <a:gd name="connsiteX4" fmla="*/ 4830874 w 7800109"/>
              <a:gd name="connsiteY4" fmla="*/ 404091 h 3865874"/>
              <a:gd name="connsiteX5" fmla="*/ 6414655 w 7800109"/>
              <a:gd name="connsiteY5" fmla="*/ 2836020 h 3865874"/>
              <a:gd name="connsiteX6" fmla="*/ 7509164 w 7800109"/>
              <a:gd name="connsiteY6" fmla="*/ 3708856 h 3865874"/>
              <a:gd name="connsiteX7" fmla="*/ 7800109 w 7800109"/>
              <a:gd name="connsiteY7" fmla="*/ 3778129 h 3865874"/>
              <a:gd name="connsiteX0" fmla="*/ 0 w 7800109"/>
              <a:gd name="connsiteY0" fmla="*/ 3431765 h 3865874"/>
              <a:gd name="connsiteX1" fmla="*/ 249382 w 7800109"/>
              <a:gd name="connsiteY1" fmla="*/ 3279365 h 3865874"/>
              <a:gd name="connsiteX2" fmla="*/ 900546 w 7800109"/>
              <a:gd name="connsiteY2" fmla="*/ 1672238 h 3865874"/>
              <a:gd name="connsiteX3" fmla="*/ 2153919 w 7800109"/>
              <a:gd name="connsiteY3" fmla="*/ 411474 h 3865874"/>
              <a:gd name="connsiteX4" fmla="*/ 4830874 w 7800109"/>
              <a:gd name="connsiteY4" fmla="*/ 404091 h 3865874"/>
              <a:gd name="connsiteX5" fmla="*/ 6414655 w 7800109"/>
              <a:gd name="connsiteY5" fmla="*/ 2836020 h 3865874"/>
              <a:gd name="connsiteX6" fmla="*/ 7509164 w 7800109"/>
              <a:gd name="connsiteY6" fmla="*/ 3708856 h 3865874"/>
              <a:gd name="connsiteX7" fmla="*/ 7800109 w 7800109"/>
              <a:gd name="connsiteY7" fmla="*/ 3778129 h 3865874"/>
              <a:gd name="connsiteX0" fmla="*/ 0 w 7800109"/>
              <a:gd name="connsiteY0" fmla="*/ 3231649 h 3665758"/>
              <a:gd name="connsiteX1" fmla="*/ 249382 w 7800109"/>
              <a:gd name="connsiteY1" fmla="*/ 3079249 h 3665758"/>
              <a:gd name="connsiteX2" fmla="*/ 900546 w 7800109"/>
              <a:gd name="connsiteY2" fmla="*/ 1472122 h 3665758"/>
              <a:gd name="connsiteX3" fmla="*/ 2153919 w 7800109"/>
              <a:gd name="connsiteY3" fmla="*/ 211358 h 3665758"/>
              <a:gd name="connsiteX4" fmla="*/ 4830874 w 7800109"/>
              <a:gd name="connsiteY4" fmla="*/ 203975 h 3665758"/>
              <a:gd name="connsiteX5" fmla="*/ 5618450 w 7800109"/>
              <a:gd name="connsiteY5" fmla="*/ 934239 h 3665758"/>
              <a:gd name="connsiteX6" fmla="*/ 6414655 w 7800109"/>
              <a:gd name="connsiteY6" fmla="*/ 2635904 h 3665758"/>
              <a:gd name="connsiteX7" fmla="*/ 7509164 w 7800109"/>
              <a:gd name="connsiteY7" fmla="*/ 3508740 h 3665758"/>
              <a:gd name="connsiteX8" fmla="*/ 7800109 w 7800109"/>
              <a:gd name="connsiteY8" fmla="*/ 3578013 h 3665758"/>
              <a:gd name="connsiteX0" fmla="*/ 0 w 7800109"/>
              <a:gd name="connsiteY0" fmla="*/ 3231649 h 3665758"/>
              <a:gd name="connsiteX1" fmla="*/ 249382 w 7800109"/>
              <a:gd name="connsiteY1" fmla="*/ 3079249 h 3665758"/>
              <a:gd name="connsiteX2" fmla="*/ 900546 w 7800109"/>
              <a:gd name="connsiteY2" fmla="*/ 1472122 h 3665758"/>
              <a:gd name="connsiteX3" fmla="*/ 2153919 w 7800109"/>
              <a:gd name="connsiteY3" fmla="*/ 211358 h 3665758"/>
              <a:gd name="connsiteX4" fmla="*/ 4830874 w 7800109"/>
              <a:gd name="connsiteY4" fmla="*/ 203975 h 3665758"/>
              <a:gd name="connsiteX5" fmla="*/ 5618450 w 7800109"/>
              <a:gd name="connsiteY5" fmla="*/ 934239 h 3665758"/>
              <a:gd name="connsiteX6" fmla="*/ 5908093 w 7800109"/>
              <a:gd name="connsiteY6" fmla="*/ 1597092 h 3665758"/>
              <a:gd name="connsiteX7" fmla="*/ 6414655 w 7800109"/>
              <a:gd name="connsiteY7" fmla="*/ 2635904 h 3665758"/>
              <a:gd name="connsiteX8" fmla="*/ 7509164 w 7800109"/>
              <a:gd name="connsiteY8" fmla="*/ 3508740 h 3665758"/>
              <a:gd name="connsiteX9" fmla="*/ 7800109 w 7800109"/>
              <a:gd name="connsiteY9" fmla="*/ 3578013 h 3665758"/>
              <a:gd name="connsiteX0" fmla="*/ 0 w 7800109"/>
              <a:gd name="connsiteY0" fmla="*/ 3231649 h 3665758"/>
              <a:gd name="connsiteX1" fmla="*/ 249382 w 7800109"/>
              <a:gd name="connsiteY1" fmla="*/ 3079249 h 3665758"/>
              <a:gd name="connsiteX2" fmla="*/ 1114828 w 7800109"/>
              <a:gd name="connsiteY2" fmla="*/ 1472122 h 3665758"/>
              <a:gd name="connsiteX3" fmla="*/ 2153919 w 7800109"/>
              <a:gd name="connsiteY3" fmla="*/ 211358 h 3665758"/>
              <a:gd name="connsiteX4" fmla="*/ 4830874 w 7800109"/>
              <a:gd name="connsiteY4" fmla="*/ 203975 h 3665758"/>
              <a:gd name="connsiteX5" fmla="*/ 5618450 w 7800109"/>
              <a:gd name="connsiteY5" fmla="*/ 934239 h 3665758"/>
              <a:gd name="connsiteX6" fmla="*/ 5908093 w 7800109"/>
              <a:gd name="connsiteY6" fmla="*/ 1597092 h 3665758"/>
              <a:gd name="connsiteX7" fmla="*/ 6414655 w 7800109"/>
              <a:gd name="connsiteY7" fmla="*/ 2635904 h 3665758"/>
              <a:gd name="connsiteX8" fmla="*/ 7509164 w 7800109"/>
              <a:gd name="connsiteY8" fmla="*/ 3508740 h 3665758"/>
              <a:gd name="connsiteX9" fmla="*/ 7800109 w 7800109"/>
              <a:gd name="connsiteY9" fmla="*/ 3578013 h 3665758"/>
              <a:gd name="connsiteX0" fmla="*/ 0 w 7800109"/>
              <a:gd name="connsiteY0" fmla="*/ 3231649 h 3665758"/>
              <a:gd name="connsiteX1" fmla="*/ 249382 w 7800109"/>
              <a:gd name="connsiteY1" fmla="*/ 3079249 h 3665758"/>
              <a:gd name="connsiteX2" fmla="*/ 1114828 w 7800109"/>
              <a:gd name="connsiteY2" fmla="*/ 1472122 h 3665758"/>
              <a:gd name="connsiteX3" fmla="*/ 2153919 w 7800109"/>
              <a:gd name="connsiteY3" fmla="*/ 211358 h 3665758"/>
              <a:gd name="connsiteX4" fmla="*/ 4830874 w 7800109"/>
              <a:gd name="connsiteY4" fmla="*/ 203975 h 3665758"/>
              <a:gd name="connsiteX5" fmla="*/ 5618450 w 7800109"/>
              <a:gd name="connsiteY5" fmla="*/ 934239 h 3665758"/>
              <a:gd name="connsiteX6" fmla="*/ 5908093 w 7800109"/>
              <a:gd name="connsiteY6" fmla="*/ 1597092 h 3665758"/>
              <a:gd name="connsiteX7" fmla="*/ 6628937 w 7800109"/>
              <a:gd name="connsiteY7" fmla="*/ 2635904 h 3665758"/>
              <a:gd name="connsiteX8" fmla="*/ 7509164 w 7800109"/>
              <a:gd name="connsiteY8" fmla="*/ 3508740 h 3665758"/>
              <a:gd name="connsiteX9" fmla="*/ 7800109 w 7800109"/>
              <a:gd name="connsiteY9" fmla="*/ 3578013 h 3665758"/>
              <a:gd name="connsiteX0" fmla="*/ 0 w 7800109"/>
              <a:gd name="connsiteY0" fmla="*/ 3205189 h 3639298"/>
              <a:gd name="connsiteX1" fmla="*/ 249382 w 7800109"/>
              <a:gd name="connsiteY1" fmla="*/ 3052789 h 3639298"/>
              <a:gd name="connsiteX2" fmla="*/ 1114828 w 7800109"/>
              <a:gd name="connsiteY2" fmla="*/ 1445662 h 3639298"/>
              <a:gd name="connsiteX3" fmla="*/ 2153919 w 7800109"/>
              <a:gd name="connsiteY3" fmla="*/ 184898 h 3639298"/>
              <a:gd name="connsiteX4" fmla="*/ 3744195 w 7800109"/>
              <a:gd name="connsiteY4" fmla="*/ 336275 h 3639298"/>
              <a:gd name="connsiteX5" fmla="*/ 4830874 w 7800109"/>
              <a:gd name="connsiteY5" fmla="*/ 177515 h 3639298"/>
              <a:gd name="connsiteX6" fmla="*/ 5618450 w 7800109"/>
              <a:gd name="connsiteY6" fmla="*/ 907779 h 3639298"/>
              <a:gd name="connsiteX7" fmla="*/ 5908093 w 7800109"/>
              <a:gd name="connsiteY7" fmla="*/ 1570632 h 3639298"/>
              <a:gd name="connsiteX8" fmla="*/ 6628937 w 7800109"/>
              <a:gd name="connsiteY8" fmla="*/ 2609444 h 3639298"/>
              <a:gd name="connsiteX9" fmla="*/ 7509164 w 7800109"/>
              <a:gd name="connsiteY9" fmla="*/ 3482280 h 3639298"/>
              <a:gd name="connsiteX10" fmla="*/ 7800109 w 7800109"/>
              <a:gd name="connsiteY10" fmla="*/ 3551553 h 3639298"/>
              <a:gd name="connsiteX0" fmla="*/ 0 w 7800109"/>
              <a:gd name="connsiteY0" fmla="*/ 3205189 h 3639298"/>
              <a:gd name="connsiteX1" fmla="*/ 249382 w 7800109"/>
              <a:gd name="connsiteY1" fmla="*/ 3052789 h 3639298"/>
              <a:gd name="connsiteX2" fmla="*/ 1114828 w 7800109"/>
              <a:gd name="connsiteY2" fmla="*/ 1445662 h 3639298"/>
              <a:gd name="connsiteX3" fmla="*/ 2439639 w 7800109"/>
              <a:gd name="connsiteY3" fmla="*/ 184898 h 3639298"/>
              <a:gd name="connsiteX4" fmla="*/ 3744195 w 7800109"/>
              <a:gd name="connsiteY4" fmla="*/ 336275 h 3639298"/>
              <a:gd name="connsiteX5" fmla="*/ 4830874 w 7800109"/>
              <a:gd name="connsiteY5" fmla="*/ 177515 h 3639298"/>
              <a:gd name="connsiteX6" fmla="*/ 5618450 w 7800109"/>
              <a:gd name="connsiteY6" fmla="*/ 907779 h 3639298"/>
              <a:gd name="connsiteX7" fmla="*/ 5908093 w 7800109"/>
              <a:gd name="connsiteY7" fmla="*/ 1570632 h 3639298"/>
              <a:gd name="connsiteX8" fmla="*/ 6628937 w 7800109"/>
              <a:gd name="connsiteY8" fmla="*/ 2609444 h 3639298"/>
              <a:gd name="connsiteX9" fmla="*/ 7509164 w 7800109"/>
              <a:gd name="connsiteY9" fmla="*/ 3482280 h 3639298"/>
              <a:gd name="connsiteX10" fmla="*/ 7800109 w 7800109"/>
              <a:gd name="connsiteY10" fmla="*/ 3551553 h 3639298"/>
              <a:gd name="connsiteX0" fmla="*/ 0 w 7800109"/>
              <a:gd name="connsiteY0" fmla="*/ 3205189 h 3639298"/>
              <a:gd name="connsiteX1" fmla="*/ 249382 w 7800109"/>
              <a:gd name="connsiteY1" fmla="*/ 3052789 h 3639298"/>
              <a:gd name="connsiteX2" fmla="*/ 1114828 w 7800109"/>
              <a:gd name="connsiteY2" fmla="*/ 1445662 h 3639298"/>
              <a:gd name="connsiteX3" fmla="*/ 2439639 w 7800109"/>
              <a:gd name="connsiteY3" fmla="*/ 184898 h 3639298"/>
              <a:gd name="connsiteX4" fmla="*/ 3744195 w 7800109"/>
              <a:gd name="connsiteY4" fmla="*/ 336275 h 3639298"/>
              <a:gd name="connsiteX5" fmla="*/ 3779718 w 7800109"/>
              <a:gd name="connsiteY5" fmla="*/ 103776 h 3639298"/>
              <a:gd name="connsiteX6" fmla="*/ 4830874 w 7800109"/>
              <a:gd name="connsiteY6" fmla="*/ 177515 h 3639298"/>
              <a:gd name="connsiteX7" fmla="*/ 5618450 w 7800109"/>
              <a:gd name="connsiteY7" fmla="*/ 907779 h 3639298"/>
              <a:gd name="connsiteX8" fmla="*/ 5908093 w 7800109"/>
              <a:gd name="connsiteY8" fmla="*/ 1570632 h 3639298"/>
              <a:gd name="connsiteX9" fmla="*/ 6628937 w 7800109"/>
              <a:gd name="connsiteY9" fmla="*/ 2609444 h 3639298"/>
              <a:gd name="connsiteX10" fmla="*/ 7509164 w 7800109"/>
              <a:gd name="connsiteY10" fmla="*/ 3482280 h 3639298"/>
              <a:gd name="connsiteX11" fmla="*/ 7800109 w 7800109"/>
              <a:gd name="connsiteY11" fmla="*/ 3551553 h 3639298"/>
              <a:gd name="connsiteX0" fmla="*/ 0 w 7800109"/>
              <a:gd name="connsiteY0" fmla="*/ 3240912 h 3675021"/>
              <a:gd name="connsiteX1" fmla="*/ 249382 w 7800109"/>
              <a:gd name="connsiteY1" fmla="*/ 3088512 h 3675021"/>
              <a:gd name="connsiteX2" fmla="*/ 1114828 w 7800109"/>
              <a:gd name="connsiteY2" fmla="*/ 1481385 h 3675021"/>
              <a:gd name="connsiteX3" fmla="*/ 2439639 w 7800109"/>
              <a:gd name="connsiteY3" fmla="*/ 220621 h 3675021"/>
              <a:gd name="connsiteX4" fmla="*/ 3744195 w 7800109"/>
              <a:gd name="connsiteY4" fmla="*/ 157660 h 3675021"/>
              <a:gd name="connsiteX5" fmla="*/ 3779718 w 7800109"/>
              <a:gd name="connsiteY5" fmla="*/ 139499 h 3675021"/>
              <a:gd name="connsiteX6" fmla="*/ 4830874 w 7800109"/>
              <a:gd name="connsiteY6" fmla="*/ 213238 h 3675021"/>
              <a:gd name="connsiteX7" fmla="*/ 5618450 w 7800109"/>
              <a:gd name="connsiteY7" fmla="*/ 943502 h 3675021"/>
              <a:gd name="connsiteX8" fmla="*/ 5908093 w 7800109"/>
              <a:gd name="connsiteY8" fmla="*/ 1606355 h 3675021"/>
              <a:gd name="connsiteX9" fmla="*/ 6628937 w 7800109"/>
              <a:gd name="connsiteY9" fmla="*/ 2645167 h 3675021"/>
              <a:gd name="connsiteX10" fmla="*/ 7509164 w 7800109"/>
              <a:gd name="connsiteY10" fmla="*/ 3518003 h 3675021"/>
              <a:gd name="connsiteX11" fmla="*/ 7800109 w 7800109"/>
              <a:gd name="connsiteY11" fmla="*/ 3587276 h 3675021"/>
              <a:gd name="connsiteX0" fmla="*/ 0 w 7800109"/>
              <a:gd name="connsiteY0" fmla="*/ 3240912 h 3675021"/>
              <a:gd name="connsiteX1" fmla="*/ 249382 w 7800109"/>
              <a:gd name="connsiteY1" fmla="*/ 3088512 h 3675021"/>
              <a:gd name="connsiteX2" fmla="*/ 1114828 w 7800109"/>
              <a:gd name="connsiteY2" fmla="*/ 1481385 h 3675021"/>
              <a:gd name="connsiteX3" fmla="*/ 2439639 w 7800109"/>
              <a:gd name="connsiteY3" fmla="*/ 220621 h 3675021"/>
              <a:gd name="connsiteX4" fmla="*/ 3744195 w 7800109"/>
              <a:gd name="connsiteY4" fmla="*/ 157660 h 3675021"/>
              <a:gd name="connsiteX5" fmla="*/ 3779718 w 7800109"/>
              <a:gd name="connsiteY5" fmla="*/ 139499 h 3675021"/>
              <a:gd name="connsiteX6" fmla="*/ 4830874 w 7800109"/>
              <a:gd name="connsiteY6" fmla="*/ 213238 h 3675021"/>
              <a:gd name="connsiteX7" fmla="*/ 5618450 w 7800109"/>
              <a:gd name="connsiteY7" fmla="*/ 943502 h 3675021"/>
              <a:gd name="connsiteX8" fmla="*/ 5908093 w 7800109"/>
              <a:gd name="connsiteY8" fmla="*/ 1606355 h 3675021"/>
              <a:gd name="connsiteX9" fmla="*/ 6628937 w 7800109"/>
              <a:gd name="connsiteY9" fmla="*/ 2645167 h 3675021"/>
              <a:gd name="connsiteX10" fmla="*/ 7509164 w 7800109"/>
              <a:gd name="connsiteY10" fmla="*/ 3518003 h 3675021"/>
              <a:gd name="connsiteX11" fmla="*/ 7800109 w 7800109"/>
              <a:gd name="connsiteY11" fmla="*/ 3587276 h 3675021"/>
              <a:gd name="connsiteX0" fmla="*/ 0 w 7800109"/>
              <a:gd name="connsiteY0" fmla="*/ 3240912 h 3675021"/>
              <a:gd name="connsiteX1" fmla="*/ 249382 w 7800109"/>
              <a:gd name="connsiteY1" fmla="*/ 3088512 h 3675021"/>
              <a:gd name="connsiteX2" fmla="*/ 1114828 w 7800109"/>
              <a:gd name="connsiteY2" fmla="*/ 1481385 h 3675021"/>
              <a:gd name="connsiteX3" fmla="*/ 2439639 w 7800109"/>
              <a:gd name="connsiteY3" fmla="*/ 220621 h 3675021"/>
              <a:gd name="connsiteX4" fmla="*/ 3744195 w 7800109"/>
              <a:gd name="connsiteY4" fmla="*/ 157660 h 3675021"/>
              <a:gd name="connsiteX5" fmla="*/ 3779718 w 7800109"/>
              <a:gd name="connsiteY5" fmla="*/ 139499 h 3675021"/>
              <a:gd name="connsiteX6" fmla="*/ 3807427 w 7800109"/>
              <a:gd name="connsiteY6" fmla="*/ 132165 h 3675021"/>
              <a:gd name="connsiteX7" fmla="*/ 4830874 w 7800109"/>
              <a:gd name="connsiteY7" fmla="*/ 213238 h 3675021"/>
              <a:gd name="connsiteX8" fmla="*/ 5618450 w 7800109"/>
              <a:gd name="connsiteY8" fmla="*/ 943502 h 3675021"/>
              <a:gd name="connsiteX9" fmla="*/ 5908093 w 7800109"/>
              <a:gd name="connsiteY9" fmla="*/ 1606355 h 3675021"/>
              <a:gd name="connsiteX10" fmla="*/ 6628937 w 7800109"/>
              <a:gd name="connsiteY10" fmla="*/ 2645167 h 3675021"/>
              <a:gd name="connsiteX11" fmla="*/ 7509164 w 7800109"/>
              <a:gd name="connsiteY11" fmla="*/ 3518003 h 3675021"/>
              <a:gd name="connsiteX12" fmla="*/ 7800109 w 7800109"/>
              <a:gd name="connsiteY12" fmla="*/ 3587276 h 3675021"/>
              <a:gd name="connsiteX0" fmla="*/ 0 w 7800109"/>
              <a:gd name="connsiteY0" fmla="*/ 3240912 h 3675021"/>
              <a:gd name="connsiteX1" fmla="*/ 249382 w 7800109"/>
              <a:gd name="connsiteY1" fmla="*/ 3088512 h 3675021"/>
              <a:gd name="connsiteX2" fmla="*/ 1114828 w 7800109"/>
              <a:gd name="connsiteY2" fmla="*/ 1481385 h 3675021"/>
              <a:gd name="connsiteX3" fmla="*/ 2439639 w 7800109"/>
              <a:gd name="connsiteY3" fmla="*/ 220621 h 3675021"/>
              <a:gd name="connsiteX4" fmla="*/ 3744195 w 7800109"/>
              <a:gd name="connsiteY4" fmla="*/ 157660 h 3675021"/>
              <a:gd name="connsiteX5" fmla="*/ 3779718 w 7800109"/>
              <a:gd name="connsiteY5" fmla="*/ 139499 h 3675021"/>
              <a:gd name="connsiteX6" fmla="*/ 3807427 w 7800109"/>
              <a:gd name="connsiteY6" fmla="*/ 132165 h 3675021"/>
              <a:gd name="connsiteX7" fmla="*/ 4830874 w 7800109"/>
              <a:gd name="connsiteY7" fmla="*/ 213238 h 3675021"/>
              <a:gd name="connsiteX8" fmla="*/ 5618450 w 7800109"/>
              <a:gd name="connsiteY8" fmla="*/ 943502 h 3675021"/>
              <a:gd name="connsiteX9" fmla="*/ 5908093 w 7800109"/>
              <a:gd name="connsiteY9" fmla="*/ 1606355 h 3675021"/>
              <a:gd name="connsiteX10" fmla="*/ 6628937 w 7800109"/>
              <a:gd name="connsiteY10" fmla="*/ 2645167 h 3675021"/>
              <a:gd name="connsiteX11" fmla="*/ 7509164 w 7800109"/>
              <a:gd name="connsiteY11" fmla="*/ 3518003 h 3675021"/>
              <a:gd name="connsiteX12" fmla="*/ 7800109 w 7800109"/>
              <a:gd name="connsiteY12" fmla="*/ 3587276 h 3675021"/>
              <a:gd name="connsiteX0" fmla="*/ 0 w 7800109"/>
              <a:gd name="connsiteY0" fmla="*/ 3240912 h 3675021"/>
              <a:gd name="connsiteX1" fmla="*/ 249382 w 7800109"/>
              <a:gd name="connsiteY1" fmla="*/ 3088512 h 3675021"/>
              <a:gd name="connsiteX2" fmla="*/ 1114828 w 7800109"/>
              <a:gd name="connsiteY2" fmla="*/ 1481385 h 3675021"/>
              <a:gd name="connsiteX3" fmla="*/ 2439639 w 7800109"/>
              <a:gd name="connsiteY3" fmla="*/ 220621 h 3675021"/>
              <a:gd name="connsiteX4" fmla="*/ 3744195 w 7800109"/>
              <a:gd name="connsiteY4" fmla="*/ 157660 h 3675021"/>
              <a:gd name="connsiteX5" fmla="*/ 3779718 w 7800109"/>
              <a:gd name="connsiteY5" fmla="*/ 139499 h 3675021"/>
              <a:gd name="connsiteX6" fmla="*/ 3807427 w 7800109"/>
              <a:gd name="connsiteY6" fmla="*/ 132165 h 3675021"/>
              <a:gd name="connsiteX7" fmla="*/ 4830874 w 7800109"/>
              <a:gd name="connsiteY7" fmla="*/ 213238 h 3675021"/>
              <a:gd name="connsiteX8" fmla="*/ 5618450 w 7800109"/>
              <a:gd name="connsiteY8" fmla="*/ 943502 h 3675021"/>
              <a:gd name="connsiteX9" fmla="*/ 5908093 w 7800109"/>
              <a:gd name="connsiteY9" fmla="*/ 1606355 h 3675021"/>
              <a:gd name="connsiteX10" fmla="*/ 6628937 w 7800109"/>
              <a:gd name="connsiteY10" fmla="*/ 2645167 h 3675021"/>
              <a:gd name="connsiteX11" fmla="*/ 7509164 w 7800109"/>
              <a:gd name="connsiteY11" fmla="*/ 3518003 h 3675021"/>
              <a:gd name="connsiteX12" fmla="*/ 7800109 w 7800109"/>
              <a:gd name="connsiteY12" fmla="*/ 3587276 h 3675021"/>
              <a:gd name="connsiteX0" fmla="*/ 0 w 7800109"/>
              <a:gd name="connsiteY0" fmla="*/ 3240912 h 3675021"/>
              <a:gd name="connsiteX1" fmla="*/ 249382 w 7800109"/>
              <a:gd name="connsiteY1" fmla="*/ 3088512 h 3675021"/>
              <a:gd name="connsiteX2" fmla="*/ 1114828 w 7800109"/>
              <a:gd name="connsiteY2" fmla="*/ 1481385 h 3675021"/>
              <a:gd name="connsiteX3" fmla="*/ 2439639 w 7800109"/>
              <a:gd name="connsiteY3" fmla="*/ 220621 h 3675021"/>
              <a:gd name="connsiteX4" fmla="*/ 3744195 w 7800109"/>
              <a:gd name="connsiteY4" fmla="*/ 157660 h 3675021"/>
              <a:gd name="connsiteX5" fmla="*/ 3779718 w 7800109"/>
              <a:gd name="connsiteY5" fmla="*/ 139499 h 3675021"/>
              <a:gd name="connsiteX6" fmla="*/ 3807427 w 7800109"/>
              <a:gd name="connsiteY6" fmla="*/ 560769 h 3675021"/>
              <a:gd name="connsiteX7" fmla="*/ 4830874 w 7800109"/>
              <a:gd name="connsiteY7" fmla="*/ 213238 h 3675021"/>
              <a:gd name="connsiteX8" fmla="*/ 5618450 w 7800109"/>
              <a:gd name="connsiteY8" fmla="*/ 943502 h 3675021"/>
              <a:gd name="connsiteX9" fmla="*/ 5908093 w 7800109"/>
              <a:gd name="connsiteY9" fmla="*/ 1606355 h 3675021"/>
              <a:gd name="connsiteX10" fmla="*/ 6628937 w 7800109"/>
              <a:gd name="connsiteY10" fmla="*/ 2645167 h 3675021"/>
              <a:gd name="connsiteX11" fmla="*/ 7509164 w 7800109"/>
              <a:gd name="connsiteY11" fmla="*/ 3518003 h 3675021"/>
              <a:gd name="connsiteX12" fmla="*/ 7800109 w 7800109"/>
              <a:gd name="connsiteY12" fmla="*/ 3587276 h 3675021"/>
              <a:gd name="connsiteX0" fmla="*/ 0 w 7800109"/>
              <a:gd name="connsiteY0" fmla="*/ 3240912 h 3675021"/>
              <a:gd name="connsiteX1" fmla="*/ 249382 w 7800109"/>
              <a:gd name="connsiteY1" fmla="*/ 3088512 h 3675021"/>
              <a:gd name="connsiteX2" fmla="*/ 1114828 w 7800109"/>
              <a:gd name="connsiteY2" fmla="*/ 1481385 h 3675021"/>
              <a:gd name="connsiteX3" fmla="*/ 2439639 w 7800109"/>
              <a:gd name="connsiteY3" fmla="*/ 220621 h 3675021"/>
              <a:gd name="connsiteX4" fmla="*/ 3744195 w 7800109"/>
              <a:gd name="connsiteY4" fmla="*/ 157660 h 3675021"/>
              <a:gd name="connsiteX5" fmla="*/ 3779718 w 7800109"/>
              <a:gd name="connsiteY5" fmla="*/ 139499 h 3675021"/>
              <a:gd name="connsiteX6" fmla="*/ 4664651 w 7800109"/>
              <a:gd name="connsiteY6" fmla="*/ 203555 h 3675021"/>
              <a:gd name="connsiteX7" fmla="*/ 4830874 w 7800109"/>
              <a:gd name="connsiteY7" fmla="*/ 213238 h 3675021"/>
              <a:gd name="connsiteX8" fmla="*/ 5618450 w 7800109"/>
              <a:gd name="connsiteY8" fmla="*/ 943502 h 3675021"/>
              <a:gd name="connsiteX9" fmla="*/ 5908093 w 7800109"/>
              <a:gd name="connsiteY9" fmla="*/ 1606355 h 3675021"/>
              <a:gd name="connsiteX10" fmla="*/ 6628937 w 7800109"/>
              <a:gd name="connsiteY10" fmla="*/ 2645167 h 3675021"/>
              <a:gd name="connsiteX11" fmla="*/ 7509164 w 7800109"/>
              <a:gd name="connsiteY11" fmla="*/ 3518003 h 3675021"/>
              <a:gd name="connsiteX12" fmla="*/ 7800109 w 7800109"/>
              <a:gd name="connsiteY12" fmla="*/ 3587276 h 3675021"/>
              <a:gd name="connsiteX0" fmla="*/ 0 w 7800109"/>
              <a:gd name="connsiteY0" fmla="*/ 3240912 h 3675021"/>
              <a:gd name="connsiteX1" fmla="*/ 249382 w 7800109"/>
              <a:gd name="connsiteY1" fmla="*/ 3088512 h 3675021"/>
              <a:gd name="connsiteX2" fmla="*/ 1114828 w 7800109"/>
              <a:gd name="connsiteY2" fmla="*/ 1481385 h 3675021"/>
              <a:gd name="connsiteX3" fmla="*/ 2439639 w 7800109"/>
              <a:gd name="connsiteY3" fmla="*/ 220621 h 3675021"/>
              <a:gd name="connsiteX4" fmla="*/ 3744195 w 7800109"/>
              <a:gd name="connsiteY4" fmla="*/ 157660 h 3675021"/>
              <a:gd name="connsiteX5" fmla="*/ 3779718 w 7800109"/>
              <a:gd name="connsiteY5" fmla="*/ 139499 h 3675021"/>
              <a:gd name="connsiteX6" fmla="*/ 4664651 w 7800109"/>
              <a:gd name="connsiteY6" fmla="*/ 203555 h 3675021"/>
              <a:gd name="connsiteX7" fmla="*/ 4830874 w 7800109"/>
              <a:gd name="connsiteY7" fmla="*/ 213238 h 3675021"/>
              <a:gd name="connsiteX8" fmla="*/ 5618450 w 7800109"/>
              <a:gd name="connsiteY8" fmla="*/ 943502 h 3675021"/>
              <a:gd name="connsiteX9" fmla="*/ 5908093 w 7800109"/>
              <a:gd name="connsiteY9" fmla="*/ 1606355 h 3675021"/>
              <a:gd name="connsiteX10" fmla="*/ 6628937 w 7800109"/>
              <a:gd name="connsiteY10" fmla="*/ 2645167 h 3675021"/>
              <a:gd name="connsiteX11" fmla="*/ 7509164 w 7800109"/>
              <a:gd name="connsiteY11" fmla="*/ 3518003 h 3675021"/>
              <a:gd name="connsiteX12" fmla="*/ 7800109 w 7800109"/>
              <a:gd name="connsiteY12" fmla="*/ 3587276 h 3675021"/>
              <a:gd name="connsiteX0" fmla="*/ 0 w 7800109"/>
              <a:gd name="connsiteY0" fmla="*/ 3240912 h 3675021"/>
              <a:gd name="connsiteX1" fmla="*/ 249382 w 7800109"/>
              <a:gd name="connsiteY1" fmla="*/ 3088512 h 3675021"/>
              <a:gd name="connsiteX2" fmla="*/ 1114828 w 7800109"/>
              <a:gd name="connsiteY2" fmla="*/ 1481385 h 3675021"/>
              <a:gd name="connsiteX3" fmla="*/ 2439639 w 7800109"/>
              <a:gd name="connsiteY3" fmla="*/ 220621 h 3675021"/>
              <a:gd name="connsiteX4" fmla="*/ 3744195 w 7800109"/>
              <a:gd name="connsiteY4" fmla="*/ 157660 h 3675021"/>
              <a:gd name="connsiteX5" fmla="*/ 3779718 w 7800109"/>
              <a:gd name="connsiteY5" fmla="*/ 139499 h 3675021"/>
              <a:gd name="connsiteX6" fmla="*/ 4830874 w 7800109"/>
              <a:gd name="connsiteY6" fmla="*/ 213238 h 3675021"/>
              <a:gd name="connsiteX7" fmla="*/ 5618450 w 7800109"/>
              <a:gd name="connsiteY7" fmla="*/ 943502 h 3675021"/>
              <a:gd name="connsiteX8" fmla="*/ 5908093 w 7800109"/>
              <a:gd name="connsiteY8" fmla="*/ 1606355 h 3675021"/>
              <a:gd name="connsiteX9" fmla="*/ 6628937 w 7800109"/>
              <a:gd name="connsiteY9" fmla="*/ 2645167 h 3675021"/>
              <a:gd name="connsiteX10" fmla="*/ 7509164 w 7800109"/>
              <a:gd name="connsiteY10" fmla="*/ 3518003 h 3675021"/>
              <a:gd name="connsiteX11" fmla="*/ 7800109 w 7800109"/>
              <a:gd name="connsiteY11" fmla="*/ 3587276 h 3675021"/>
              <a:gd name="connsiteX0" fmla="*/ 0 w 7800109"/>
              <a:gd name="connsiteY0" fmla="*/ 3240912 h 3675021"/>
              <a:gd name="connsiteX1" fmla="*/ 249382 w 7800109"/>
              <a:gd name="connsiteY1" fmla="*/ 3088512 h 3675021"/>
              <a:gd name="connsiteX2" fmla="*/ 1114828 w 7800109"/>
              <a:gd name="connsiteY2" fmla="*/ 1481385 h 3675021"/>
              <a:gd name="connsiteX3" fmla="*/ 2439639 w 7800109"/>
              <a:gd name="connsiteY3" fmla="*/ 220621 h 3675021"/>
              <a:gd name="connsiteX4" fmla="*/ 3744195 w 7800109"/>
              <a:gd name="connsiteY4" fmla="*/ 157660 h 3675021"/>
              <a:gd name="connsiteX5" fmla="*/ 3779718 w 7800109"/>
              <a:gd name="connsiteY5" fmla="*/ 139499 h 3675021"/>
              <a:gd name="connsiteX6" fmla="*/ 4830874 w 7800109"/>
              <a:gd name="connsiteY6" fmla="*/ 213238 h 3675021"/>
              <a:gd name="connsiteX7" fmla="*/ 5618450 w 7800109"/>
              <a:gd name="connsiteY7" fmla="*/ 943502 h 3675021"/>
              <a:gd name="connsiteX8" fmla="*/ 5908093 w 7800109"/>
              <a:gd name="connsiteY8" fmla="*/ 1606355 h 3675021"/>
              <a:gd name="connsiteX9" fmla="*/ 6628937 w 7800109"/>
              <a:gd name="connsiteY9" fmla="*/ 2645167 h 3675021"/>
              <a:gd name="connsiteX10" fmla="*/ 7509164 w 7800109"/>
              <a:gd name="connsiteY10" fmla="*/ 3518003 h 3675021"/>
              <a:gd name="connsiteX11" fmla="*/ 7800109 w 7800109"/>
              <a:gd name="connsiteY11" fmla="*/ 3587276 h 3675021"/>
              <a:gd name="connsiteX0" fmla="*/ 0 w 7800109"/>
              <a:gd name="connsiteY0" fmla="*/ 3240912 h 3675021"/>
              <a:gd name="connsiteX1" fmla="*/ 249382 w 7800109"/>
              <a:gd name="connsiteY1" fmla="*/ 3088512 h 3675021"/>
              <a:gd name="connsiteX2" fmla="*/ 1114828 w 7800109"/>
              <a:gd name="connsiteY2" fmla="*/ 1481385 h 3675021"/>
              <a:gd name="connsiteX3" fmla="*/ 2439639 w 7800109"/>
              <a:gd name="connsiteY3" fmla="*/ 220621 h 3675021"/>
              <a:gd name="connsiteX4" fmla="*/ 3744195 w 7800109"/>
              <a:gd name="connsiteY4" fmla="*/ 157660 h 3675021"/>
              <a:gd name="connsiteX5" fmla="*/ 4830874 w 7800109"/>
              <a:gd name="connsiteY5" fmla="*/ 213238 h 3675021"/>
              <a:gd name="connsiteX6" fmla="*/ 5618450 w 7800109"/>
              <a:gd name="connsiteY6" fmla="*/ 943502 h 3675021"/>
              <a:gd name="connsiteX7" fmla="*/ 5908093 w 7800109"/>
              <a:gd name="connsiteY7" fmla="*/ 1606355 h 3675021"/>
              <a:gd name="connsiteX8" fmla="*/ 6628937 w 7800109"/>
              <a:gd name="connsiteY8" fmla="*/ 2645167 h 3675021"/>
              <a:gd name="connsiteX9" fmla="*/ 7509164 w 7800109"/>
              <a:gd name="connsiteY9" fmla="*/ 3518003 h 3675021"/>
              <a:gd name="connsiteX10" fmla="*/ 7800109 w 7800109"/>
              <a:gd name="connsiteY10" fmla="*/ 3587276 h 3675021"/>
              <a:gd name="connsiteX0" fmla="*/ 0 w 7800109"/>
              <a:gd name="connsiteY0" fmla="*/ 3240912 h 3675021"/>
              <a:gd name="connsiteX1" fmla="*/ 249382 w 7800109"/>
              <a:gd name="connsiteY1" fmla="*/ 3088512 h 3675021"/>
              <a:gd name="connsiteX2" fmla="*/ 1114828 w 7800109"/>
              <a:gd name="connsiteY2" fmla="*/ 1481385 h 3675021"/>
              <a:gd name="connsiteX3" fmla="*/ 2439639 w 7800109"/>
              <a:gd name="connsiteY3" fmla="*/ 220621 h 3675021"/>
              <a:gd name="connsiteX4" fmla="*/ 3744195 w 7800109"/>
              <a:gd name="connsiteY4" fmla="*/ 157660 h 3675021"/>
              <a:gd name="connsiteX5" fmla="*/ 3752009 w 7800109"/>
              <a:gd name="connsiteY5" fmla="*/ 132165 h 3675021"/>
              <a:gd name="connsiteX6" fmla="*/ 4830874 w 7800109"/>
              <a:gd name="connsiteY6" fmla="*/ 213238 h 3675021"/>
              <a:gd name="connsiteX7" fmla="*/ 5618450 w 7800109"/>
              <a:gd name="connsiteY7" fmla="*/ 943502 h 3675021"/>
              <a:gd name="connsiteX8" fmla="*/ 5908093 w 7800109"/>
              <a:gd name="connsiteY8" fmla="*/ 1606355 h 3675021"/>
              <a:gd name="connsiteX9" fmla="*/ 6628937 w 7800109"/>
              <a:gd name="connsiteY9" fmla="*/ 2645167 h 3675021"/>
              <a:gd name="connsiteX10" fmla="*/ 7509164 w 7800109"/>
              <a:gd name="connsiteY10" fmla="*/ 3518003 h 3675021"/>
              <a:gd name="connsiteX11" fmla="*/ 7800109 w 7800109"/>
              <a:gd name="connsiteY11" fmla="*/ 3587276 h 3675021"/>
              <a:gd name="connsiteX0" fmla="*/ 0 w 7800109"/>
              <a:gd name="connsiteY0" fmla="*/ 3240912 h 3675021"/>
              <a:gd name="connsiteX1" fmla="*/ 249382 w 7800109"/>
              <a:gd name="connsiteY1" fmla="*/ 3088512 h 3675021"/>
              <a:gd name="connsiteX2" fmla="*/ 1114828 w 7800109"/>
              <a:gd name="connsiteY2" fmla="*/ 1481385 h 3675021"/>
              <a:gd name="connsiteX3" fmla="*/ 2439639 w 7800109"/>
              <a:gd name="connsiteY3" fmla="*/ 220621 h 3675021"/>
              <a:gd name="connsiteX4" fmla="*/ 3744195 w 7800109"/>
              <a:gd name="connsiteY4" fmla="*/ 157660 h 3675021"/>
              <a:gd name="connsiteX5" fmla="*/ 3752009 w 7800109"/>
              <a:gd name="connsiteY5" fmla="*/ 132165 h 3675021"/>
              <a:gd name="connsiteX6" fmla="*/ 3752009 w 7800109"/>
              <a:gd name="connsiteY6" fmla="*/ 132165 h 3675021"/>
              <a:gd name="connsiteX7" fmla="*/ 4830874 w 7800109"/>
              <a:gd name="connsiteY7" fmla="*/ 213238 h 3675021"/>
              <a:gd name="connsiteX8" fmla="*/ 5618450 w 7800109"/>
              <a:gd name="connsiteY8" fmla="*/ 943502 h 3675021"/>
              <a:gd name="connsiteX9" fmla="*/ 5908093 w 7800109"/>
              <a:gd name="connsiteY9" fmla="*/ 1606355 h 3675021"/>
              <a:gd name="connsiteX10" fmla="*/ 6628937 w 7800109"/>
              <a:gd name="connsiteY10" fmla="*/ 2645167 h 3675021"/>
              <a:gd name="connsiteX11" fmla="*/ 7509164 w 7800109"/>
              <a:gd name="connsiteY11" fmla="*/ 3518003 h 3675021"/>
              <a:gd name="connsiteX12" fmla="*/ 7800109 w 7800109"/>
              <a:gd name="connsiteY12" fmla="*/ 3587276 h 3675021"/>
              <a:gd name="connsiteX0" fmla="*/ 0 w 7800109"/>
              <a:gd name="connsiteY0" fmla="*/ 3240912 h 3675021"/>
              <a:gd name="connsiteX1" fmla="*/ 249382 w 7800109"/>
              <a:gd name="connsiteY1" fmla="*/ 3088512 h 3675021"/>
              <a:gd name="connsiteX2" fmla="*/ 1114828 w 7800109"/>
              <a:gd name="connsiteY2" fmla="*/ 1481385 h 3675021"/>
              <a:gd name="connsiteX3" fmla="*/ 2439639 w 7800109"/>
              <a:gd name="connsiteY3" fmla="*/ 220621 h 3675021"/>
              <a:gd name="connsiteX4" fmla="*/ 3744195 w 7800109"/>
              <a:gd name="connsiteY4" fmla="*/ 157660 h 3675021"/>
              <a:gd name="connsiteX5" fmla="*/ 3752009 w 7800109"/>
              <a:gd name="connsiteY5" fmla="*/ 132165 h 3675021"/>
              <a:gd name="connsiteX6" fmla="*/ 3752009 w 7800109"/>
              <a:gd name="connsiteY6" fmla="*/ 132165 h 3675021"/>
              <a:gd name="connsiteX7" fmla="*/ 4830874 w 7800109"/>
              <a:gd name="connsiteY7" fmla="*/ 213238 h 3675021"/>
              <a:gd name="connsiteX8" fmla="*/ 5618450 w 7800109"/>
              <a:gd name="connsiteY8" fmla="*/ 943502 h 3675021"/>
              <a:gd name="connsiteX9" fmla="*/ 5908093 w 7800109"/>
              <a:gd name="connsiteY9" fmla="*/ 1606355 h 3675021"/>
              <a:gd name="connsiteX10" fmla="*/ 6628937 w 7800109"/>
              <a:gd name="connsiteY10" fmla="*/ 2645167 h 3675021"/>
              <a:gd name="connsiteX11" fmla="*/ 7509164 w 7800109"/>
              <a:gd name="connsiteY11" fmla="*/ 3518003 h 3675021"/>
              <a:gd name="connsiteX12" fmla="*/ 7800109 w 7800109"/>
              <a:gd name="connsiteY12" fmla="*/ 3587276 h 3675021"/>
              <a:gd name="connsiteX0" fmla="*/ 0 w 7800109"/>
              <a:gd name="connsiteY0" fmla="*/ 3240912 h 3675021"/>
              <a:gd name="connsiteX1" fmla="*/ 249382 w 7800109"/>
              <a:gd name="connsiteY1" fmla="*/ 3088512 h 3675021"/>
              <a:gd name="connsiteX2" fmla="*/ 1114828 w 7800109"/>
              <a:gd name="connsiteY2" fmla="*/ 1481385 h 3675021"/>
              <a:gd name="connsiteX3" fmla="*/ 2439639 w 7800109"/>
              <a:gd name="connsiteY3" fmla="*/ 220621 h 3675021"/>
              <a:gd name="connsiteX4" fmla="*/ 3744195 w 7800109"/>
              <a:gd name="connsiteY4" fmla="*/ 157660 h 3675021"/>
              <a:gd name="connsiteX5" fmla="*/ 3752009 w 7800109"/>
              <a:gd name="connsiteY5" fmla="*/ 132165 h 3675021"/>
              <a:gd name="connsiteX6" fmla="*/ 4830874 w 7800109"/>
              <a:gd name="connsiteY6" fmla="*/ 213238 h 3675021"/>
              <a:gd name="connsiteX7" fmla="*/ 5618450 w 7800109"/>
              <a:gd name="connsiteY7" fmla="*/ 943502 h 3675021"/>
              <a:gd name="connsiteX8" fmla="*/ 5908093 w 7800109"/>
              <a:gd name="connsiteY8" fmla="*/ 1606355 h 3675021"/>
              <a:gd name="connsiteX9" fmla="*/ 6628937 w 7800109"/>
              <a:gd name="connsiteY9" fmla="*/ 2645167 h 3675021"/>
              <a:gd name="connsiteX10" fmla="*/ 7509164 w 7800109"/>
              <a:gd name="connsiteY10" fmla="*/ 3518003 h 3675021"/>
              <a:gd name="connsiteX11" fmla="*/ 7800109 w 7800109"/>
              <a:gd name="connsiteY11" fmla="*/ 3587276 h 3675021"/>
              <a:gd name="connsiteX0" fmla="*/ 0 w 7800109"/>
              <a:gd name="connsiteY0" fmla="*/ 3240912 h 3675021"/>
              <a:gd name="connsiteX1" fmla="*/ 249382 w 7800109"/>
              <a:gd name="connsiteY1" fmla="*/ 3088512 h 3675021"/>
              <a:gd name="connsiteX2" fmla="*/ 1114828 w 7800109"/>
              <a:gd name="connsiteY2" fmla="*/ 1481385 h 3675021"/>
              <a:gd name="connsiteX3" fmla="*/ 2439639 w 7800109"/>
              <a:gd name="connsiteY3" fmla="*/ 220621 h 3675021"/>
              <a:gd name="connsiteX4" fmla="*/ 3744195 w 7800109"/>
              <a:gd name="connsiteY4" fmla="*/ 157660 h 3675021"/>
              <a:gd name="connsiteX5" fmla="*/ 3752009 w 7800109"/>
              <a:gd name="connsiteY5" fmla="*/ 132165 h 3675021"/>
              <a:gd name="connsiteX6" fmla="*/ 4830874 w 7800109"/>
              <a:gd name="connsiteY6" fmla="*/ 213238 h 3675021"/>
              <a:gd name="connsiteX7" fmla="*/ 5618450 w 7800109"/>
              <a:gd name="connsiteY7" fmla="*/ 943502 h 3675021"/>
              <a:gd name="connsiteX8" fmla="*/ 5908093 w 7800109"/>
              <a:gd name="connsiteY8" fmla="*/ 1606355 h 3675021"/>
              <a:gd name="connsiteX9" fmla="*/ 6628937 w 7800109"/>
              <a:gd name="connsiteY9" fmla="*/ 2645167 h 3675021"/>
              <a:gd name="connsiteX10" fmla="*/ 7509164 w 7800109"/>
              <a:gd name="connsiteY10" fmla="*/ 3518003 h 3675021"/>
              <a:gd name="connsiteX11" fmla="*/ 7800109 w 7800109"/>
              <a:gd name="connsiteY11" fmla="*/ 3587276 h 3675021"/>
              <a:gd name="connsiteX0" fmla="*/ 0 w 7800109"/>
              <a:gd name="connsiteY0" fmla="*/ 3240912 h 3675021"/>
              <a:gd name="connsiteX1" fmla="*/ 249382 w 7800109"/>
              <a:gd name="connsiteY1" fmla="*/ 3088512 h 3675021"/>
              <a:gd name="connsiteX2" fmla="*/ 1114828 w 7800109"/>
              <a:gd name="connsiteY2" fmla="*/ 1481385 h 3675021"/>
              <a:gd name="connsiteX3" fmla="*/ 2439639 w 7800109"/>
              <a:gd name="connsiteY3" fmla="*/ 220621 h 3675021"/>
              <a:gd name="connsiteX4" fmla="*/ 3744195 w 7800109"/>
              <a:gd name="connsiteY4" fmla="*/ 157660 h 3675021"/>
              <a:gd name="connsiteX5" fmla="*/ 3752009 w 7800109"/>
              <a:gd name="connsiteY5" fmla="*/ 132165 h 3675021"/>
              <a:gd name="connsiteX6" fmla="*/ 4830874 w 7800109"/>
              <a:gd name="connsiteY6" fmla="*/ 213238 h 3675021"/>
              <a:gd name="connsiteX7" fmla="*/ 5618450 w 7800109"/>
              <a:gd name="connsiteY7" fmla="*/ 943502 h 3675021"/>
              <a:gd name="connsiteX8" fmla="*/ 5908093 w 7800109"/>
              <a:gd name="connsiteY8" fmla="*/ 1606355 h 3675021"/>
              <a:gd name="connsiteX9" fmla="*/ 6628937 w 7800109"/>
              <a:gd name="connsiteY9" fmla="*/ 2645167 h 3675021"/>
              <a:gd name="connsiteX10" fmla="*/ 7509164 w 7800109"/>
              <a:gd name="connsiteY10" fmla="*/ 3518003 h 3675021"/>
              <a:gd name="connsiteX11" fmla="*/ 7800109 w 7800109"/>
              <a:gd name="connsiteY11" fmla="*/ 3587276 h 3675021"/>
              <a:gd name="connsiteX0" fmla="*/ 0 w 7800109"/>
              <a:gd name="connsiteY0" fmla="*/ 3240912 h 3675021"/>
              <a:gd name="connsiteX1" fmla="*/ 249382 w 7800109"/>
              <a:gd name="connsiteY1" fmla="*/ 3088512 h 3675021"/>
              <a:gd name="connsiteX2" fmla="*/ 1114828 w 7800109"/>
              <a:gd name="connsiteY2" fmla="*/ 1481385 h 3675021"/>
              <a:gd name="connsiteX3" fmla="*/ 2439639 w 7800109"/>
              <a:gd name="connsiteY3" fmla="*/ 220621 h 3675021"/>
              <a:gd name="connsiteX4" fmla="*/ 3744195 w 7800109"/>
              <a:gd name="connsiteY4" fmla="*/ 157660 h 3675021"/>
              <a:gd name="connsiteX5" fmla="*/ 4830874 w 7800109"/>
              <a:gd name="connsiteY5" fmla="*/ 213238 h 3675021"/>
              <a:gd name="connsiteX6" fmla="*/ 5618450 w 7800109"/>
              <a:gd name="connsiteY6" fmla="*/ 943502 h 3675021"/>
              <a:gd name="connsiteX7" fmla="*/ 5908093 w 7800109"/>
              <a:gd name="connsiteY7" fmla="*/ 1606355 h 3675021"/>
              <a:gd name="connsiteX8" fmla="*/ 6628937 w 7800109"/>
              <a:gd name="connsiteY8" fmla="*/ 2645167 h 3675021"/>
              <a:gd name="connsiteX9" fmla="*/ 7509164 w 7800109"/>
              <a:gd name="connsiteY9" fmla="*/ 3518003 h 3675021"/>
              <a:gd name="connsiteX10" fmla="*/ 7800109 w 7800109"/>
              <a:gd name="connsiteY10" fmla="*/ 3587276 h 3675021"/>
              <a:gd name="connsiteX0" fmla="*/ 0 w 7800109"/>
              <a:gd name="connsiteY0" fmla="*/ 3264728 h 3698837"/>
              <a:gd name="connsiteX1" fmla="*/ 249382 w 7800109"/>
              <a:gd name="connsiteY1" fmla="*/ 3112328 h 3698837"/>
              <a:gd name="connsiteX2" fmla="*/ 1114828 w 7800109"/>
              <a:gd name="connsiteY2" fmla="*/ 1505201 h 3698837"/>
              <a:gd name="connsiteX3" fmla="*/ 2439639 w 7800109"/>
              <a:gd name="connsiteY3" fmla="*/ 244437 h 3698837"/>
              <a:gd name="connsiteX4" fmla="*/ 3744195 w 7800109"/>
              <a:gd name="connsiteY4" fmla="*/ 38576 h 3698837"/>
              <a:gd name="connsiteX5" fmla="*/ 4830874 w 7800109"/>
              <a:gd name="connsiteY5" fmla="*/ 237054 h 3698837"/>
              <a:gd name="connsiteX6" fmla="*/ 5618450 w 7800109"/>
              <a:gd name="connsiteY6" fmla="*/ 967318 h 3698837"/>
              <a:gd name="connsiteX7" fmla="*/ 5908093 w 7800109"/>
              <a:gd name="connsiteY7" fmla="*/ 1630171 h 3698837"/>
              <a:gd name="connsiteX8" fmla="*/ 6628937 w 7800109"/>
              <a:gd name="connsiteY8" fmla="*/ 2668983 h 3698837"/>
              <a:gd name="connsiteX9" fmla="*/ 7509164 w 7800109"/>
              <a:gd name="connsiteY9" fmla="*/ 3541819 h 3698837"/>
              <a:gd name="connsiteX10" fmla="*/ 7800109 w 7800109"/>
              <a:gd name="connsiteY10" fmla="*/ 3611092 h 3698837"/>
              <a:gd name="connsiteX0" fmla="*/ 0 w 7800109"/>
              <a:gd name="connsiteY0" fmla="*/ 3264728 h 3698837"/>
              <a:gd name="connsiteX1" fmla="*/ 249382 w 7800109"/>
              <a:gd name="connsiteY1" fmla="*/ 3112328 h 3698837"/>
              <a:gd name="connsiteX2" fmla="*/ 1114828 w 7800109"/>
              <a:gd name="connsiteY2" fmla="*/ 1505201 h 3698837"/>
              <a:gd name="connsiteX3" fmla="*/ 2439639 w 7800109"/>
              <a:gd name="connsiteY3" fmla="*/ 244437 h 3698837"/>
              <a:gd name="connsiteX4" fmla="*/ 3744195 w 7800109"/>
              <a:gd name="connsiteY4" fmla="*/ 38576 h 3698837"/>
              <a:gd name="connsiteX5" fmla="*/ 4830874 w 7800109"/>
              <a:gd name="connsiteY5" fmla="*/ 237054 h 3698837"/>
              <a:gd name="connsiteX6" fmla="*/ 5618450 w 7800109"/>
              <a:gd name="connsiteY6" fmla="*/ 967318 h 3698837"/>
              <a:gd name="connsiteX7" fmla="*/ 5908093 w 7800109"/>
              <a:gd name="connsiteY7" fmla="*/ 1630171 h 3698837"/>
              <a:gd name="connsiteX8" fmla="*/ 5927173 w 7800109"/>
              <a:gd name="connsiteY8" fmla="*/ 1410225 h 3698837"/>
              <a:gd name="connsiteX9" fmla="*/ 6628937 w 7800109"/>
              <a:gd name="connsiteY9" fmla="*/ 2668983 h 3698837"/>
              <a:gd name="connsiteX10" fmla="*/ 7509164 w 7800109"/>
              <a:gd name="connsiteY10" fmla="*/ 3541819 h 3698837"/>
              <a:gd name="connsiteX11" fmla="*/ 7800109 w 7800109"/>
              <a:gd name="connsiteY11" fmla="*/ 3611092 h 3698837"/>
              <a:gd name="connsiteX0" fmla="*/ 0 w 7800109"/>
              <a:gd name="connsiteY0" fmla="*/ 3264728 h 3698837"/>
              <a:gd name="connsiteX1" fmla="*/ 249382 w 7800109"/>
              <a:gd name="connsiteY1" fmla="*/ 3112328 h 3698837"/>
              <a:gd name="connsiteX2" fmla="*/ 1114828 w 7800109"/>
              <a:gd name="connsiteY2" fmla="*/ 1505201 h 3698837"/>
              <a:gd name="connsiteX3" fmla="*/ 2439639 w 7800109"/>
              <a:gd name="connsiteY3" fmla="*/ 244437 h 3698837"/>
              <a:gd name="connsiteX4" fmla="*/ 3744195 w 7800109"/>
              <a:gd name="connsiteY4" fmla="*/ 38576 h 3698837"/>
              <a:gd name="connsiteX5" fmla="*/ 4830874 w 7800109"/>
              <a:gd name="connsiteY5" fmla="*/ 237054 h 3698837"/>
              <a:gd name="connsiteX6" fmla="*/ 5618450 w 7800109"/>
              <a:gd name="connsiteY6" fmla="*/ 967318 h 3698837"/>
              <a:gd name="connsiteX7" fmla="*/ 5927173 w 7800109"/>
              <a:gd name="connsiteY7" fmla="*/ 1410225 h 3698837"/>
              <a:gd name="connsiteX8" fmla="*/ 6628937 w 7800109"/>
              <a:gd name="connsiteY8" fmla="*/ 2668983 h 3698837"/>
              <a:gd name="connsiteX9" fmla="*/ 7509164 w 7800109"/>
              <a:gd name="connsiteY9" fmla="*/ 3541819 h 3698837"/>
              <a:gd name="connsiteX10" fmla="*/ 7800109 w 7800109"/>
              <a:gd name="connsiteY10" fmla="*/ 3611092 h 3698837"/>
              <a:gd name="connsiteX0" fmla="*/ 0 w 7550727"/>
              <a:gd name="connsiteY0" fmla="*/ 3112328 h 3698837"/>
              <a:gd name="connsiteX1" fmla="*/ 865446 w 7550727"/>
              <a:gd name="connsiteY1" fmla="*/ 1505201 h 3698837"/>
              <a:gd name="connsiteX2" fmla="*/ 2190257 w 7550727"/>
              <a:gd name="connsiteY2" fmla="*/ 244437 h 3698837"/>
              <a:gd name="connsiteX3" fmla="*/ 3494813 w 7550727"/>
              <a:gd name="connsiteY3" fmla="*/ 38576 h 3698837"/>
              <a:gd name="connsiteX4" fmla="*/ 4581492 w 7550727"/>
              <a:gd name="connsiteY4" fmla="*/ 237054 h 3698837"/>
              <a:gd name="connsiteX5" fmla="*/ 5369068 w 7550727"/>
              <a:gd name="connsiteY5" fmla="*/ 967318 h 3698837"/>
              <a:gd name="connsiteX6" fmla="*/ 5677791 w 7550727"/>
              <a:gd name="connsiteY6" fmla="*/ 1410225 h 3698837"/>
              <a:gd name="connsiteX7" fmla="*/ 6379555 w 7550727"/>
              <a:gd name="connsiteY7" fmla="*/ 2668983 h 3698837"/>
              <a:gd name="connsiteX8" fmla="*/ 7259782 w 7550727"/>
              <a:gd name="connsiteY8" fmla="*/ 3541819 h 3698837"/>
              <a:gd name="connsiteX9" fmla="*/ 7550727 w 7550727"/>
              <a:gd name="connsiteY9" fmla="*/ 3611092 h 3698837"/>
              <a:gd name="connsiteX0" fmla="*/ 0 w 7693635"/>
              <a:gd name="connsiteY0" fmla="*/ 3398056 h 3698837"/>
              <a:gd name="connsiteX1" fmla="*/ 1008354 w 7693635"/>
              <a:gd name="connsiteY1" fmla="*/ 1505201 h 3698837"/>
              <a:gd name="connsiteX2" fmla="*/ 2333165 w 7693635"/>
              <a:gd name="connsiteY2" fmla="*/ 244437 h 3698837"/>
              <a:gd name="connsiteX3" fmla="*/ 3637721 w 7693635"/>
              <a:gd name="connsiteY3" fmla="*/ 38576 h 3698837"/>
              <a:gd name="connsiteX4" fmla="*/ 4724400 w 7693635"/>
              <a:gd name="connsiteY4" fmla="*/ 237054 h 3698837"/>
              <a:gd name="connsiteX5" fmla="*/ 5511976 w 7693635"/>
              <a:gd name="connsiteY5" fmla="*/ 967318 h 3698837"/>
              <a:gd name="connsiteX6" fmla="*/ 5820699 w 7693635"/>
              <a:gd name="connsiteY6" fmla="*/ 1410225 h 3698837"/>
              <a:gd name="connsiteX7" fmla="*/ 6522463 w 7693635"/>
              <a:gd name="connsiteY7" fmla="*/ 2668983 h 3698837"/>
              <a:gd name="connsiteX8" fmla="*/ 7402690 w 7693635"/>
              <a:gd name="connsiteY8" fmla="*/ 3541819 h 3698837"/>
              <a:gd name="connsiteX9" fmla="*/ 7693635 w 7693635"/>
              <a:gd name="connsiteY9" fmla="*/ 3611092 h 3698837"/>
              <a:gd name="connsiteX0" fmla="*/ 0 w 7402690"/>
              <a:gd name="connsiteY0" fmla="*/ 3398056 h 3541819"/>
              <a:gd name="connsiteX1" fmla="*/ 1008354 w 7402690"/>
              <a:gd name="connsiteY1" fmla="*/ 1505201 h 3541819"/>
              <a:gd name="connsiteX2" fmla="*/ 2333165 w 7402690"/>
              <a:gd name="connsiteY2" fmla="*/ 244437 h 3541819"/>
              <a:gd name="connsiteX3" fmla="*/ 3637721 w 7402690"/>
              <a:gd name="connsiteY3" fmla="*/ 38576 h 3541819"/>
              <a:gd name="connsiteX4" fmla="*/ 4724400 w 7402690"/>
              <a:gd name="connsiteY4" fmla="*/ 237054 h 3541819"/>
              <a:gd name="connsiteX5" fmla="*/ 5511976 w 7402690"/>
              <a:gd name="connsiteY5" fmla="*/ 967318 h 3541819"/>
              <a:gd name="connsiteX6" fmla="*/ 5820699 w 7402690"/>
              <a:gd name="connsiteY6" fmla="*/ 1410225 h 3541819"/>
              <a:gd name="connsiteX7" fmla="*/ 6522463 w 7402690"/>
              <a:gd name="connsiteY7" fmla="*/ 2668983 h 3541819"/>
              <a:gd name="connsiteX8" fmla="*/ 7402690 w 7402690"/>
              <a:gd name="connsiteY8" fmla="*/ 3541819 h 3541819"/>
              <a:gd name="connsiteX0" fmla="*/ 0 w 7831286"/>
              <a:gd name="connsiteY0" fmla="*/ 3398056 h 3756109"/>
              <a:gd name="connsiteX1" fmla="*/ 1008354 w 7831286"/>
              <a:gd name="connsiteY1" fmla="*/ 1505201 h 3756109"/>
              <a:gd name="connsiteX2" fmla="*/ 2333165 w 7831286"/>
              <a:gd name="connsiteY2" fmla="*/ 244437 h 3756109"/>
              <a:gd name="connsiteX3" fmla="*/ 3637721 w 7831286"/>
              <a:gd name="connsiteY3" fmla="*/ 38576 h 3756109"/>
              <a:gd name="connsiteX4" fmla="*/ 4724400 w 7831286"/>
              <a:gd name="connsiteY4" fmla="*/ 237054 h 3756109"/>
              <a:gd name="connsiteX5" fmla="*/ 5511976 w 7831286"/>
              <a:gd name="connsiteY5" fmla="*/ 967318 h 3756109"/>
              <a:gd name="connsiteX6" fmla="*/ 5820699 w 7831286"/>
              <a:gd name="connsiteY6" fmla="*/ 1410225 h 3756109"/>
              <a:gd name="connsiteX7" fmla="*/ 6522463 w 7831286"/>
              <a:gd name="connsiteY7" fmla="*/ 2668983 h 3756109"/>
              <a:gd name="connsiteX8" fmla="*/ 7831286 w 7831286"/>
              <a:gd name="connsiteY8" fmla="*/ 3756109 h 3756109"/>
              <a:gd name="connsiteX0" fmla="*/ 0 w 7831286"/>
              <a:gd name="connsiteY0" fmla="*/ 3386142 h 3744195"/>
              <a:gd name="connsiteX1" fmla="*/ 1008354 w 7831286"/>
              <a:gd name="connsiteY1" fmla="*/ 1493287 h 3744195"/>
              <a:gd name="connsiteX2" fmla="*/ 2333165 w 7831286"/>
              <a:gd name="connsiteY2" fmla="*/ 232523 h 3744195"/>
              <a:gd name="connsiteX3" fmla="*/ 2343208 w 7831286"/>
              <a:gd name="connsiteY3" fmla="*/ 98149 h 3744195"/>
              <a:gd name="connsiteX4" fmla="*/ 3637721 w 7831286"/>
              <a:gd name="connsiteY4" fmla="*/ 26662 h 3744195"/>
              <a:gd name="connsiteX5" fmla="*/ 4724400 w 7831286"/>
              <a:gd name="connsiteY5" fmla="*/ 225140 h 3744195"/>
              <a:gd name="connsiteX6" fmla="*/ 5511976 w 7831286"/>
              <a:gd name="connsiteY6" fmla="*/ 955404 h 3744195"/>
              <a:gd name="connsiteX7" fmla="*/ 5820699 w 7831286"/>
              <a:gd name="connsiteY7" fmla="*/ 1398311 h 3744195"/>
              <a:gd name="connsiteX8" fmla="*/ 6522463 w 7831286"/>
              <a:gd name="connsiteY8" fmla="*/ 2657069 h 3744195"/>
              <a:gd name="connsiteX9" fmla="*/ 7831286 w 7831286"/>
              <a:gd name="connsiteY9" fmla="*/ 3744195 h 3744195"/>
              <a:gd name="connsiteX0" fmla="*/ 0 w 7831286"/>
              <a:gd name="connsiteY0" fmla="*/ 3532430 h 3890483"/>
              <a:gd name="connsiteX1" fmla="*/ 1008354 w 7831286"/>
              <a:gd name="connsiteY1" fmla="*/ 1639575 h 3890483"/>
              <a:gd name="connsiteX2" fmla="*/ 2343208 w 7831286"/>
              <a:gd name="connsiteY2" fmla="*/ 244437 h 3890483"/>
              <a:gd name="connsiteX3" fmla="*/ 3637721 w 7831286"/>
              <a:gd name="connsiteY3" fmla="*/ 172950 h 3890483"/>
              <a:gd name="connsiteX4" fmla="*/ 4724400 w 7831286"/>
              <a:gd name="connsiteY4" fmla="*/ 371428 h 3890483"/>
              <a:gd name="connsiteX5" fmla="*/ 5511976 w 7831286"/>
              <a:gd name="connsiteY5" fmla="*/ 1101692 h 3890483"/>
              <a:gd name="connsiteX6" fmla="*/ 5820699 w 7831286"/>
              <a:gd name="connsiteY6" fmla="*/ 1544599 h 3890483"/>
              <a:gd name="connsiteX7" fmla="*/ 6522463 w 7831286"/>
              <a:gd name="connsiteY7" fmla="*/ 2803357 h 3890483"/>
              <a:gd name="connsiteX8" fmla="*/ 7831286 w 7831286"/>
              <a:gd name="connsiteY8" fmla="*/ 3890483 h 3890483"/>
              <a:gd name="connsiteX0" fmla="*/ 0 w 7831286"/>
              <a:gd name="connsiteY0" fmla="*/ 3532430 h 3890483"/>
              <a:gd name="connsiteX1" fmla="*/ 1008354 w 7831286"/>
              <a:gd name="connsiteY1" fmla="*/ 1639575 h 3890483"/>
              <a:gd name="connsiteX2" fmla="*/ 2343208 w 7831286"/>
              <a:gd name="connsiteY2" fmla="*/ 244437 h 3890483"/>
              <a:gd name="connsiteX3" fmla="*/ 3637721 w 7831286"/>
              <a:gd name="connsiteY3" fmla="*/ 172950 h 3890483"/>
              <a:gd name="connsiteX4" fmla="*/ 4724400 w 7831286"/>
              <a:gd name="connsiteY4" fmla="*/ 371428 h 3890483"/>
              <a:gd name="connsiteX5" fmla="*/ 5097202 w 7831286"/>
              <a:gd name="connsiteY5" fmla="*/ 587772 h 3890483"/>
              <a:gd name="connsiteX6" fmla="*/ 5511976 w 7831286"/>
              <a:gd name="connsiteY6" fmla="*/ 1101692 h 3890483"/>
              <a:gd name="connsiteX7" fmla="*/ 5820699 w 7831286"/>
              <a:gd name="connsiteY7" fmla="*/ 1544599 h 3890483"/>
              <a:gd name="connsiteX8" fmla="*/ 6522463 w 7831286"/>
              <a:gd name="connsiteY8" fmla="*/ 2803357 h 3890483"/>
              <a:gd name="connsiteX9" fmla="*/ 7831286 w 7831286"/>
              <a:gd name="connsiteY9" fmla="*/ 3890483 h 3890483"/>
              <a:gd name="connsiteX0" fmla="*/ 0 w 7831286"/>
              <a:gd name="connsiteY0" fmla="*/ 3532430 h 3890483"/>
              <a:gd name="connsiteX1" fmla="*/ 1008354 w 7831286"/>
              <a:gd name="connsiteY1" fmla="*/ 1639575 h 3890483"/>
              <a:gd name="connsiteX2" fmla="*/ 2343208 w 7831286"/>
              <a:gd name="connsiteY2" fmla="*/ 244437 h 3890483"/>
              <a:gd name="connsiteX3" fmla="*/ 3637721 w 7831286"/>
              <a:gd name="connsiteY3" fmla="*/ 172950 h 3890483"/>
              <a:gd name="connsiteX4" fmla="*/ 4724400 w 7831286"/>
              <a:gd name="connsiteY4" fmla="*/ 228528 h 3890483"/>
              <a:gd name="connsiteX5" fmla="*/ 5097202 w 7831286"/>
              <a:gd name="connsiteY5" fmla="*/ 587772 h 3890483"/>
              <a:gd name="connsiteX6" fmla="*/ 5511976 w 7831286"/>
              <a:gd name="connsiteY6" fmla="*/ 1101692 h 3890483"/>
              <a:gd name="connsiteX7" fmla="*/ 5820699 w 7831286"/>
              <a:gd name="connsiteY7" fmla="*/ 1544599 h 3890483"/>
              <a:gd name="connsiteX8" fmla="*/ 6522463 w 7831286"/>
              <a:gd name="connsiteY8" fmla="*/ 2803357 h 3890483"/>
              <a:gd name="connsiteX9" fmla="*/ 7831286 w 7831286"/>
              <a:gd name="connsiteY9" fmla="*/ 3890483 h 3890483"/>
              <a:gd name="connsiteX0" fmla="*/ 0 w 7831286"/>
              <a:gd name="connsiteY0" fmla="*/ 3532430 h 3890483"/>
              <a:gd name="connsiteX1" fmla="*/ 1008354 w 7831286"/>
              <a:gd name="connsiteY1" fmla="*/ 1639575 h 3890483"/>
              <a:gd name="connsiteX2" fmla="*/ 2343208 w 7831286"/>
              <a:gd name="connsiteY2" fmla="*/ 244437 h 3890483"/>
              <a:gd name="connsiteX3" fmla="*/ 3637721 w 7831286"/>
              <a:gd name="connsiteY3" fmla="*/ 172950 h 3890483"/>
              <a:gd name="connsiteX4" fmla="*/ 4724400 w 7831286"/>
              <a:gd name="connsiteY4" fmla="*/ 228528 h 3890483"/>
              <a:gd name="connsiteX5" fmla="*/ 4539553 w 7831286"/>
              <a:gd name="connsiteY5" fmla="*/ 248791 h 3890483"/>
              <a:gd name="connsiteX6" fmla="*/ 5097202 w 7831286"/>
              <a:gd name="connsiteY6" fmla="*/ 587772 h 3890483"/>
              <a:gd name="connsiteX7" fmla="*/ 5511976 w 7831286"/>
              <a:gd name="connsiteY7" fmla="*/ 1101692 h 3890483"/>
              <a:gd name="connsiteX8" fmla="*/ 5820699 w 7831286"/>
              <a:gd name="connsiteY8" fmla="*/ 1544599 h 3890483"/>
              <a:gd name="connsiteX9" fmla="*/ 6522463 w 7831286"/>
              <a:gd name="connsiteY9" fmla="*/ 2803357 h 3890483"/>
              <a:gd name="connsiteX10" fmla="*/ 7831286 w 7831286"/>
              <a:gd name="connsiteY10" fmla="*/ 3890483 h 3890483"/>
              <a:gd name="connsiteX0" fmla="*/ 0 w 7831286"/>
              <a:gd name="connsiteY0" fmla="*/ 3532430 h 3890483"/>
              <a:gd name="connsiteX1" fmla="*/ 1008354 w 7831286"/>
              <a:gd name="connsiteY1" fmla="*/ 1639575 h 3890483"/>
              <a:gd name="connsiteX2" fmla="*/ 2343208 w 7831286"/>
              <a:gd name="connsiteY2" fmla="*/ 244437 h 3890483"/>
              <a:gd name="connsiteX3" fmla="*/ 3637721 w 7831286"/>
              <a:gd name="connsiteY3" fmla="*/ 172950 h 3890483"/>
              <a:gd name="connsiteX4" fmla="*/ 4539553 w 7831286"/>
              <a:gd name="connsiteY4" fmla="*/ 248791 h 3890483"/>
              <a:gd name="connsiteX5" fmla="*/ 5097202 w 7831286"/>
              <a:gd name="connsiteY5" fmla="*/ 587772 h 3890483"/>
              <a:gd name="connsiteX6" fmla="*/ 5511976 w 7831286"/>
              <a:gd name="connsiteY6" fmla="*/ 1101692 h 3890483"/>
              <a:gd name="connsiteX7" fmla="*/ 5820699 w 7831286"/>
              <a:gd name="connsiteY7" fmla="*/ 1544599 h 3890483"/>
              <a:gd name="connsiteX8" fmla="*/ 6522463 w 7831286"/>
              <a:gd name="connsiteY8" fmla="*/ 2803357 h 3890483"/>
              <a:gd name="connsiteX9" fmla="*/ 7831286 w 7831286"/>
              <a:gd name="connsiteY9" fmla="*/ 3890483 h 3890483"/>
              <a:gd name="connsiteX0" fmla="*/ 0 w 7831286"/>
              <a:gd name="connsiteY0" fmla="*/ 3519790 h 3877843"/>
              <a:gd name="connsiteX1" fmla="*/ 1008354 w 7831286"/>
              <a:gd name="connsiteY1" fmla="*/ 1626935 h 3877843"/>
              <a:gd name="connsiteX2" fmla="*/ 2343208 w 7831286"/>
              <a:gd name="connsiteY2" fmla="*/ 231797 h 3877843"/>
              <a:gd name="connsiteX3" fmla="*/ 4539553 w 7831286"/>
              <a:gd name="connsiteY3" fmla="*/ 236151 h 3877843"/>
              <a:gd name="connsiteX4" fmla="*/ 5097202 w 7831286"/>
              <a:gd name="connsiteY4" fmla="*/ 575132 h 3877843"/>
              <a:gd name="connsiteX5" fmla="*/ 5511976 w 7831286"/>
              <a:gd name="connsiteY5" fmla="*/ 1089052 h 3877843"/>
              <a:gd name="connsiteX6" fmla="*/ 5820699 w 7831286"/>
              <a:gd name="connsiteY6" fmla="*/ 1531959 h 3877843"/>
              <a:gd name="connsiteX7" fmla="*/ 6522463 w 7831286"/>
              <a:gd name="connsiteY7" fmla="*/ 2790717 h 3877843"/>
              <a:gd name="connsiteX8" fmla="*/ 7831286 w 7831286"/>
              <a:gd name="connsiteY8" fmla="*/ 3877843 h 3877843"/>
              <a:gd name="connsiteX0" fmla="*/ 0 w 7831286"/>
              <a:gd name="connsiteY0" fmla="*/ 3519790 h 3877843"/>
              <a:gd name="connsiteX1" fmla="*/ 1008354 w 7831286"/>
              <a:gd name="connsiteY1" fmla="*/ 1626935 h 3877843"/>
              <a:gd name="connsiteX2" fmla="*/ 2343208 w 7831286"/>
              <a:gd name="connsiteY2" fmla="*/ 231797 h 3877843"/>
              <a:gd name="connsiteX3" fmla="*/ 4539553 w 7831286"/>
              <a:gd name="connsiteY3" fmla="*/ 236151 h 3877843"/>
              <a:gd name="connsiteX4" fmla="*/ 5511976 w 7831286"/>
              <a:gd name="connsiteY4" fmla="*/ 1089052 h 3877843"/>
              <a:gd name="connsiteX5" fmla="*/ 5820699 w 7831286"/>
              <a:gd name="connsiteY5" fmla="*/ 1531959 h 3877843"/>
              <a:gd name="connsiteX6" fmla="*/ 6522463 w 7831286"/>
              <a:gd name="connsiteY6" fmla="*/ 2790717 h 3877843"/>
              <a:gd name="connsiteX7" fmla="*/ 7831286 w 7831286"/>
              <a:gd name="connsiteY7" fmla="*/ 3877843 h 3877843"/>
              <a:gd name="connsiteX0" fmla="*/ 0 w 7831286"/>
              <a:gd name="connsiteY0" fmla="*/ 3519790 h 3877843"/>
              <a:gd name="connsiteX1" fmla="*/ 1008354 w 7831286"/>
              <a:gd name="connsiteY1" fmla="*/ 1626935 h 3877843"/>
              <a:gd name="connsiteX2" fmla="*/ 2343208 w 7831286"/>
              <a:gd name="connsiteY2" fmla="*/ 231797 h 3877843"/>
              <a:gd name="connsiteX3" fmla="*/ 4539553 w 7831286"/>
              <a:gd name="connsiteY3" fmla="*/ 236151 h 3877843"/>
              <a:gd name="connsiteX4" fmla="*/ 5511976 w 7831286"/>
              <a:gd name="connsiteY4" fmla="*/ 1089052 h 3877843"/>
              <a:gd name="connsiteX5" fmla="*/ 6522463 w 7831286"/>
              <a:gd name="connsiteY5" fmla="*/ 2790717 h 3877843"/>
              <a:gd name="connsiteX6" fmla="*/ 7831286 w 7831286"/>
              <a:gd name="connsiteY6" fmla="*/ 3877843 h 3877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831286" h="3877843">
                <a:moveTo>
                  <a:pt x="0" y="3519790"/>
                </a:moveTo>
                <a:cubicBezTo>
                  <a:pt x="185805" y="3226536"/>
                  <a:pt x="617819" y="2174934"/>
                  <a:pt x="1008354" y="1626935"/>
                </a:cubicBezTo>
                <a:cubicBezTo>
                  <a:pt x="1398889" y="1078936"/>
                  <a:pt x="1754675" y="463594"/>
                  <a:pt x="2343208" y="231797"/>
                </a:cubicBezTo>
                <a:cubicBezTo>
                  <a:pt x="2931741" y="0"/>
                  <a:pt x="4011425" y="93275"/>
                  <a:pt x="4539553" y="236151"/>
                </a:cubicBezTo>
                <a:cubicBezTo>
                  <a:pt x="5067681" y="379027"/>
                  <a:pt x="5181491" y="663291"/>
                  <a:pt x="5511976" y="1089052"/>
                </a:cubicBezTo>
                <a:cubicBezTo>
                  <a:pt x="5842461" y="1514813"/>
                  <a:pt x="6135911" y="2325919"/>
                  <a:pt x="6522463" y="2790717"/>
                </a:cubicBezTo>
                <a:cubicBezTo>
                  <a:pt x="6857561" y="3181698"/>
                  <a:pt x="7636091" y="3720825"/>
                  <a:pt x="7831286" y="3877843"/>
                </a:cubicBezTo>
              </a:path>
            </a:pathLst>
          </a:custGeom>
          <a:ln w="38100">
            <a:solidFill>
              <a:schemeClr val="tx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Содержимое 8"/>
          <p:cNvSpPr>
            <a:spLocks noGrp="1"/>
          </p:cNvSpPr>
          <p:nvPr>
            <p:ph sz="quarter" idx="4294967295"/>
          </p:nvPr>
        </p:nvSpPr>
        <p:spPr>
          <a:xfrm>
            <a:off x="1857356" y="2786058"/>
            <a:ext cx="7000924" cy="2285998"/>
          </a:xfrm>
          <a:prstGeom prst="rect">
            <a:avLst/>
          </a:prstGeom>
        </p:spPr>
        <p:txBody>
          <a:bodyPr/>
          <a:lstStyle/>
          <a:p>
            <a:pPr marL="392113" indent="-273050" eaLnBrk="1" hangingPunct="1">
              <a:buFont typeface="Wingdings 2" pitchFamily="18" charset="2"/>
              <a:buNone/>
            </a:pPr>
            <a:r>
              <a:rPr lang="ru-RU" dirty="0" smtClean="0"/>
              <a:t>    </a:t>
            </a:r>
            <a:r>
              <a:rPr lang="ru-RU" sz="1800" dirty="0" smtClean="0"/>
              <a:t>Стадия		  Стадия 		  Стадия</a:t>
            </a:r>
          </a:p>
          <a:p>
            <a:pPr marL="392113" indent="-273050" eaLnBrk="1" hangingPunct="1">
              <a:buFont typeface="Wingdings 2" pitchFamily="18" charset="2"/>
              <a:buNone/>
            </a:pPr>
            <a:r>
              <a:rPr lang="ru-RU" sz="1800" dirty="0" smtClean="0"/>
              <a:t>      тревоги	               адаптации                       истощения</a:t>
            </a:r>
          </a:p>
        </p:txBody>
      </p:sp>
      <p:sp>
        <p:nvSpPr>
          <p:cNvPr id="26" name="TextBox 26"/>
          <p:cNvSpPr txBox="1">
            <a:spLocks noChangeArrowheads="1"/>
          </p:cNvSpPr>
          <p:nvPr/>
        </p:nvSpPr>
        <p:spPr bwMode="auto">
          <a:xfrm>
            <a:off x="7715272" y="4929198"/>
            <a:ext cx="12144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/>
              <a:t>Болезнь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88" y="0"/>
            <a:ext cx="7491412" cy="1214422"/>
          </a:xfrm>
          <a:noFill/>
          <a:ln/>
        </p:spPr>
        <p:txBody>
          <a:bodyPr/>
          <a:lstStyle/>
          <a:p>
            <a:r>
              <a:rPr lang="ru-RU" b="1" dirty="0" smtClean="0"/>
              <a:t>Стрессовые</a:t>
            </a:r>
            <a:r>
              <a:rPr lang="ru-RU" dirty="0" smtClean="0"/>
              <a:t> </a:t>
            </a:r>
            <a:r>
              <a:rPr lang="ru-RU" b="1" dirty="0" smtClean="0"/>
              <a:t>реакции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1857375" y="1000125"/>
            <a:ext cx="484188" cy="500063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3571875" y="1000125"/>
            <a:ext cx="484188" cy="1571625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5429250" y="1000125"/>
            <a:ext cx="484188" cy="2714625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7429520" y="1000108"/>
            <a:ext cx="484188" cy="4071937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642910" y="1571612"/>
            <a:ext cx="2928938" cy="914400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i="1" dirty="0"/>
              <a:t>поведенческие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2000232" y="2714620"/>
            <a:ext cx="3500437" cy="914400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i="1" dirty="0"/>
              <a:t>интеллектуальные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3857620" y="4000504"/>
            <a:ext cx="3500438" cy="914400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i="1" dirty="0"/>
              <a:t>эмоциональные</a:t>
            </a: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5429256" y="5357826"/>
            <a:ext cx="3500438" cy="914400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i="1" dirty="0"/>
              <a:t>физиологические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88" y="228600"/>
            <a:ext cx="7491412" cy="914384"/>
          </a:xfrm>
          <a:noFill/>
          <a:ln/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Поведенческие признаки стресса</a:t>
            </a:r>
            <a:endParaRPr lang="ru-RU" b="1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43174" y="1428736"/>
            <a:ext cx="4714908" cy="7858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Поведенческие признаки стресса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285852" y="2857496"/>
            <a:ext cx="1785950" cy="8572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/>
              <a:t>Нарушение психомоторики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143240" y="2857496"/>
            <a:ext cx="1500198" cy="92869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Изменение образа жизни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714876" y="2857496"/>
            <a:ext cx="2214578" cy="78581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/>
              <a:t>Профессиональные</a:t>
            </a:r>
            <a:r>
              <a:rPr lang="ru-RU" sz="1600" dirty="0"/>
              <a:t> </a:t>
            </a:r>
            <a:r>
              <a:rPr lang="ru-RU" sz="1600" b="1" dirty="0"/>
              <a:t>нарушения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000892" y="2857496"/>
            <a:ext cx="1785950" cy="107157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/>
              <a:t>Нарушения социально-ролевых функций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4643438" y="2285992"/>
            <a:ext cx="484188" cy="14287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571604" y="6143644"/>
            <a:ext cx="6643734" cy="50006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/>
              <a:t>Неадекватные попытки компенсировать стресс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285852" y="4143380"/>
            <a:ext cx="1571636" cy="157162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/>
              <a:t>Избыточное напряжение мышц, изменение ритма дыхания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928926" y="4143380"/>
            <a:ext cx="1643074" cy="157162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/>
              <a:t>Изменения в режиме дня, нарушения сна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643439" y="4143380"/>
            <a:ext cx="2357453" cy="157162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/>
              <a:t>Снижение производительности труда, повышенная утомляемость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072330" y="4143380"/>
            <a:ext cx="1857388" cy="157162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/>
              <a:t>Возрастание конфликтности, повышение агрессивности и пр.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928794" y="2500306"/>
            <a:ext cx="6072188" cy="158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1786712" y="2642388"/>
            <a:ext cx="285750" cy="1587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3644101" y="2642388"/>
            <a:ext cx="285750" cy="1587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>
            <a:off x="5644365" y="2642388"/>
            <a:ext cx="285750" cy="1587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>
            <a:off x="7858942" y="2642388"/>
            <a:ext cx="285750" cy="1587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7358082" y="1785926"/>
            <a:ext cx="1643074" cy="2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6679436" y="4107646"/>
            <a:ext cx="4643470" cy="3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stCxn id="8" idx="2"/>
            <a:endCxn id="14" idx="0"/>
          </p:cNvCxnSpPr>
          <p:nvPr/>
        </p:nvCxnSpPr>
        <p:spPr>
          <a:xfrm rot="5400000">
            <a:off x="1910935" y="3875488"/>
            <a:ext cx="428628" cy="107157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9" idx="2"/>
            <a:endCxn id="15" idx="0"/>
          </p:cNvCxnSpPr>
          <p:nvPr/>
        </p:nvCxnSpPr>
        <p:spPr>
          <a:xfrm rot="5400000">
            <a:off x="3643306" y="3893347"/>
            <a:ext cx="357190" cy="142876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stCxn id="10" idx="2"/>
            <a:endCxn id="16" idx="0"/>
          </p:cNvCxnSpPr>
          <p:nvPr/>
        </p:nvCxnSpPr>
        <p:spPr>
          <a:xfrm rot="16200000" flipH="1">
            <a:off x="5572129" y="3893342"/>
            <a:ext cx="500073" cy="1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stCxn id="11" idx="2"/>
            <a:endCxn id="17" idx="0"/>
          </p:cNvCxnSpPr>
          <p:nvPr/>
        </p:nvCxnSpPr>
        <p:spPr>
          <a:xfrm rot="16200000" flipH="1">
            <a:off x="7840288" y="3982644"/>
            <a:ext cx="214314" cy="107157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endCxn id="13" idx="3"/>
          </p:cNvCxnSpPr>
          <p:nvPr/>
        </p:nvCxnSpPr>
        <p:spPr>
          <a:xfrm rot="10800000">
            <a:off x="8215338" y="6393676"/>
            <a:ext cx="785818" cy="35723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52" y="228600"/>
            <a:ext cx="7705748" cy="700070"/>
          </a:xfrm>
          <a:noFill/>
          <a:ln/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Интеллектуальные признаки стресса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00298" y="1285860"/>
            <a:ext cx="5000660" cy="4286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Интеллектуальные признаки стресса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571604" y="2143116"/>
            <a:ext cx="2000264" cy="5715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Внимание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000496" y="2143116"/>
            <a:ext cx="2286016" cy="5715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Мышление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500826" y="2143116"/>
            <a:ext cx="1928826" cy="5715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Память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285852" y="5572140"/>
            <a:ext cx="7643836" cy="114300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600" b="1" dirty="0" smtClean="0"/>
          </a:p>
          <a:p>
            <a:pPr>
              <a:defRPr/>
            </a:pPr>
            <a:r>
              <a:rPr lang="ru-RU" sz="1600" b="1" dirty="0" smtClean="0"/>
              <a:t>- </a:t>
            </a:r>
            <a:r>
              <a:rPr lang="ru-RU" sz="1600" b="1" dirty="0"/>
              <a:t>Нарушение продуктивности профессиональной деятельности усиливают общий стресс</a:t>
            </a:r>
          </a:p>
          <a:p>
            <a:pPr>
              <a:defRPr/>
            </a:pPr>
            <a:r>
              <a:rPr lang="ru-RU" sz="1600" b="1" dirty="0"/>
              <a:t>- Нарушения интеллектуальной деятельности затрудняют поиск выхода из стресса</a:t>
            </a:r>
          </a:p>
          <a:p>
            <a:pPr algn="ctr">
              <a:defRPr/>
            </a:pPr>
            <a:endParaRPr lang="ru-RU" sz="16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285853" y="3000372"/>
            <a:ext cx="2071701" cy="221457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/>
              <a:t>Трудность сосредоточения,</a:t>
            </a:r>
          </a:p>
          <a:p>
            <a:pPr algn="ctr">
              <a:defRPr/>
            </a:pPr>
            <a:r>
              <a:rPr lang="ru-RU" sz="1600" b="1" dirty="0"/>
              <a:t>повышенная отвлекаемость,</a:t>
            </a:r>
          </a:p>
          <a:p>
            <a:pPr algn="ctr">
              <a:defRPr/>
            </a:pPr>
            <a:r>
              <a:rPr lang="ru-RU" sz="1600" b="1" dirty="0"/>
              <a:t>сужение поля внимания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571868" y="3000372"/>
            <a:ext cx="2714644" cy="221457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/>
              <a:t>Нарушение логики, спутанное мышление, трудность принятия решений, частые сбои в вычислениях, снижение творческого потенциала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500826" y="3000372"/>
            <a:ext cx="2428862" cy="221457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/>
              <a:t>Ухудшение показателей оперативной памяти, проблемы с воспроизведением информации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143108" y="1928802"/>
            <a:ext cx="5786437" cy="1587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1999440" y="2001032"/>
            <a:ext cx="216690" cy="72231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9" idx="0"/>
          </p:cNvCxnSpPr>
          <p:nvPr/>
        </p:nvCxnSpPr>
        <p:spPr>
          <a:xfrm rot="5400000">
            <a:off x="4929190" y="1928802"/>
            <a:ext cx="428628" cy="1588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6200000" flipH="1">
            <a:off x="7892679" y="1965708"/>
            <a:ext cx="216690" cy="142877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6200000" flipH="1">
            <a:off x="2177640" y="2822965"/>
            <a:ext cx="226213" cy="9524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16200000" flipH="1">
            <a:off x="4820846" y="2822965"/>
            <a:ext cx="216689" cy="1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endCxn id="14" idx="0"/>
          </p:cNvCxnSpPr>
          <p:nvPr/>
        </p:nvCxnSpPr>
        <p:spPr>
          <a:xfrm rot="5400000">
            <a:off x="7572390" y="2857488"/>
            <a:ext cx="285751" cy="16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Стрелка вниз 40"/>
          <p:cNvSpPr/>
          <p:nvPr/>
        </p:nvSpPr>
        <p:spPr>
          <a:xfrm>
            <a:off x="2071670" y="5357826"/>
            <a:ext cx="484187" cy="14285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2" name="Стрелка вниз 41"/>
          <p:cNvSpPr/>
          <p:nvPr/>
        </p:nvSpPr>
        <p:spPr>
          <a:xfrm>
            <a:off x="4714876" y="5357826"/>
            <a:ext cx="484187" cy="142875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3" name="Стрелка вниз 42"/>
          <p:cNvSpPr/>
          <p:nvPr/>
        </p:nvSpPr>
        <p:spPr>
          <a:xfrm>
            <a:off x="7500958" y="5357826"/>
            <a:ext cx="484187" cy="142875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88" y="0"/>
            <a:ext cx="7491412" cy="1285860"/>
          </a:xfrm>
          <a:noFill/>
          <a:ln/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Физиологические признаки стресса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1357299"/>
            <a:ext cx="4786346" cy="4286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/>
              <a:t>Физиологические признаки стресса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428728" y="2143116"/>
            <a:ext cx="1857388" cy="10001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/>
              <a:t>Субъективно определяемые изменения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500430" y="2143116"/>
            <a:ext cx="2857519" cy="10001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/>
              <a:t>Объективно определяемые изменения в отдельных системах органов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572264" y="2143116"/>
            <a:ext cx="2357453" cy="10001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/>
              <a:t>Нарушение комплексных физиологических функций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428728" y="3500439"/>
            <a:ext cx="1928825" cy="271464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/>
              <a:t>Затрудненное дыхание, боли в сердце, головные боли, неприятные ощущения в кишечнике и пр.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571868" y="3500439"/>
            <a:ext cx="2857520" cy="271464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/>
              <a:t>Повышение артериального давления, частоты сердечных сокращений, изменение сосудистого тонуса;</a:t>
            </a:r>
          </a:p>
          <a:p>
            <a:pPr algn="ctr">
              <a:defRPr/>
            </a:pPr>
            <a:r>
              <a:rPr lang="ru-RU" sz="1600" b="1" dirty="0"/>
              <a:t>Избыточное мышечное напряжение;</a:t>
            </a:r>
          </a:p>
          <a:p>
            <a:pPr algn="ctr">
              <a:defRPr/>
            </a:pPr>
            <a:r>
              <a:rPr lang="ru-RU" sz="1600" b="1" dirty="0"/>
              <a:t>Нарушение секреции пищеварительных желез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643702" y="3500438"/>
            <a:ext cx="2286016" cy="264320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/>
              <a:t>Повышенная утомляемость, снижение иммунитета, частые </a:t>
            </a:r>
            <a:r>
              <a:rPr lang="ru-RU" sz="1600" b="1" dirty="0" err="1"/>
              <a:t>недомагания</a:t>
            </a:r>
            <a:r>
              <a:rPr lang="ru-RU" sz="1600" b="1" dirty="0"/>
              <a:t>, быстрое изменение массы тела и пр.</a:t>
            </a:r>
          </a:p>
        </p:txBody>
      </p:sp>
      <p:sp>
        <p:nvSpPr>
          <p:cNvPr id="14" name="Стрелка вниз 13"/>
          <p:cNvSpPr/>
          <p:nvPr/>
        </p:nvSpPr>
        <p:spPr>
          <a:xfrm>
            <a:off x="2071670" y="3214686"/>
            <a:ext cx="484187" cy="21429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4643438" y="3214686"/>
            <a:ext cx="484187" cy="21429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7572396" y="3214686"/>
            <a:ext cx="484187" cy="21429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143108" y="1928802"/>
            <a:ext cx="5786437" cy="1587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1999440" y="2001032"/>
            <a:ext cx="216690" cy="72231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4929190" y="1928802"/>
            <a:ext cx="428628" cy="1588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6200000" flipH="1">
            <a:off x="7892679" y="1965708"/>
            <a:ext cx="216690" cy="142877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 flipH="1" flipV="1">
            <a:off x="2250267" y="6393675"/>
            <a:ext cx="357188" cy="2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 flipH="1" flipV="1">
            <a:off x="7572397" y="6357957"/>
            <a:ext cx="428628" cy="2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428860" y="6572272"/>
            <a:ext cx="2286016" cy="158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286380" y="6572272"/>
            <a:ext cx="2500289" cy="1587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 flipH="1" flipV="1">
            <a:off x="4536281" y="6393677"/>
            <a:ext cx="357191" cy="3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 flipH="1" flipV="1">
            <a:off x="5107788" y="6393678"/>
            <a:ext cx="357187" cy="3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88" y="0"/>
            <a:ext cx="7491412" cy="1285860"/>
          </a:xfrm>
          <a:noFill/>
          <a:ln/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2">
                    <a:satMod val="130000"/>
                  </a:schemeClr>
                </a:solidFill>
              </a:rPr>
              <a:t>Эмоциональные признаки стресса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1428736"/>
            <a:ext cx="4500594" cy="4286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Эмоциональные признаки стресса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285852" y="2285993"/>
            <a:ext cx="1928826" cy="114300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/>
              <a:t>Изменение общего эмоционального фона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357554" y="2285993"/>
            <a:ext cx="1643074" cy="114300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/>
              <a:t>Выраженные негативные эмоции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143504" y="2285993"/>
            <a:ext cx="1714512" cy="114300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/>
              <a:t>Изменения в характере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000892" y="2285993"/>
            <a:ext cx="2000264" cy="114300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/>
              <a:t>Возникновение невротических состояний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357290" y="3786190"/>
            <a:ext cx="1571636" cy="235745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/>
              <a:t>Мрачное настроение, ощущение постоянной тоски, депрессии, беспокойство, повышенная тревожность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000364" y="3786190"/>
            <a:ext cx="2143140" cy="23574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/>
              <a:t>Раздражительность, приступы гнева, агрессии, чувство отчужденности, одиночества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214942" y="3786190"/>
            <a:ext cx="2000264" cy="23574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/>
              <a:t>Подозрительность, снижение самооценки, усиление интроверсии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286644" y="3786190"/>
            <a:ext cx="1714512" cy="23574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/>
              <a:t>Невроз тревожного ожидания, астенический невроз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857356" y="2071678"/>
            <a:ext cx="6072188" cy="158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4893473" y="1964519"/>
            <a:ext cx="214311" cy="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1750993" y="2178043"/>
            <a:ext cx="214315" cy="1587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3965571" y="2178042"/>
            <a:ext cx="214317" cy="1586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>
            <a:off x="5894396" y="2178042"/>
            <a:ext cx="214315" cy="1587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>
            <a:off x="7823222" y="2178042"/>
            <a:ext cx="214315" cy="1587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5400000">
            <a:off x="1965307" y="3606801"/>
            <a:ext cx="357190" cy="1588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5400000">
            <a:off x="3894133" y="3606801"/>
            <a:ext cx="357190" cy="1588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>
            <a:off x="5822959" y="3606801"/>
            <a:ext cx="357190" cy="1588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5400000">
            <a:off x="7823223" y="3606801"/>
            <a:ext cx="357190" cy="1588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Стрелка вправо 38"/>
          <p:cNvSpPr/>
          <p:nvPr/>
        </p:nvSpPr>
        <p:spPr>
          <a:xfrm>
            <a:off x="1357290" y="6143644"/>
            <a:ext cx="7572428" cy="500063"/>
          </a:xfrm>
          <a:prstGeom prst="rightArrow">
            <a:avLst/>
          </a:prstGeom>
          <a:solidFill>
            <a:schemeClr val="accent5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Виды стресса</a:t>
            </a:r>
            <a:endParaRPr lang="ru-RU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00188" y="1643050"/>
            <a:ext cx="7600950" cy="4786346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dirty="0"/>
              <a:t>Эмоциональный </a:t>
            </a:r>
            <a:r>
              <a:rPr lang="ru-RU" dirty="0" smtClean="0"/>
              <a:t>стресс</a:t>
            </a:r>
          </a:p>
          <a:p>
            <a:pPr marL="354013" lvl="0" indent="-177800">
              <a:lnSpc>
                <a:spcPct val="90000"/>
              </a:lnSpc>
              <a:buFont typeface="Arial" pitchFamily="34" charset="0"/>
              <a:buChar char="•"/>
            </a:pPr>
            <a:r>
              <a:rPr lang="ru-RU" sz="2400" dirty="0"/>
              <a:t>Эмоциональный положительный </a:t>
            </a:r>
            <a:r>
              <a:rPr lang="ru-RU" sz="2400" dirty="0" smtClean="0"/>
              <a:t>стресс</a:t>
            </a:r>
          </a:p>
          <a:p>
            <a:pPr marL="354013" indent="-177800">
              <a:lnSpc>
                <a:spcPct val="90000"/>
              </a:lnSpc>
              <a:buFont typeface="Arial" pitchFamily="34" charset="0"/>
              <a:buChar char="•"/>
            </a:pPr>
            <a:r>
              <a:rPr lang="ru-RU" sz="2400" dirty="0"/>
              <a:t>Эмоциональный отрицательный стресс</a:t>
            </a:r>
          </a:p>
          <a:p>
            <a:pPr>
              <a:lnSpc>
                <a:spcPct val="90000"/>
              </a:lnSpc>
            </a:pPr>
            <a:r>
              <a:rPr lang="ru-RU" dirty="0" err="1" smtClean="0"/>
              <a:t>Внутриличностный</a:t>
            </a:r>
            <a:r>
              <a:rPr lang="ru-RU" dirty="0" smtClean="0"/>
              <a:t> стресс</a:t>
            </a:r>
          </a:p>
          <a:p>
            <a:pPr>
              <a:lnSpc>
                <a:spcPct val="90000"/>
              </a:lnSpc>
            </a:pPr>
            <a:r>
              <a:rPr lang="ru-RU" dirty="0"/>
              <a:t>Рабочий стресс</a:t>
            </a:r>
            <a:endParaRPr lang="ru-RU" dirty="0" smtClean="0"/>
          </a:p>
          <a:p>
            <a:pPr>
              <a:lnSpc>
                <a:spcPct val="90000"/>
              </a:lnSpc>
            </a:pPr>
            <a:r>
              <a:rPr lang="ru-RU" dirty="0"/>
              <a:t>Финансовый стресс</a:t>
            </a:r>
          </a:p>
          <a:p>
            <a:pPr>
              <a:lnSpc>
                <a:spcPct val="90000"/>
              </a:lnSpc>
            </a:pPr>
            <a:r>
              <a:rPr lang="ru-RU" dirty="0"/>
              <a:t>Общественный стресс</a:t>
            </a:r>
          </a:p>
          <a:p>
            <a:pPr>
              <a:lnSpc>
                <a:spcPct val="90000"/>
              </a:lnSpc>
            </a:pPr>
            <a:r>
              <a:rPr lang="ru-RU" dirty="0"/>
              <a:t>Экологический стресс</a:t>
            </a:r>
          </a:p>
          <a:p>
            <a:pPr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porting Progress or Status">
  <a:themeElements>
    <a:clrScheme name="Тема Office 1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E5D58A"/>
      </a:accent1>
      <a:accent2>
        <a:srgbClr val="CCCC00"/>
      </a:accent2>
      <a:accent3>
        <a:srgbClr val="FFFFFF"/>
      </a:accent3>
      <a:accent4>
        <a:srgbClr val="2A2A00"/>
      </a:accent4>
      <a:accent5>
        <a:srgbClr val="F0E7C4"/>
      </a:accent5>
      <a:accent6>
        <a:srgbClr val="B9B900"/>
      </a:accent6>
      <a:hlink>
        <a:srgbClr val="999933"/>
      </a:hlink>
      <a:folHlink>
        <a:srgbClr val="666633"/>
      </a:folHlink>
    </a:clrScheme>
    <a:fontScheme name="Тема Offic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Тема Office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Reporting Progress or Status</Template>
  <TotalTime>352</TotalTime>
  <Words>811</Words>
  <Application>Microsoft Office PowerPoint</Application>
  <PresentationFormat>Экран (4:3)</PresentationFormat>
  <Paragraphs>135</Paragraphs>
  <Slides>24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Reporting Progress or Status</vt:lpstr>
      <vt:lpstr>Стресс</vt:lpstr>
      <vt:lpstr>Стресс</vt:lpstr>
      <vt:lpstr>Стадии развития стресса по Г. Селье</vt:lpstr>
      <vt:lpstr>Стрессовые реакции</vt:lpstr>
      <vt:lpstr>Поведенческие признаки стресса</vt:lpstr>
      <vt:lpstr>Интеллектуальные признаки стресса</vt:lpstr>
      <vt:lpstr>Физиологические признаки стресса</vt:lpstr>
      <vt:lpstr>Эмоциональные признаки стресса</vt:lpstr>
      <vt:lpstr>Виды стресса</vt:lpstr>
      <vt:lpstr>Стрессоустойчивость</vt:lpstr>
      <vt:lpstr>4 группы стрессоустойчивости</vt:lpstr>
      <vt:lpstr>Депрессия</vt:lpstr>
      <vt:lpstr>Психосоматические заболевания</vt:lpstr>
      <vt:lpstr>Научитесь управлять своим временем</vt:lpstr>
      <vt:lpstr>Презентация PowerPoint</vt:lpstr>
      <vt:lpstr>Закон Фресса </vt:lpstr>
      <vt:lpstr>Закон Паркинсона </vt:lpstr>
      <vt:lpstr>Закон Дугласса </vt:lpstr>
      <vt:lpstr>Закон Карлсона </vt:lpstr>
      <vt:lpstr>Закон Ильича</vt:lpstr>
      <vt:lpstr>Закон Паретто </vt:lpstr>
      <vt:lpstr>Закон альтернативы </vt:lpstr>
      <vt:lpstr>Закон свободы </vt:lpstr>
      <vt:lpstr>Спасибо за внимание!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Стресс</dc:title>
  <dc:creator>Admin</dc:creator>
  <cp:lastModifiedBy>сафаралеева</cp:lastModifiedBy>
  <cp:revision>33</cp:revision>
  <cp:lastPrinted>1601-01-01T00:00:00Z</cp:lastPrinted>
  <dcterms:created xsi:type="dcterms:W3CDTF">2011-06-12T09:02:56Z</dcterms:created>
  <dcterms:modified xsi:type="dcterms:W3CDTF">2016-04-15T10:43:04Z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  <property fmtid="{D5CDD505-2E9C-101B-9397-08002B2CF9AE}" pid="3" name="LCID">
    <vt:i4>1049</vt:i4>
  </property>
</Properties>
</file>