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  <p:sldMasterId id="2147483756" r:id="rId9"/>
    <p:sldMasterId id="2147483768" r:id="rId10"/>
    <p:sldMasterId id="2147483780" r:id="rId11"/>
  </p:sldMasterIdLst>
  <p:sldIdLst>
    <p:sldId id="257" r:id="rId12"/>
    <p:sldId id="258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6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789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55311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618408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339017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08.06.2019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040812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915940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50058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207799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854677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9634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7034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777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83790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218693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85089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522857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08.06.2019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684967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889748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427218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990507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118292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7557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0379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782945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582746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8566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8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08.06.2019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4052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995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6557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5309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7497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4692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2361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8360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9692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7000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2402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6349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08.06.2019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5283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782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4803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6618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9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08.06.2019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56312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2038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3675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63908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34777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3678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19770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08.06.2019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56344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732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30846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108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82304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8293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5411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7839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52683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75928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98796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84539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08.06.2019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95499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40640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501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22185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3731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09265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4811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2247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16943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61234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53381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74069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08.06.2019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5407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749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56910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04185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6821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62792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9887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1060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77790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82339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61472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60970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08.06.2019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654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97746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96460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59006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89369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74870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2548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1196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28527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60734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1695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76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589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08.06.2019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04333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8123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0751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07234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91140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8263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5026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8793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153665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91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9629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820771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08.06.2019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934421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667268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93889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45329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507056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3724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8738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340096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297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418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391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996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322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436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562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705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33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601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158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969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628800"/>
            <a:ext cx="8784976" cy="504056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10. Понятие и признаки алиментного обязательства.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уплаты и взыскания алиментов.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07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5138930"/>
          </a:xfrm>
        </p:spPr>
        <p:txBody>
          <a:bodyPr>
            <a:normAutofit fontScale="85000" lnSpcReduction="20000"/>
          </a:bodyPr>
          <a:lstStyle/>
          <a:p>
            <a:pPr marL="4572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В силу строго личного характера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алименты не могут быть зачтены другими встречными требованиями,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и,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общему правилу, не могут быть истребованы обратно. </a:t>
            </a:r>
          </a:p>
          <a:p>
            <a:pPr marL="45720" indent="0" algn="just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Истребование алиментов обратно возможно в случаях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отмены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суда о взыскании алиментов в связи с сообщением получателем алиментов ложных сведений или в связи с представлением им подложных документов;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признания соглашения об уплате алиментов недействительным вследствие заключения его под влиянием обмана, угроз или насилия со стороны получателя алиментов;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установления приговором суда факта подделки решения суда, соглашения об уплате алиментов или исполнительного листа, на основании которых уплачивались алименты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Однако, если указанные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совершены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представителем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несовершеннолетнего ребенка или совершеннолетнего недееспособного получателя алиментов, обратное взыскание алиментов не производится,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суммы выплаченных алиментов взыскиваются с виновного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представителя.</a:t>
            </a:r>
          </a:p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Недопустимость зачета 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обратного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взыскания алиментов</a:t>
            </a:r>
          </a:p>
        </p:txBody>
      </p:sp>
    </p:spTree>
    <p:extLst>
      <p:ext uri="{BB962C8B-B14F-4D97-AF65-F5344CB8AC3E}">
        <p14:creationId xmlns:p14="http://schemas.microsoft.com/office/powerpoint/2010/main" val="390983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734265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Алиментные обязательства прекращаются: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истечением срока действия соглашения об уплате алиментов;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основаниям, предусмотренным соглашением об уплате алиментов;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достижении ребенком совершеннолетия или в случае приобретения несовершеннолетними детьми полной дееспособности до достижения ими совершеннолетия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усыновлении (удочерении) ребенка, на содержание которого взыскивались алименты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признании судом восстановления трудоспособности или прекращения нуждаемости в помощи получателя алиментов;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вступлении нетрудоспособного нуждающегося в помощи бывшего супруга - получателя алиментов в новый брак;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смертью лица, получающего алименты, или лица, обязанного уплачивать алименты.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Прекращение алиментных обязательств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96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590250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АЛИМЕНТНОЕ ОБЯЗАТЕЛЬСТВО -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урегулированное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нормами семейного права имущественное правоотношение, возникающее на основе соглашения сторон или решения суда, в силу которого одни члены семьи обязаны предоставить содержание другим ее членам, а последние вправе его требовать.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Стороны алиментного обязательства: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получатель алиментов;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плательщик алиментов.</a:t>
            </a:r>
          </a:p>
          <a:p>
            <a:pPr marL="4572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алиментного обязательства: </a:t>
            </a:r>
          </a:p>
          <a:p>
            <a:pPr marL="4572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право получателя алиментов требовать денежного содержания и корреспондирующая ему обязанность плательщика алиментов предоставить такое денежное содержание.</a:t>
            </a:r>
          </a:p>
          <a:p>
            <a:pPr marL="4572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10. Понятие и признаки алиментного обязательства.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уплаты и взыскания алиментов.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27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628800"/>
            <a:ext cx="8407893" cy="4968552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 алиментного обязательства:</a:t>
            </a:r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алиментные обязательства носят строго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личный характер (права и обязанности в рамках алиментного обязательства непередаваемы, неотчуждаемы, прекращаются со смертью как получателя, так и плательщика алиментов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алиментные обязательства являются безвозмездными;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алиментные обязательства носят длящийся характер;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 возникновения алиментных обязательств определены в законе.</a:t>
            </a:r>
          </a:p>
          <a:p>
            <a:pPr marL="4572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В основании возникновения алиментных обязательств –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сложные юридические составы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главными элементами которых выступают факт родства, факт состояния в браке,  фактическое воспитание и содержание чужого ребенка, и другие.</a:t>
            </a:r>
          </a:p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52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844825"/>
            <a:ext cx="8511481" cy="4752528"/>
          </a:xfrm>
        </p:spPr>
        <p:txBody>
          <a:bodyPr>
            <a:normAutofit fontScale="92500" lnSpcReduction="20000"/>
          </a:bodyPr>
          <a:lstStyle/>
          <a:p>
            <a:pPr marL="4572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</a:t>
            </a:r>
            <a:r>
              <a:rPr lang="ru-RU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алиментных обязательств</a:t>
            </a:r>
            <a:r>
              <a:rPr lang="ru-RU" sz="2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алиментные обязательства I очереди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(алиментные обязательства родителей и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по содержанию друг друга;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алиментные обязательства супругов (бывших супругов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по содержанию друг друга);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алиментные обязательства II </a:t>
            </a:r>
            <a:r>
              <a:rPr lang="ru-RU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очереди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(алиментные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обязательства братьев (сестер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по содержанию друг друга;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алиментные обязательства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дедушки и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бабушки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содержанию внуков; алиментные обязательства внуков по содержанию дедушки и бабушки;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алиментные обязательства воспитанников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содержанию фактических воспитателей;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алиментные обязательства пасынков и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падчериц по содержанию отчима и мачехи).</a:t>
            </a:r>
          </a:p>
          <a:p>
            <a:pPr marL="45720" indent="0" algn="just">
              <a:buNone/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Уплата алиментов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производиться добровольно, по соглашению об уплате алиментов, заключенному сторонами алиментного правоотношения, либо принудительно, по судебному решению(судебному приказу). 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338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950289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уплате алиментов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заключается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 лицом, обязанным уплачивать алименты, и их получателем, а при недееспособности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плательщика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(или) получателя алиментов - между законными представителями этих лиц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Соглашение об уплате алиментов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заключается в письменной форме, подлежит нотариальному удостоверению, имеет силу исполнительного листа. </a:t>
            </a:r>
          </a:p>
          <a:p>
            <a:pPr marL="4572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условиям соглашения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алименты могут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уплачиваться: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долях к заработку и (или) иному доходу лица, обязанного уплачивать алименты;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твердой денежной сумме, уплачиваемой периодически;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твердой денежной сумме, уплачиваемой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единовременно;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путем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иными способами, относительно которых достигнуто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соглашение, в том числе возможно сочетание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различных способов уплаты алиментов.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Соглашение об уплате алиментов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4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556792"/>
            <a:ext cx="8407893" cy="5301208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Ограничение условий соглашения: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Размер алиментов по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соглашению об уплате алиментов на несовершеннолетних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может быть ниже размера алиментов, которые они могли бы получить при взыскании алиментов в судебном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порядке (статья 81 Семейного кодекса РФ).</a:t>
            </a:r>
          </a:p>
          <a:p>
            <a:pPr marL="4572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и расторжение соглашения об уплате алиментов</a:t>
            </a:r>
          </a:p>
          <a:p>
            <a:pPr marL="4572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Соглашение об уплате алиментов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быть изменено и расторгнуто в любое время по взаимному согласию сторон. Изменение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расторжение соглашения об уплате алиментов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 быть произведено в письменной форме, нотариально удостоверено.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Помимо оснований для изменения и расторжения, предусмотренных гражданским законодательством для сделок, соглашение об уплате алиментов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быть изменено или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расторгнуто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судебном порядке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иску одной из сторон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существенного изменения материального или семейного положения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Соглашение об уплате алиментов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97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 </a:t>
            </a:r>
          </a:p>
          <a:p>
            <a:pPr marL="4572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Признание соглашения об уплате алиментов недействительным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производится в судебном порядке. </a:t>
            </a:r>
          </a:p>
          <a:p>
            <a:pPr marL="45720" indent="0" algn="just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соглашения об уплате алиментов существенно нарушают  интересы несовершеннолетних детей или совершеннолетних недееспособных членов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семьи;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иные основания недействительности сделок, предусмотренные гражданским законодательством.</a:t>
            </a:r>
          </a:p>
          <a:p>
            <a:pPr marL="45720" indent="0" algn="just"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Истцы: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законный представитель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несовершеннолетнего ребенка или совершеннолетнего недееспособного члена семьи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орган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опеки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попечительства, прокурор.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Соглашение об уплате алиментов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11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556792"/>
            <a:ext cx="8407893" cy="5301208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Взыскание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алиментов по решению суда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производится при отсутствии соглашения об уплате алиментов между плательщиком и получателем алиментов.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Алименты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присуждаются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момента обращения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суд, а за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прошедший период могут быть взысканы в пределах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лет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момента обращения в суд,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обращения в суд принимались меры к получению средств на содержание, но алименты не были получены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вследствие уклонения плательщика алиментов от 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уплаты.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</a:p>
          <a:p>
            <a:pPr marL="4572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взыскиваемых алиментов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несовершеннолетних детей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долях к заработку, предусмотренных Семейным кодексом РФ; на других членов семьи – в твердой денежной сумме,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исходя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материального и семейного положения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сторон. </a:t>
            </a:r>
          </a:p>
          <a:p>
            <a:pPr marL="4572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Алименты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несовершеннолетних детей в долях к заработку могут быть взысканы в порядке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приказного производства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Взыскание алиментов 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решению суда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29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5022298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Освобождение от уплаты задолженности по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алиментам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возможно, если суд установит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неуплата алиментов имела место в связи с болезнью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плательщика алиментов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по другим уважительным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причинам (например, военная служба)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его материальное и семейное положение не дает возможности погасить образовавшуюся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задолженность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алиментам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установленного судом размера алиментов и освобождение от уплаты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алиментов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возможно, если после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установления в судебном порядке размера алиментов изменилось материальное или семейное положение одной из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сторон. При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изменении размера алиментов или при освобождении от их уплаты суд вправе учесть также иной заслуживающий внимания интерес сторон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несвоевременную уплату алиментов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 решению суда предусмотрена законная неустойка в размере 0,5% от невыплаченных алиментов за каждый день просрочки и право получателя взыскать убытки в части, непокрытой неустойкой.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Взыскание алиментов 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решению суда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64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0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1058</Words>
  <Application>Microsoft Office PowerPoint</Application>
  <PresentationFormat>Экран (4:3)</PresentationFormat>
  <Paragraphs>69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11</vt:i4>
      </vt:variant>
      <vt:variant>
        <vt:lpstr>Заголовки слайдов</vt:lpstr>
      </vt:variant>
      <vt:variant>
        <vt:i4>11</vt:i4>
      </vt:variant>
    </vt:vector>
  </HeadingPairs>
  <TitlesOfParts>
    <vt:vector size="22" baseType="lpstr">
      <vt:lpstr>Сетка</vt:lpstr>
      <vt:lpstr>1_Сетка</vt:lpstr>
      <vt:lpstr>2_Сетка</vt:lpstr>
      <vt:lpstr>3_Сетка</vt:lpstr>
      <vt:lpstr>4_Сетка</vt:lpstr>
      <vt:lpstr>5_Сетка</vt:lpstr>
      <vt:lpstr>6_Сетка</vt:lpstr>
      <vt:lpstr>7_Сетка</vt:lpstr>
      <vt:lpstr>8_Сетка</vt:lpstr>
      <vt:lpstr>9_Сетка</vt:lpstr>
      <vt:lpstr>10_Сетка</vt:lpstr>
      <vt:lpstr>Тема 10. Понятие и признаки алиментного обязательства.  Порядок уплаты и взыскания алиментов.</vt:lpstr>
      <vt:lpstr>Тема 10. Понятие и признаки алиментного обязательства.  Порядок уплаты и взыскания алиментов.</vt:lpstr>
      <vt:lpstr>Презентация PowerPoint</vt:lpstr>
      <vt:lpstr>Презентация PowerPoint</vt:lpstr>
      <vt:lpstr>Соглашение об уплате алиментов</vt:lpstr>
      <vt:lpstr>Соглашение об уплате алиментов</vt:lpstr>
      <vt:lpstr>Соглашение об уплате алиментов</vt:lpstr>
      <vt:lpstr>Взыскание алиментов  по решению суда</vt:lpstr>
      <vt:lpstr>Взыскание алиментов  по решению суда</vt:lpstr>
      <vt:lpstr>Недопустимость зачета и  обратного взыскания алиментов</vt:lpstr>
      <vt:lpstr>Прекращение алиментных обязательств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10. Понятие и признаки алиментного обязательства.  Порядок уплаты и взыскания алиментов.</dc:title>
  <dc:creator>Крюкова Ю.Я.</dc:creator>
  <cp:lastModifiedBy>Крюкова Ю.Я.</cp:lastModifiedBy>
  <cp:revision>1</cp:revision>
  <dcterms:created xsi:type="dcterms:W3CDTF">2018-09-26T20:03:31Z</dcterms:created>
  <dcterms:modified xsi:type="dcterms:W3CDTF">2019-06-08T15:09:55Z</dcterms:modified>
</cp:coreProperties>
</file>