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sldIdLst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8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531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1840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390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4081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159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0058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0779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5467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63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03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7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3790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21869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508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2285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8496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8974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2721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905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1829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55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37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8294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58274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56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8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05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95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55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30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49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69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36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36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969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00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402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34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28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782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803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61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631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03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67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39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477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67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977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634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73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084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0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230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29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41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83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268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592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879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453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549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064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0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218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73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926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81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24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694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123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338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406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40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4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691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418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682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279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88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06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779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233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147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097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5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774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646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900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936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4870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5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19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852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073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169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7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8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4333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12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751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723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1140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26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02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93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5366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62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2077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3442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672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3889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532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0705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72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73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4009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1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9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3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6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0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0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5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6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Понятие и признаки алиментного обязательства.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уплаты и взыскания алиментов.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силу строго личного характера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алименты не могут быть зачтены другими встречными требованиями,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общему правилу, не могут быть истребованы обратно. </a:t>
            </a:r>
          </a:p>
          <a:p>
            <a:pPr marL="4572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Истребование алиментов обратно возможно в случаях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суда о взыскании алиментов в связи с сообщением получателем алиментов ложных сведений или в связи с представлением им подложных документов;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признания соглашения об уплате алиментов недействительным вследствие заключения его под влиянием обмана, угроз или насилия со стороны получателя алиментов;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приговором суда факта подделки решения суда, соглашения об уплате алиментов или исполнительного листа, на основании которых уплачивались алименты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Однако, если указанные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совершены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ребенка или совершеннолетнего недееспособного получателя алиментов, обратное взыскание алиментов не производится,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выплаченных алиментов взыскиваются с виновного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Недопустимость зачета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 алиментов</a:t>
            </a:r>
          </a:p>
        </p:txBody>
      </p:sp>
    </p:spTree>
    <p:extLst>
      <p:ext uri="{BB962C8B-B14F-4D97-AF65-F5344CB8AC3E}">
        <p14:creationId xmlns:p14="http://schemas.microsoft.com/office/powerpoint/2010/main" val="39098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Алиментные обязательства прекращаются: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истечением срока действия соглашения об уплате алиментов;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основаниям, предусмотренным соглашением об уплате алиментов;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достижении ребенком совершеннолетия или в случае приобретения несовершеннолетними детьми полной дееспособности до достижения ими совершеннолетия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усыновлении (удочерении) ребенка, на содержание которого взыскивались алименты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признании судом восстановления трудоспособности или прекращения нуждаемости в помощи получателя алиментов;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вступлении нетрудоспособного нуждающегося в помощи бывшего супруга - получателя алиментов в новый брак;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смертью лица, получающего алименты, или лица, обязанного уплачивать алименты.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алиментных обязательств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9025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АЛИМЕНТНОЕ ОБЯЗАТЕЛЬСТВО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нормами семейного права имущественное правоотношение, возникающее на основе соглашения сторон или решения суда, в силу которого одни члены семьи обязаны предоставить содержание другим ее членам, а последние вправе его требовать.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алиментного обязательства: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 алиментов.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алиментного обязательства: 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право получателя алиментов требовать денежного содержания и корреспондирующая ему обязанность плательщика алиментов предоставить такое денежное содержание.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Понятие и признаки алиментного обязательства.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уплаты и взыскания алиментов.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496855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алиментного обязательства: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носят строго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характер (права и обязанности в рамках алиментного обязательства непередаваемы, неотчуждаемы, прекращаются со смертью как получателя, так и плательщика алиментов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являются безвозмездными;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носят длящийся характер;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возникновения алиментных обязательств определены в законе.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основании возникновения алиментных обязательств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юридические составы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главными элементами которых выступают факт родства, факт состояния в браке,  фактическое воспитание и содержание чужого ребенка, и другие.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5"/>
            <a:ext cx="8511481" cy="4752528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алиментных обязательств</a:t>
            </a:r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I очереди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(алиментные обязательства родителей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по содержанию друг друга;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супругов (бывших супругов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 содержанию друг друга);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II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(алиментные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братьев (сестер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 содержанию друг друга;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дедушки 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внуков; алиментные обязательства внуков по содержанию дедушки и бабушки;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воспитанников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фактических воспитателей;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пасынков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падчериц по содержанию отчима и мачехи).</a:t>
            </a:r>
          </a:p>
          <a:p>
            <a:pPr marL="4572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Уплата алиментов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производиться добровольно, по соглашению об уплате алиментов, заключенному сторонами алиментного правоотношения, либо принудительно, по судебному решению(судебному приказу).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38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уплате алиментов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лицом, обязанным уплачивать алименты, и их получателем, а при недееспособности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получателя алиментов - между законными представителями этих лиц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об уплате алиментов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письменной форме, подлежит нотариальному удостоверению, имеет силу исполнительного листа. 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условиям соглашения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алименты могут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уплачиваться: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долях к заработку и (или) иному доходу лица, обязанного уплачивать алименты;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твердой денежной сумме, уплачиваемой периодически;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твердой денежной сумме, уплачиваемой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иными способами, относительно которых достигнуто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соглашение, в том числе возможно сочетание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способов уплаты алиментов.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об уплате алиментов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407893" cy="530120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условий соглашения: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 алиментов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соглашению об уплате алиментов на несовершеннолетних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быть ниже размера алиментов, которые они могли бы получить при взыскании алиментов в судебном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(статья 81 Семейного кодекса РФ).</a:t>
            </a:r>
          </a:p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и расторжение соглашения об уплате алиментов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об уплате алиментов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изменено и расторгнуто в любое время по взаимному согласию сторон. Изменение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расторжение соглашения об уплате алиментов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произведено в письменной форме, нотариально удостоверено.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оснований для изменения и расторжения, предусмотренных гражданским законодательством для сделок, соглашение об уплате алиментов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изменено или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расторгнуто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судебном порядке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иску одной из сторон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существенного изменения материального или семейного положения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об уплате алиментов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9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соглашения об уплате алиментов недействительным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 судебном порядке. </a:t>
            </a:r>
          </a:p>
          <a:p>
            <a:pPr marL="4572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об уплате алиментов существенно нарушают  интересы несовершеннолетних детей или совершеннолетних недееспособных членов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основания недействительности сделок, предусмотренные гражданским законодательством.</a:t>
            </a:r>
          </a:p>
          <a:p>
            <a:pPr marL="4572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Истцы: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законный представитель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ребенка или совершеннолетнего недееспособного члена семьи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попечительства, прокурор.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об уплате алиментов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56792"/>
            <a:ext cx="8407893" cy="530120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алиментов по решению суда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при отсутствии соглашения об уплате алиментов между плательщиком и получателем алиментов.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Алименты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присуждаются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обращения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суд, а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прошедший период могут быть взысканы в пределах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обращения в суд,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обращения в суд принимались меры к получению средств на содержание, но алименты не были получены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уклонения плательщика алиментов от 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взыскиваемых алиментов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несовершеннолетних детей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долях к заработку, предусмотренных Семейным кодексом РФ; на других членов семьи – в твердой денежной сумме,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материального и семейного положения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сторон. </a:t>
            </a:r>
          </a:p>
          <a:p>
            <a:pPr marL="4572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несовершеннолетних детей в долях к заработку могут быть взысканы в порядке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приказного производства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Взыскание алиментов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суда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уплаты задолженности 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если суд установит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неуплата алиментов имела место в связи с болезнью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плательщика алиментов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 другим уважительным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 (например, военная служба)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материальное и семейное положение не дает возможности погасить образовавшуюся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алиментам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судом размера алиментов и освобождение от уплаты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если 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в судебном порядке размера алиментов изменилось материальное или семейное положение одной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сторон.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изменении размера алиментов или при освобождении от их уплаты суд вправе учесть также иной заслуживающий внимания интерес сторон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несвоевременную уплату алиментов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решению суда предусмотрена законная неустойка в размере 0,5% от невыплаченных алиментов за каждый день просрочки и право получателя взыскать убытки в части, непокрытой неустойкой.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Взыскание алиментов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суда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1058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8_Сетка</vt:lpstr>
      <vt:lpstr>9_Сетка</vt:lpstr>
      <vt:lpstr>10_Сетка</vt:lpstr>
      <vt:lpstr>Тема 10. Понятие и признаки алиментного обязательства.  Порядок уплаты и взыскания алиментов.</vt:lpstr>
      <vt:lpstr>Тема 10. Понятие и признаки алиментного обязательства.  Порядок уплаты и взыскания алиментов.</vt:lpstr>
      <vt:lpstr>Презентация PowerPoint</vt:lpstr>
      <vt:lpstr>Презентация PowerPoint</vt:lpstr>
      <vt:lpstr>Соглашение об уплате алиментов</vt:lpstr>
      <vt:lpstr>Соглашение об уплате алиментов</vt:lpstr>
      <vt:lpstr>Соглашение об уплате алиментов</vt:lpstr>
      <vt:lpstr>Взыскание алиментов  по решению суда</vt:lpstr>
      <vt:lpstr>Взыскание алиментов  по решению суда</vt:lpstr>
      <vt:lpstr>Недопустимость зачета и  обратного взыскания алиментов</vt:lpstr>
      <vt:lpstr>Прекращение алиментных обязательств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10. Понятие и признаки алиментного обязательства.  Порядок уплаты и взыскания алиментов.</dc:title>
  <dc:creator>Крюкова Ю.Я.</dc:creator>
  <cp:lastModifiedBy>Крюкова Ю.Я.</cp:lastModifiedBy>
  <cp:revision>1</cp:revision>
  <dcterms:created xsi:type="dcterms:W3CDTF">2018-09-26T20:03:31Z</dcterms:created>
  <dcterms:modified xsi:type="dcterms:W3CDTF">2019-06-08T15:09:55Z</dcterms:modified>
</cp:coreProperties>
</file>