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59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6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26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59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94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22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59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09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22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65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81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1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57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2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59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91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76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25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734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71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97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79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541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17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1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90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747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872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012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178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377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377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101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618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79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70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4755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410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935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688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68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8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595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893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682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21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02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428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192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210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388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19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1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24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222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233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019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44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982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0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0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8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8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9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8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1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Понятие, предмет,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семейного права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Содержимое 10" descr="4348ce4dd28c841e51648c8086f3d295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643050"/>
            <a:ext cx="8858312" cy="5072098"/>
          </a:xfrm>
        </p:spPr>
      </p:pic>
    </p:spTree>
    <p:extLst>
      <p:ext uri="{BB962C8B-B14F-4D97-AF65-F5344CB8AC3E}">
        <p14:creationId xmlns:p14="http://schemas.microsoft.com/office/powerpoint/2010/main" val="38687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СЕМЕЙНОЕ ПРАВО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отрасль права</a:t>
            </a:r>
          </a:p>
          <a:p>
            <a:pPr marL="4572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СЕМЕЙНОЕ ПРАВО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наука </a:t>
            </a:r>
          </a:p>
          <a:p>
            <a:pPr marL="4572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СЕМЕЙНОЕ ПРАВО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учебная дисциплина</a:t>
            </a:r>
          </a:p>
          <a:p>
            <a:pPr marL="45720" indent="0" algn="just">
              <a:lnSpc>
                <a:spcPct val="100000"/>
              </a:lnSpc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0000"/>
              </a:lnSpc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СЕМЕЙНОЕ ПРАВО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отрасль права – совокупность правовых норм, регулирующих личные неимущественные и имущественные отношения между лицами, возникающие на основе брака, родства, рождения, усыновления и иных форм устройства детей, оставшихся без попечения родителей.</a:t>
            </a:r>
          </a:p>
          <a:p>
            <a:pPr marL="45720" indent="0" algn="just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Понятие, предмет, метод, ПРИНЦИПЫ семейного  права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643050"/>
            <a:ext cx="8407893" cy="4929222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ПРЕДМЕТ СЕМЕЙНОГО ПРАВА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общественные отношения, регулируемые нормами семейного права.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семейного права регулируют (статья 2 Семейного кодекса РФ):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порядок осуществления и защиты семейных прав;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условия и порядок вступления в брак, прекращения брака и признания его недействительным;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личные неимущественные и имущественные отношения между членами семьи: супругами, родителями и детьми (усыновителями и усыновленными), а в случаях и в пределах, предусмотренных семейным законодательством, между другими родственниками и иными лицами;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выявления детей, оставшихся без попечения родителей, формы и порядок их устройства в семью, а также их временного устройства.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 семейного права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17220" indent="-342900" algn="just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убъектами семейных отношений, за редким исключением, являются физические лица; </a:t>
            </a:r>
          </a:p>
          <a:p>
            <a:pPr marL="617220" indent="-3429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отношения носят длящийся характер;</a:t>
            </a:r>
          </a:p>
          <a:p>
            <a:pPr marL="617220" indent="-3429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отношения носят строго личный характер (невозможность уступки права требования, перевода долга, зачета);</a:t>
            </a:r>
          </a:p>
          <a:p>
            <a:pPr marL="617220" indent="-3429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и обязанности участников семейных правоотношений неотчуждаемы и непередаваемы;</a:t>
            </a:r>
          </a:p>
          <a:p>
            <a:pPr marL="617220" indent="-3429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семейных отношений - юридические факты, как правило, требующие государственной регистрации (факт рождения, факт усыновления, заключение и расторжение брака и другие).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предмета семейного права (ОСОБЕННОСТИ семейных отношений):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МЕТОД СЕМЕЙНОГО ПРАВА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способов, приемов, средств, при помощи которых регулируются общественные отношения, входящие в предмет семейного права.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семейном праве преобладает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императивный метод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регулирования. 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Диспозитивные нормы также присутствуют, но  свобода выбора субъектами  поведения  строго ограничена нормами закона в целях защиты наиболее «слабого» участника семейных отношений (например, ребенка, нетрудоспособного члена семьи).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4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43050"/>
            <a:ext cx="8407893" cy="5000660"/>
          </a:xfrm>
        </p:spPr>
        <p:txBody>
          <a:bodyPr anchor="ctr">
            <a:normAutofit fontScale="92500" lnSpcReduction="20000"/>
          </a:bodyPr>
          <a:lstStyle/>
          <a:p>
            <a:pPr algn="just"/>
            <a:r>
              <a:rPr lang="ru-RU" dirty="0"/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построения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семейных </a:t>
            </a:r>
            <a:r>
              <a:rPr lang="ru-RU" sz="190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</a:t>
            </a:r>
            <a:r>
              <a:rPr lang="ru-RU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чувствах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взаимной любви и уважения, взаимопомощи и ответственности перед семьей всех ее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недопустимость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произвольного вмешательства кого-либо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беспрепятственного осуществления членами семьи своих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судебной защиты семейных прав;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признание только брака, заключенного в органах ЗАГС;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 брачного союза мужчины и женщины;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прав супругов в семье;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семейного воспитания детей;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приоритетная защита прав и интересов несовершеннолетних и нетрудоспособных членов семьи;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запрет любых форм ограничений прав граждан при вступлении в брак и в семейных отношениях по признакам социальной, расовой, национальной, языковой или религиозной принадлежности.</a:t>
            </a:r>
          </a:p>
          <a:p>
            <a:pPr marL="45720" indent="0" algn="just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81260" cy="1054394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СЕМЕЙНОГО ПРАВА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(статья 1 Семейного кодекса РФ):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481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Тема 1. Понятие, предмет, Метод и принципы семейного права</vt:lpstr>
      <vt:lpstr>Тема 1. Понятие, предмет, метод, ПРИНЦИПЫ семейного  права</vt:lpstr>
      <vt:lpstr>Предмет семейного права</vt:lpstr>
      <vt:lpstr>Особенности предмета семейного права (ОСОБЕННОСТИ семейных отношений):</vt:lpstr>
      <vt:lpstr>Метод семейного права</vt:lpstr>
      <vt:lpstr>ПРИНЦИПЫ СЕМЕЙНОГО ПРАВА  (статья 1 Семейного кодекса РФ):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Понятие, предмет, Метод, принципы семейного права</dc:title>
  <dc:creator>Крюкова Ю.Я.</dc:creator>
  <cp:lastModifiedBy>ielie</cp:lastModifiedBy>
  <cp:revision>3</cp:revision>
  <dcterms:created xsi:type="dcterms:W3CDTF">2018-09-26T17:03:49Z</dcterms:created>
  <dcterms:modified xsi:type="dcterms:W3CDTF">2023-12-01T20:16:19Z</dcterms:modified>
</cp:coreProperties>
</file>