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</p:sldMasterIdLst>
  <p:sldIdLst>
    <p:sldId id="257" r:id="rId7"/>
    <p:sldId id="259" r:id="rId8"/>
    <p:sldId id="261" r:id="rId9"/>
    <p:sldId id="262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65" d="100"/>
          <a:sy n="65" d="100"/>
        </p:scale>
        <p:origin x="153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2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561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266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6597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194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221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02.12.2023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9596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4098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2227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3654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381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213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0572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625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2598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0917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2769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8250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02.12.2023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4734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4712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1978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2794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84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02.12.2023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35419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4176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910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8900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3747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18727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70126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02.12.2023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31785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83779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33774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035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11015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16182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779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7703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93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47557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34104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9352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02.12.2023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46888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1689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088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35957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18939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36825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7216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6021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54283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11923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42101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83882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02.12.2023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34193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218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8245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8222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02339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80190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82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9449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29829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70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704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5873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482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899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582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32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41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56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613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1. Понятие, предмет,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семейного права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Содержимое 10" descr="4348ce4dd28c841e51648c8086f3d295_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44" y="1643050"/>
            <a:ext cx="8858312" cy="5072098"/>
          </a:xfrm>
        </p:spPr>
      </p:pic>
    </p:spTree>
    <p:extLst>
      <p:ext uri="{BB962C8B-B14F-4D97-AF65-F5344CB8AC3E}">
        <p14:creationId xmlns:p14="http://schemas.microsoft.com/office/powerpoint/2010/main" val="386874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just">
              <a:buNone/>
            </a:pP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СЕМЕЙНОЕ ПРАВО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отрасль права</a:t>
            </a:r>
          </a:p>
          <a:p>
            <a:pPr marL="45720" indent="0" algn="just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СЕМЕЙНОЕ ПРАВО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наука </a:t>
            </a:r>
          </a:p>
          <a:p>
            <a:pPr marL="45720" indent="0" algn="just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СЕМЕЙНОЕ ПРАВО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учебная дисциплина</a:t>
            </a:r>
          </a:p>
          <a:p>
            <a:pPr marL="45720" indent="0" algn="just">
              <a:lnSpc>
                <a:spcPct val="100000"/>
              </a:lnSpc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lnSpc>
                <a:spcPct val="100000"/>
              </a:lnSpc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СЕМЕЙНОЕ ПРАВО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отрасль права – совокупность правовых норм, регулирующих личные неимущественные и имущественные отношения между лицами, возникающие на основе брака, родства, рождения, усыновления и иных форм устройства детей, оставшихся без попечения родителей.</a:t>
            </a:r>
          </a:p>
          <a:p>
            <a:pPr marL="45720" indent="0" algn="just">
              <a:lnSpc>
                <a:spcPct val="100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1. Понятие, предмет, метод, ПРИНЦИПЫ семейного  права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39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80999" y="1643050"/>
            <a:ext cx="8407893" cy="4929222"/>
          </a:xfrm>
        </p:spPr>
        <p:txBody>
          <a:bodyPr>
            <a:noAutofit/>
          </a:bodyPr>
          <a:lstStyle/>
          <a:p>
            <a:pPr indent="0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ПРЕДМЕТ СЕМЕЙНОГО ПРАВА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общественные отношения, регулируемые нормами семейного права.</a:t>
            </a:r>
          </a:p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Нормы семейного права регулируют (статья 2 Семейного кодекса РФ):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порядок осуществления и защиты семейных прав;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условия и порядок вступления в брак, прекращения брака и признания его недействительным;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личные неимущественные и имущественные отношения между членами семьи: супругами, родителями и детьми (усыновителями и усыновленными), а в случаях и в пределах, предусмотренных семейным законодательством, между другими родственниками и иными лицами;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порядок выявления детей, оставшихся без попечения родителей, формы и порядок их устройства в семью, а также их временного устройства.</a:t>
            </a:r>
          </a:p>
          <a:p>
            <a:pPr algn="just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Предмет семейного права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68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617220" indent="-342900" algn="just"/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убъектами семейных отношений, за редким исключением, являются физические лица; </a:t>
            </a:r>
          </a:p>
          <a:p>
            <a:pPr marL="617220" indent="-3429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семейные отношения носят длящийся характер;</a:t>
            </a:r>
          </a:p>
          <a:p>
            <a:pPr marL="617220" indent="-3429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семейные отношения носят строго личный характер (невозможность уступки права требования, перевода долга, зачета);</a:t>
            </a:r>
          </a:p>
          <a:p>
            <a:pPr marL="617220" indent="-34290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 и обязанности участников семейных правоотношений неотчуждаемы и непередаваемы;</a:t>
            </a:r>
          </a:p>
          <a:p>
            <a:pPr marL="617220" indent="-3429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основе семейных отношений - юридические факты, как правило, требующие государственной регистрации (факт рождения, факт усыновления, заключение и расторжение брака и другие).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предмета семейного права (ОСОБЕННОСТИ семейных отношений):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65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45720" indent="0" algn="just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МЕТОД СЕМЕЙНОГО ПРАВА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совокупность способов, приемов, средств, при помощи которых регулируются общественные отношения, входящие в предмет семейного права.</a:t>
            </a:r>
          </a:p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В семейном праве преобладает 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императивный метод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регулирования. </a:t>
            </a:r>
          </a:p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Диспозитивные нормы также присутствуют, но  свобода выбора субъектами  поведения  строго ограничена нормами закона в целях защиты наиболее «слабого» участника семейных отношений (например, ребенка, нетрудоспособного члена семьи).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семейного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48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643050"/>
            <a:ext cx="8407893" cy="5000660"/>
          </a:xfrm>
        </p:spPr>
        <p:txBody>
          <a:bodyPr anchor="ctr">
            <a:normAutofit fontScale="92500" lnSpcReduction="20000"/>
          </a:bodyPr>
          <a:lstStyle/>
          <a:p>
            <a:pPr algn="just"/>
            <a:r>
              <a:rPr lang="ru-RU" dirty="0"/>
              <a:t>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укрепления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семьи;</a:t>
            </a:r>
          </a:p>
          <a:p>
            <a:pPr algn="just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 построения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семейных </a:t>
            </a:r>
            <a:r>
              <a:rPr 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отношений </a:t>
            </a:r>
            <a:r>
              <a:rPr lang="ru-RU" sz="19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чувствах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взаимной любви и уважения, взаимопомощи и ответственности перед семьей всех ее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членов;</a:t>
            </a:r>
          </a:p>
          <a:p>
            <a:pPr algn="just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недопустимость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произвольного вмешательства кого-либо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в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дела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семьи;</a:t>
            </a:r>
          </a:p>
          <a:p>
            <a:pPr algn="just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беспрепятственного осуществления членами семьи своих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прав;</a:t>
            </a:r>
          </a:p>
          <a:p>
            <a:pPr algn="just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возможности судебной защиты семейных прав;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признание только брака, заключенного в органах ЗАГС; </a:t>
            </a:r>
          </a:p>
          <a:p>
            <a:pPr algn="just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добровольность брачного союза мужчины и женщины;</a:t>
            </a:r>
          </a:p>
          <a:p>
            <a:pPr algn="just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равенство прав супругов в семье;</a:t>
            </a:r>
          </a:p>
          <a:p>
            <a:pPr algn="just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 семейного воспитания детей;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приоритетная защита прав и интересов несовершеннолетних и нетрудоспособных членов семьи;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запрет любых форм ограничений прав граждан при вступлении в брак и в семейных отношениях по признакам социальной, расовой, национальной, языковой или религиозной принадлежности.</a:t>
            </a:r>
          </a:p>
          <a:p>
            <a:pPr marL="45720" indent="0" algn="just">
              <a:buNone/>
            </a:pP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381260" cy="1054394"/>
          </a:xfrm>
        </p:spPr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СЕМЕЙНОГО ПРАВА 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(статья 1 Семейного кодекса РФ):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04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481</Words>
  <Application>Microsoft Office PowerPoint</Application>
  <PresentationFormat>Экран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6</vt:i4>
      </vt:variant>
      <vt:variant>
        <vt:lpstr>Заголовки слайдов</vt:lpstr>
      </vt:variant>
      <vt:variant>
        <vt:i4>6</vt:i4>
      </vt:variant>
    </vt:vector>
  </HeadingPairs>
  <TitlesOfParts>
    <vt:vector size="16" baseType="lpstr">
      <vt:lpstr>Franklin Gothic Medium</vt:lpstr>
      <vt:lpstr>Times New Roman</vt:lpstr>
      <vt:lpstr>Wingdings</vt:lpstr>
      <vt:lpstr>Wingdings 2</vt:lpstr>
      <vt:lpstr>Сетка</vt:lpstr>
      <vt:lpstr>1_Сетка</vt:lpstr>
      <vt:lpstr>2_Сетка</vt:lpstr>
      <vt:lpstr>3_Сетка</vt:lpstr>
      <vt:lpstr>4_Сетка</vt:lpstr>
      <vt:lpstr>5_Сетка</vt:lpstr>
      <vt:lpstr>Тема 1. Понятие, предмет, Метод и принципы семейного права</vt:lpstr>
      <vt:lpstr>Тема 1. Понятие, предмет, метод, ПРИНЦИПЫ семейного  права</vt:lpstr>
      <vt:lpstr>Предмет семейного права</vt:lpstr>
      <vt:lpstr>Особенности предмета семейного права (ОСОБЕННОСТИ семейных отношений):</vt:lpstr>
      <vt:lpstr>Метод семейного права</vt:lpstr>
      <vt:lpstr>ПРИНЦИПЫ СЕМЕЙНОГО ПРАВА  (статья 1 Семейного кодекса РФ):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Понятие, предмет, Метод, принципы семейного права</dc:title>
  <dc:creator>Крюкова Ю.Я.</dc:creator>
  <cp:lastModifiedBy>ielie</cp:lastModifiedBy>
  <cp:revision>3</cp:revision>
  <dcterms:created xsi:type="dcterms:W3CDTF">2018-09-26T17:03:49Z</dcterms:created>
  <dcterms:modified xsi:type="dcterms:W3CDTF">2023-12-01T20:16:19Z</dcterms:modified>
</cp:coreProperties>
</file>