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sldIdLst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48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624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791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83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242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336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8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1424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3289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8795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6347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053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533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892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5288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021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8606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767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1070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498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3157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06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21253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5122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200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4758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3080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1869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394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3740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2307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1920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641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668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19079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906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667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8328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8972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4105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2680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73450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6555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7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93205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2227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7876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7009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073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59463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48807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7042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1298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68013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1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6792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6172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8723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73161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898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4055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50886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16879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45048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91574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02.12.2023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316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03579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9019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42953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3768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74748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257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4140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76704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21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4120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02.12.2023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972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38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959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905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884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5018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581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02.12.2023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436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8784976" cy="504056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4. Прекращение брака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8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Случаи прекращения брака: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смерть одного из супругов;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объявление одного из супругов умершим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вследствие внесения изменения в запись акта гражданского состояния об изменении пола одним из супругов;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расторжение брака по заявлению одного или обоих супругов, а также по заявлению опекуна супруга, признанного судом недееспособным.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Расторжение брака производится органами ЗАГС или судом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экстерриториальным принципом заявителю предоставляется право обратиться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оказанием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услуг по </a:t>
            </a: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расторжению брака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любой орган ЗАГС по своему выбору.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Брак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расторгаемый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органах ЗАГС,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прекращается со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дня государственной регистрации расторжения брака в книге регистрации актов гражданского состояния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при расторжении брака в суде - со дня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вступления решения суда в законную силу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 расторжении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брака делается запись в книгу государственной регистрации актов гражданского состояния (актовую книгу), лицам выдается свидетельство 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расторжении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брака.	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 4. прекращение БРАКА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8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совместное заявление супругов при достижении общего согласия на расторжение брака и отсутствии общих несовершеннолетних детей;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заявление одного из супругов, если другой супруг признан судом безвестно отсутствующим;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заявление одного из супругов, если другой супруг признан судом недееспособным;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заявление одного из супругов, если другой супруг осужден за совершение преступления к лишению свободы на срок свыше 3 лет.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Расторжение брака органами ЗАГС по заявлению одного из супругов производится независимо от наличия у супругов общих несовершеннолетних детей.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Основания для расторжения брака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органами ЗАГС: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7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50290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аличие у супругов общих несовершеннолетних детей;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согласия одного из супругов на расторжение брака;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уклонение одного из супругов от расторжения брака в органах ЗАГС при отсутствии возражений.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Расторжение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брака в судебном порядке производится, если судом установлено, что дальнейшая совместная жизнь супругов и сохранение семьи невозможны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отсутствии согласия одного из супругов на расторжение брака, суд назначает сторонам срок для примирения в пределах 3 месяцев. Расторжение брака производится, 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 примирению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оказались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безрезультатными и супруги (один из них) настаивают на расторжении брака.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Основания для расторжения брака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судебном порядке: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27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34265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определить, с кем из родителей будут проживать несовершеннолетние дети после развода;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определить, с кого из родителей и в каких размерах взыскиваются алименты на их детей;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требованию супругов (одного из них) произвести раздел имущества, находящегося в их совместной собственности;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требованию супруга, имеющего право на получение содержания от другого супруга, определить размер этого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При отсутствии между супругами соглашения о месте проживания и содержании несовершеннолетних детей, либо в случае,  если данное соглашение нарушает интересы детей, </a:t>
            </a: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суд выносит указанные вопросы на рассмотрение самостоятельно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вне зависимости от требований супругов.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расторжении брака в судебном порядке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суд обязан: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49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3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фамилия (до и после расторжения брака), имя, отчество, дата и место рождения, гражданство, место жительства каждого из лиц, расторгнувших брак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образование, первый или повторный брак и при наличии у супругов общих детей, не достигших совершеннолетия, их количество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желанию заявителя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>
              <a:spcBef>
                <a:spcPts val="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составления, номер записи акта о заключении брака и наименование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 ЗАГС,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котором произведена государственная регистрация заключения брака;</a:t>
            </a:r>
          </a:p>
          <a:p>
            <a:pPr algn="just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документе, являющемся основанием для государственной регистрации расторжения брака;</a:t>
            </a:r>
          </a:p>
          <a:p>
            <a:pPr algn="just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прекращения брака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реквизиты документов, удостоверяющих личности расторгнувших брак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серия и номер свидетельства о расторжении брака.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Запись акта 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расторжении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брака включает следующие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82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662257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(до и после расторжения брака), имя, отчество, дата и место рождения, гражданство, национальность (если это указано в записи акта о расторжении брака) каждого из лиц,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расторгнувших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брак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документе, являющемся основанием для государственной регистрации расторжения брака;</a:t>
            </a:r>
          </a:p>
          <a:p>
            <a:pPr algn="just">
              <a:spcBef>
                <a:spcPts val="0"/>
              </a:spcBef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прекращения брака;</a:t>
            </a:r>
          </a:p>
          <a:p>
            <a:pPr algn="just">
              <a:spcBef>
                <a:spcPts val="0"/>
              </a:spcBef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составления и номер записи акта о расторжении брака;</a:t>
            </a:r>
          </a:p>
          <a:p>
            <a:pPr algn="just">
              <a:spcBef>
                <a:spcPts val="0"/>
              </a:spcBef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государственной регистрации расторжения брака (наименование органа записи актов гражданского состояния, которым произведена государственная регистрация расторжения брака);</a:t>
            </a:r>
          </a:p>
          <a:p>
            <a:pPr algn="just">
              <a:spcBef>
                <a:spcPts val="0"/>
              </a:spcBef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фамилия, имя, отчество лица, которому выдается свидетельство о расторжении брака;</a:t>
            </a:r>
          </a:p>
          <a:p>
            <a:pPr algn="just">
              <a:spcBef>
                <a:spcPts val="0"/>
              </a:spcBef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выдачи свидетельства о расторжении брака.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Свидетельство о расторжении брака содержит следующие сведения: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55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471</Words>
  <Application>Microsoft Office PowerPoint</Application>
  <PresentationFormat>Экран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7</vt:i4>
      </vt:variant>
      <vt:variant>
        <vt:lpstr>Заголовки слайдов</vt:lpstr>
      </vt:variant>
      <vt:variant>
        <vt:i4>7</vt:i4>
      </vt:variant>
    </vt:vector>
  </HeadingPairs>
  <TitlesOfParts>
    <vt:vector size="18" baseType="lpstr">
      <vt:lpstr>Franklin Gothic Medium</vt:lpstr>
      <vt:lpstr>Times New Roman</vt:lpstr>
      <vt:lpstr>Wingdings</vt:lpstr>
      <vt:lpstr>Wingdings 2</vt:lpstr>
      <vt:lpstr>Сетка</vt:lpstr>
      <vt:lpstr>1_Сетка</vt:lpstr>
      <vt:lpstr>2_Сетка</vt:lpstr>
      <vt:lpstr>3_Сетка</vt:lpstr>
      <vt:lpstr>4_Сетка</vt:lpstr>
      <vt:lpstr>5_Сетка</vt:lpstr>
      <vt:lpstr>6_Сетка</vt:lpstr>
      <vt:lpstr>Тема 4. Прекращение брака</vt:lpstr>
      <vt:lpstr>Тема 4. прекращение БРАКА</vt:lpstr>
      <vt:lpstr>Основания для расторжения брака  органами ЗАГС:</vt:lpstr>
      <vt:lpstr>Основания для расторжения брака  в судебном порядке:</vt:lpstr>
      <vt:lpstr>При расторжении брака в судебном порядке  суд обязан:</vt:lpstr>
      <vt:lpstr>Запись акта о расторжении брака включает следующие сведения:</vt:lpstr>
      <vt:lpstr>Свидетельство о расторжении брака содержит следующие сведения: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4. Прекращение брака</dc:title>
  <dc:creator>Крюкова Ю.Я.</dc:creator>
  <cp:lastModifiedBy>ielie</cp:lastModifiedBy>
  <cp:revision>4</cp:revision>
  <dcterms:created xsi:type="dcterms:W3CDTF">2018-09-26T18:28:39Z</dcterms:created>
  <dcterms:modified xsi:type="dcterms:W3CDTF">2023-12-01T20:55:55Z</dcterms:modified>
</cp:coreProperties>
</file>