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</p:sldMasterIdLst>
  <p:sldIdLst>
    <p:sldId id="257" r:id="rId8"/>
    <p:sldId id="258" r:id="rId9"/>
    <p:sldId id="259" r:id="rId10"/>
    <p:sldId id="260" r:id="rId11"/>
    <p:sldId id="261" r:id="rId12"/>
    <p:sldId id="262" r:id="rId13"/>
    <p:sldId id="263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153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5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483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624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6791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83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2426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3364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788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424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28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8795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6347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0531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85330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8924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528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0215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86067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7678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07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4984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73157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106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921253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5122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200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47580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0804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1869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03941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374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230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1920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641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166807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3190795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09064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2667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58328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589723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410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2680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7345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36555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7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932053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2227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778764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7009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0739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59463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48807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704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1298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2680133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514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667927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36172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28723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07316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89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405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7508861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416879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45048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91574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0358279-FF98-4DED-B949-38B707FCED94}" type="datetimeFigureOut">
              <a:rPr lang="ru-RU" smtClean="0"/>
              <a:pPr/>
              <a:t>02.12.2023</a:t>
            </a:fld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31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03579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9019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42953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53768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74748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25703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74140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076704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218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7A524F8-5B66-43E9-A610-9E64B59E3A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41208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58279-FF98-4DED-B949-38B707FCED94}" type="datetimeFigureOut">
              <a:rPr lang="ru-RU" smtClean="0">
                <a:solidFill>
                  <a:srgbClr val="CCD1B9"/>
                </a:solidFill>
              </a:rPr>
              <a:pPr/>
              <a:t>02.12.2023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srgbClr val="CCD1B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524F8-5B66-43E9-A610-9E64B59E3A0F}" type="slidenum">
              <a:rPr lang="ru-RU" smtClean="0">
                <a:solidFill>
                  <a:srgbClr val="CCD1B9"/>
                </a:solidFill>
              </a:rPr>
              <a:pPr/>
              <a:t>‹#›</a:t>
            </a:fld>
            <a:endParaRPr lang="ru-RU">
              <a:solidFill>
                <a:srgbClr val="CCD1B9"/>
              </a:solidFill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5972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0387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959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490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848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18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9581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20358279-FF98-4DED-B949-38B707FCED94}" type="datetimeFigureOut">
              <a:rPr lang="ru-RU" smtClean="0">
                <a:solidFill>
                  <a:srgbClr val="534949"/>
                </a:solidFill>
              </a:rPr>
              <a:pPr/>
              <a:t>02.12.2023</a:t>
            </a:fld>
            <a:endParaRPr lang="ru-RU">
              <a:solidFill>
                <a:srgbClr val="53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ru-RU">
              <a:solidFill>
                <a:srgbClr val="53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47A524F8-5B66-43E9-A610-9E64B59E3A0F}" type="slidenum">
              <a:rPr lang="ru-RU" smtClean="0">
                <a:solidFill>
                  <a:srgbClr val="534949"/>
                </a:solidFill>
              </a:rPr>
              <a:pPr/>
              <a:t>‹#›</a:t>
            </a:fld>
            <a:endParaRPr lang="ru-RU">
              <a:solidFill>
                <a:srgbClr val="53494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1436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628800"/>
            <a:ext cx="8784976" cy="504056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4. Прекращение брака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086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78281"/>
          </a:xfrm>
        </p:spPr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Случаи прекращения брака: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смерть одного из супругов;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объявление одного из супругов умершим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algn="just"/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вследствие внесения изменения в запись акта гражданского состояния об изменении пола одним из супругов;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расторжение брака по заявлению одного или обоих супругов, а также по заявлению опекуна супруга, признанного судом недееспособным.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Расторжение брака производится органами ЗАГС или судом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экстерриториальным принципом заявителю предоставляется право обратиться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оказанием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 по </a:t>
            </a: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расторжению брака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любой орган ЗАГС по своему выбору.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Брак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расторгаемый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органах ЗАГС,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прекращается со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дня государственной регистрации расторжения брака в книге регистрации актов гражданского состояния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 при расторжении брака в суде - со дня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вступления решения суда в законную силу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 расторжении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брака делается запись в книгу государственной регистрации актов гражданского состояния (актовую книгу), лицам выдается свидетельство о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расторжении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брака.	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Тема 4. прекращение БРАКА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8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совместное заявление супругов при достижении общего согласия на расторжение брака и отсутствии общих несовершеннолетних детей;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заявление одного из супругов, если другой супруг признан судом безвестно отсутствующим;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заявление одного из супругов, если другой супруг признан судом недееспособным;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заявление одного из супругов, если другой супруг осужден за совершение преступления к лишению свободы на срок свыше 3 лет.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Расторжение брака органами ЗАГС по заявлению одного из супругов производится независимо от наличия у супругов общих несовершеннолетних детей.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Основания для расторжения брака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органами ЗАГС: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7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50290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аличие у супругов общих несовершеннолетних детей;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согласия одного из супругов на расторжение брака;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уклонение одного из супругов от расторжения брака в органах ЗАГС при отсутствии возражений.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Расторжение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брака в судебном порядке производится, если судом установлено, что дальнейшая совместная жизнь супругов и сохранение семьи невозможны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4572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отсутствии согласия одного из супругов на расторжение брака, суд назначает сторонам срок для примирения в пределах 3 месяцев. Расторжение брака производится, если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меры по примирению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оказались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безрезультатными и супруги (один из них) настаивают на расторжении брака.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Основания для расторжения брака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судебном порядке: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627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34265"/>
          </a:xfrm>
        </p:spPr>
        <p:txBody>
          <a:bodyPr>
            <a:normAutofit/>
          </a:bodyPr>
          <a:lstStyle/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определить, с кем из родителей будут проживать несовершеннолетние дети после развода;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определить, с кого из родителей и в каких размерах взыскиваются алименты на их детей;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требованию супругов (одного из них) произвести раздел имущества, находящегося в их совместной собственности;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требованию супруга, имеющего право на получение содержания от другого супруга, определить размер этого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содержания</a:t>
            </a:r>
          </a:p>
          <a:p>
            <a:pPr marL="4572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При отсутствии между супругами соглашения о месте проживания и содержании несовершеннолетних детей, либо в случае,  если данное соглашение нарушает интересы детей,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суд выносит указанные вопросы на рассмотрение самостоятельно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вне зависимости от требований супругов.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 расторжении брака в судебном порядке</a:t>
            </a:r>
            <a:b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суд обязан: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496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5138930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фамилия (до и после расторжения брака), имя, отчество, дата и место рождения, гражданство, место жительства каждого из лиц, расторгнувших брак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национальность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образование, первый или повторный брак и при наличии у супругов общих детей, не достигших совершеннолетия, их количество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желанию заявителя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>
              <a:spcBef>
                <a:spcPts val="0"/>
              </a:spcBef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составления, номер записи акта о заключении брака и наименование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органа ЗАГС,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котором произведена государственная регистрация заключения брака;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документе, являющемся основанием для государственной регистрации расторжения брака;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прекращения брака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реквизиты документов, удостоверяющих личности расторгнувших брак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серия и номер свидетельства о расторжении брака.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Запись акта о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расторжении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брака включает следующие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382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662257"/>
          </a:xfrm>
        </p:spPr>
        <p:txBody>
          <a:bodyPr>
            <a:normAutofit fontScale="92500"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 и после расторжения брака), имя, отчество, дата и место рождения, гражданство, национальность (если это указано в записи акта о расторжении брака) каждого из лиц,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расторгнувших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брак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документе, являющемся основанием для государственной регистрации расторжения брака;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прекращения брака;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составления и номер записи акта о расторжении брака;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место государственной регистрации расторжения брака (наименование органа записи актов гражданского состояния, которым произведена государственная регистрация расторжения брака);</a:t>
            </a:r>
          </a:p>
          <a:p>
            <a:pPr algn="just">
              <a:spcBef>
                <a:spcPts val="0"/>
              </a:spcBef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фамилия, имя, отчество лица, которому выдается свидетельство о расторжении брака;</a:t>
            </a:r>
          </a:p>
          <a:p>
            <a:pPr algn="just">
              <a:spcBef>
                <a:spcPts val="0"/>
              </a:spcBef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дата 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выдачи свидетельства о расторжении брака.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о расторжении брака содержит следующие сведения: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65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4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5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6_Сетка">
  <a:themeElements>
    <a:clrScheme name="Сетка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Сетка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Сетка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471</Words>
  <Application>Microsoft Office PowerPoint</Application>
  <PresentationFormat>Экран (4:3)</PresentationFormat>
  <Paragraphs>44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7</vt:i4>
      </vt:variant>
      <vt:variant>
        <vt:lpstr>Заголовки слайдов</vt:lpstr>
      </vt:variant>
      <vt:variant>
        <vt:i4>7</vt:i4>
      </vt:variant>
    </vt:vector>
  </HeadingPairs>
  <TitlesOfParts>
    <vt:vector size="18" baseType="lpstr">
      <vt:lpstr>Franklin Gothic Medium</vt:lpstr>
      <vt:lpstr>Times New Roman</vt:lpstr>
      <vt:lpstr>Wingdings</vt:lpstr>
      <vt:lpstr>Wingdings 2</vt:lpstr>
      <vt:lpstr>Сетка</vt:lpstr>
      <vt:lpstr>1_Сетка</vt:lpstr>
      <vt:lpstr>2_Сетка</vt:lpstr>
      <vt:lpstr>3_Сетка</vt:lpstr>
      <vt:lpstr>4_Сетка</vt:lpstr>
      <vt:lpstr>5_Сетка</vt:lpstr>
      <vt:lpstr>6_Сетка</vt:lpstr>
      <vt:lpstr>Тема 4. Прекращение брака</vt:lpstr>
      <vt:lpstr>Тема 4. прекращение БРАКА</vt:lpstr>
      <vt:lpstr>Основания для расторжения брака  органами ЗАГС:</vt:lpstr>
      <vt:lpstr>Основания для расторжения брака  в судебном порядке:</vt:lpstr>
      <vt:lpstr>При расторжении брака в судебном порядке  суд обязан:</vt:lpstr>
      <vt:lpstr>Запись акта о расторжении брака включает следующие сведения:</vt:lpstr>
      <vt:lpstr>Свидетельство о расторжении брака содержит следующие сведения: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4. Прекращение брака</dc:title>
  <dc:creator>Крюкова Ю.Я.</dc:creator>
  <cp:lastModifiedBy>ielie</cp:lastModifiedBy>
  <cp:revision>4</cp:revision>
  <dcterms:created xsi:type="dcterms:W3CDTF">2018-09-26T18:28:39Z</dcterms:created>
  <dcterms:modified xsi:type="dcterms:W3CDTF">2023-12-01T20:55:55Z</dcterms:modified>
</cp:coreProperties>
</file>