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01" r:id="rId20"/>
    <p:sldId id="26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«Трудовой договор и трудовая функция работника»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321535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 соглашению сторон в трудовой договор могут также включаться права и обязанности работника и работодателя, установленные трудовым законодательством и иными нормативными правовыми актами, содержащими нормы трудового права, локальными нормативными актами, а также права и обязанности работника и работодателя, вытекающие из условий коллективного договора, соглашений. Невключение в трудовой договор каких-либо из указанных прав и (или) обязанностей работника и работодателя не может рассматриваться как отказ от реализации этих прав или исполнения этих обязанностей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Трудовые договоры в зависимости от срока их действия могут заключаться на неопределенный или определенный срок.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469019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Заключая трудовой договор на неограниченный срок, стороны вообще не оговаривают срок его действия. Договором определяется дата вступления его в силу.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Заключая трудовой договор на определенный срок (срочный трудовой договор), стороны должны предусмотреть в нем конкретный срок его действия: один, четыре года и др. Как правило, срочный трудовой договор заключается на срок, не превышающий 5 лет.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Запрещается заключение срочных трудовых договоров в целях уклонения от предоставления прав и гарантий, предусмотренных для работников, с которыми заключается трудовой договор на неопределенный срок.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469019"/>
            <a:ext cx="100141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Письменная форма трудового договора является обязательной (ст. 67 ТК РФ). Договор составляется в двух экземплярах, каждый из которых удостоверяется подписью работника и представителя работодателя или работодателя – физического лица. Один экземпляр трудового договора передается работнику, другой хранится у работодателя.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При 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 (ст. 70 ТК РФ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Соглашение об испытании должно быть обязательно указано в трудовом договоре.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5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4401" y="1129807"/>
            <a:ext cx="100141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Работодатель может признать результаты испытания неудовлетворительными и расторгнуть с работником трудовой договор. С работником, не выдержавшим испытание, трудовой договор прекращается на основании ст. 71 ТК РФ без учета мнения соответствующего профсоюзного органа и без выплаты выходного пособия.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Основаниями прекращения трудового договора являются (ст. 77 ТК РФ):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соглашение сторон;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истечение срока трудового договора, за исключением случаев, когда трудовые отношения фактически продолжаются и ни одна из сторон не потребовала их прекращения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расторжение трудового договора по инициативе работника;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7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50" y="1129807"/>
            <a:ext cx="100141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Основаниями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прекращения трудового договора являются (ст. 77 ТК РФ):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расторжение трудового договора по инициативе работодателя;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перевод работника по его просьбе или с его согласия на работу к другому работодателю или переход на выборную работу (должность);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отказ работника от продолжения работы в связи со сменой собственника имущества организации, с изменением подведомственности (подчиненности) организации либо ее реорганизации;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отказ работника от продолжения работ в связи с изменением определенных сторонами условий трудового договора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отказ работника от перевода на работу в другую местность вместе с работодателем;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9653" y="1129807"/>
            <a:ext cx="100141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Основаниями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прекращения трудового договора являются (ст. 77 ТК РФ):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отказ работника от перевода на другую работу, необходимого ему в соответствии с медицинским заключением, выданным в порядке, установленном федеральными законами и иными нормативными правовыми актами РФ, либо отсутствие у работодателя соответствующей работы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обстоятельства, не зависящие от воли сторон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;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нарушение установленных ТК РФ или иным федеральным законом правил заключения трудового договора, если это нарушение исключает возможность продолжения работы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Трудовой договор может быть прекращен и по другим основаниям, предусмотренным ТК РФ и иными федеральными законами.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i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601755"/>
            <a:ext cx="100141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Трудовая функция – основа трудового договора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Наиболее важной составляющей трудового договора является трудовая функция (ст. 57 ТК РФ).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Трудовая функция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любая работа по определенной должности в соответствии со штатным расписанием, профессией, специальностью, с указанием квалификации, а также конкретный вид поручаемой работы. Конкретный вид работы, поручаемой работнику, может составлять содержание трудовой функции как сам по себе, так и наряду с работой по той или иной должности, профессии, специальности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0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601755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Должность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это установленный комплекс обязанностей и соответствующих им нрав, определяющий место и роль работника в организации. Наименование должности указывается в трудовом договоре в соответствии со штатным расписанием организации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профессией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понимается род трудовой деятельности, занятий человека, владеющего комплексом специальных знаний, умений, навыков, полученных путем образования.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Специальность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это вид профессиональной деятельности, усовершенствованной путем специальной подготовки (менеджер по персоналу, врач-хирург), определенная область труда, знания.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2" y="1454272"/>
            <a:ext cx="100141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Квалификация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уровень подготовленности, мастерства, степень годности к выполнению труда по определенной специальности или должности, определяемые разрядом, классом, званием и другими квалификационными категориями. Показателем, определяющим уровень квалификации работника, является квалификационный разряд. Квалификационный разряд устанавливается с учетом сложности, ответственности и условий работы на основании тарифно-квалификационного справочника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Выполнение трудовой функции должно подчиняться правилам внутреннего трудового распорядка организации. Ответным действием работодателя на выполнение трудовой функции работником является выплата вознаграждения в форме заработной платы.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129807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Содержание трудового договора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Самый главный документ во взаимоотношениях работодателя и работника – это 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трудовой договор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Грамотно составленный, он способен защитить права как работника, так и работодателя.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Под содержанием трудового договора понимают права и обязанности сторон. Его содержание составляют сведения и условия. Согласно ст. 57 ТК РФ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трудовом договоре указываются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фамилия, имя, отчество работника и наименование работодателя (фамилия, имя, отчество работодателя – физического лица), заключивших трудовой договор;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сведения о документах, удостоверяющих личность работника и работодателя – физического лица;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2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47136" y="1129807"/>
            <a:ext cx="10014154" cy="603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идентификационный номер налогоплательщика (для работодателей, за исключением работодателей – физических лиц, не являющихся индивидуальными предпринимателями);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сведения о представителе работодателя, подписавшем трудовой договор, и основание, в силу которого он наделен соответствующими полномочиями;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место и дата заключения трудового договора.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Обязательными для включения в трудовой договор являются следующие условия: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место работы, а в случае, когда работник принимается для работы в филиале, представительстве или ином обособленном структурном подразделении организации, расположенном в другой местности, – место работы с указанием обособленного структурного подразделения и его местонахождения;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1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9149" y="1365780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Обязательными для включения в трудовой договор являются следующие условия: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трудовая функция (работа по должности в соответствии со штатным расписанием, профессией, специальностью с указанием квалификации; конкретный вид поручаемой работнику работы). Если в соответствии с федеральными законами с выполнением работ по определенным должностям, профессиям, специальностям связано предоставление компенсаций и льгот либо наличие ограничений, то наименование этих должностей, профессий или специальностей и квалификационные требования к ним должны соответствовать наименованиям и требованиям, указанным в квалификационных справочниках, утверждаемых в порядке, установленном Правительством РФ;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351032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Обязательными для включения в трудовой договор являются следующие условия: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дата начала работы, а в случае, когда заключается срочный трудовой договор, – также срок его действия и обязательства (причины), послужившие основанием для заключения срочного трудового договора в соответствии с ТК РФ или иным федеральным законом;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условия оплаты труда (в том числе размер тарифной ставки или оклада (должностного оклада) работника, доплаты, надбавки и поощрительные выплаты);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режим рабочего времени и времени отдыха (если для данного работника он отличается от общих правил, действующих у данного работодателя);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19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58646" y="1351032"/>
            <a:ext cx="1001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Обязательными для включения в трудовой договор являются следующие условия: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компенсации за тяжелую работу и работу с вредными и (или) опасными условиями труда, если работник принимается на работу в соответствующих условиях, с указанием характеристик условий труда на рабочем месте;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условия, определяющие в необходимых случаях характер работы (подвижный, разъездной, в пути, другой характер работы);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условие об обязательном социальном страховании работника в соответствии с ТК РФ и иными федеральными законами;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другие условия в случаях, предусмотренных трудовым законодательством и иными нормативными правовыми актами, содержащими нормы трудового права.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646000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Если при заключении трудового договора в него не были включены какие-либо сведения и (или) условия из числа предусмотренных ч. 1 и 2 ст. 57 ТК РФ, то это не является основанием для признания трудового договора незаключенным или его расторжения. Трудовой договор должен быть дополнен недостающими сведениями и (или) условиями. При этом недостающие сведения вносятся непосредственно в текст трудового договора, а недостающие условия определяются приложением к трудовому договору либо отдельным соглашением сторон, заключенным в письменной форме, которые являются неотъемлемой частью трудового договора.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73394" y="1454271"/>
            <a:ext cx="10014154" cy="5114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 трудовом договоре могут предусматриваться дополнительные условия, не ухудшающие положение работника по сравнению с установленным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в частности: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 уточнении места работы (с указанием структурного подразделения и его местонахождения) и (или) о рабочем месте;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 испытании;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 неразглашении охраняемой законом тайны (государственной, служебной, коммерческой и иной);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8143" y="1660748"/>
            <a:ext cx="10014154" cy="4191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 обязанностях работника отработать после обучения не менее установленного договором срока, если обучение проводилось за счет средств работодателя;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 видах и об условиях дополнительного страхования работника;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 улучшении социально-бытовых условий работника и членов его семьи;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– об уточнении применительно к условиям работы данного работника прав и обязанностей работника и работодателя, установленных трудовым законодательством и иными нормативными правовыми актами, содержащими нормы трудового права.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9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1306</Words>
  <Application>Microsoft Office PowerPoint</Application>
  <PresentationFormat>Широкоэкранный</PresentationFormat>
  <Paragraphs>67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117</cp:revision>
  <dcterms:created xsi:type="dcterms:W3CDTF">2021-11-29T13:06:40Z</dcterms:created>
  <dcterms:modified xsi:type="dcterms:W3CDTF">2025-03-31T19:53:58Z</dcterms:modified>
</cp:coreProperties>
</file>