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01" r:id="rId30"/>
    <p:sldId id="261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«Организационная структура управления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персоналом»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53485"/>
            <a:ext cx="100141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Организационная структура управления персоналом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не просто схема, на которой указаны подразделения и взаимосвязи между ними. Она должна отражать логику функционирования организации и соответствовать стратегическим направлениям ее развития.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Оптимизировать организационную структуру организации необходимо, если: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 персонала нет четкого понимания того, кто и за что несет ответственность;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взаимосвязи между подразделениями и отдельными сотрудниками не оптимальны, существуют зоны "безответственности" или дублирования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эффективность функциональных процессов не позволяет предупреждать отрицательные результаты и совершенствовать деятельность;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различие в административном и функциональном подчинении приводит к накладкам и конфликтам.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7" y="1345214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Важным этапом в процессе построения оргструктуры является формирование связей между ее подразделениями. При этом надо четко определить вид связи, ее содержание, периодичность, материальные носители.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Можно выделить четыре вида структурной связи: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линейное (непосредственно административное) подчинение;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функциональное руководство (методическое обеспечение, консультирование смежного подразделения);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соисполнительство (совместное выполнение работ);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функциональное обслуживание (подготовка информации или иная работа смежного подразделения по обеспечению процесса принятия решения).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54111" y="3215801"/>
            <a:ext cx="10014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74772" y="1387535"/>
            <a:ext cx="97231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Типовая организационная структура службы управления персоналом представлена</a:t>
            </a:r>
          </a:p>
        </p:txBody>
      </p:sp>
      <p:pic>
        <p:nvPicPr>
          <p:cNvPr id="3074" name="Picture 2" descr="Типовая организационная структура службы управления персонало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111" y="2468881"/>
            <a:ext cx="8593090" cy="3977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6" y="2156375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крупных организациях может наблюдаться дальнейшее структурирование внутренних подразделений системы управления персоналом. Наиболее характерным примером является выделение промежуточных подразделений в отделы, например в отделе профессионального обучения и развития персонала могут быть выделены группы, сектора по профессиональному обучению, по развитию карьеры, по работе с резервом.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12606"/>
            <a:ext cx="1001415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задачи и функции службы управления персоналом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 главным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задачам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службы управления персоналом относят: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обеспечение организации квалифицированными кадрами;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создание необходимых условий для эффективного использований знаний, навыков и опыта персонала;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совершенствование системы мотивации и оплаты труда;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предоставление работникам возможностей для развития, повышения квалификации и карьерного роста; стимулирование творческой активности;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совершенствование методов оценки персонала;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участие в формировании и совершенствовании корпоративной культуры организации;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формирование и сохранение благоприятного морально-психологического климата;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повышение удовлетворенности трудом всех категорий персонала.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460090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Функции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управления – это относительно самостоятельные, специализированные участки управленческой деятельности. Для того чтобы считаться таковой, функция управления должна иметь четко выраженное содержание, разработанный процесс ее осуществления и определенную структуру, в рамках которой завершается ее организационное обособление. Процесс реализации функции отвечает на вопрос, какова логическая последовательность осуществляемых в рамках функции действий, что за чем должно следовать, чтобы функция выполнялась. Структура функции отвечает на вопрос, как или каким образом формально связаны между собой действия, составляющие данную функцию.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71599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Содержание функций организационной структуры управления персоналом.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Установление целей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определение будущего состояния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Разработка стратегии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определение способов достижения цели.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Планирование работы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определение задач конкретным исполнителям.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Проектирование работы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определение рабочих функций исполнителей.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Мотивирование к работе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целенаправленное воздействие на работника.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6.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Координация работы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согласование действий исполнителей.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Учет и оценка работы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измерение результатов и их анализ.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8.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Контроль работы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сопоставление результатов с целями.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Обратная связь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корректировка целей.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71599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Рассмотрим основные функции службы "Управление персоналом", исходя из типовой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структуры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Отдел планирования персонала: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определяет потребности в кадрах на конкретный период времени;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оценку будущих потребностей в персонале;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оценку предложения рабочей силы на основе анализа текущих ресурсов с учетом потерь за счет текучести кадров;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разрабатывает план действий по предотвращению прогнозной нехватки или избытка рабочей силы.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71599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II. Отдел набора персонала и адаптации: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осуществляет взаимосвязь с внешними источниками, обеспечивающими кадрами организацию: кадровые агентства, службы занятости и пр.;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анализ внутренних источников отбора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подбор и отбор персонала (проведение профессиональной ориентации, разработка и проведение процедуры отбора; заключение трудового договора);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осуществляет ввод в должность новых работников;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работу по организации успешной адаптации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ведет собеседование с увольняемыми.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5" y="1371599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III. Отдел стимулирования и социальной защиты: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анализ должностных обязанностей;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осуществляет классификацию работ и их тарификацию;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разрабатывает систему оплаты труда и премирования (совместно с планово-финансовым отделом);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создает социальную инфраструктуру организации (коллективное добровольное страхование, предоставление социальных льгот; пенсионное обеспечение; выплата компенсаций при увольнениях; организация питания и отдыха работников и др.);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формирует и сопровождает корпоративную культуру в организации.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899" y="1129807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Процесс построения организационной структуры управления персоналом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Организационная структура системы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совокупность взаимосвязанных подразделений, системы управления персоналом и должностных лиц. Она отражает сложившиеся разделение прав, полномочий, ролей и видов деятельности персонала и объединение их в систему. В зависимости от вида, размеров и целей объекта управления и его внешней среды существуют различные организационные структуры управления персоналом.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Организационные структуры системы управления персоналом так же, как и оргструктуры управления организацией, подразделяются на несколько типов, каждый из которых отражает подход, заложенный в построение оргструктуры управления организации в целом.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0878" y="1769805"/>
            <a:ext cx="100141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IV. Отдел исследований по персоналу: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изучение вопросов кадровой политики;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обследует состояние морально-психологического климата в организации;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разрабатывает правила, процедуры проведения работ по управлению персоналом, а также формы документооборота;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готовит справочные материалы.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2540" y="1386347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V. Отдел профессионального обучения и развития персонала: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систематическое профессиональное обучение и контролирует его;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заключает договоры на подготовку персонала с учебными заведениями и центрами;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периодическое повышение квалификации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по мере необходимости профессиональную переподготовку персонажа;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ведет учет и статистику профессионального обучения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формирует кадровый резерв и проводит работу с ним;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планирует и контролирует развитие деловой карьеры работников.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2540" y="1386347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VI. Отдел социально-трудовых отношений: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решает правовые вопросы по всем функциям управления персоналом;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осуществляет согласование локальных нормативных и распорядительных документов;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работу по разрешению конфликтов (производственных и личностных);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участвует в разработке коллективных договоров и соглашений;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содействует развитию связей и отношений между администрацией и персоналом;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взаимодействует с профсоюзами.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2540" y="1386347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VII. Отдел оценки и контроля: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разрабатывает методики оценки на каждый этап работы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проводит оценку при следующих этапах: отборе кандидатов на вакантную должность; окончании испытательного срока; текущей оценки работы; продвижении в карьере; необходимости в обучении; формировании кадрового резерва;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аудит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организует аттестацию рабочих мест и условий труда;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разрабатывает критерии оценки эффективной работы службы управления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персоналом.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53547" y="1129807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Численность персонала кадровой службы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Численность персонала службы управления персоналом зависит от множества факторов: размера организации, вида его деятельности, ценностей и традиций, финансового состояния, стадии развития и т.д.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Для расчета численности кадровой службы существуют два нормативных документа, которые можно взять за основу: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Постановление Минтрудсоцразвития России от 26.03.2002 № 23 "Об утверждении норм времени на работы по документационному обеспечению управленческих структур федеральных органов исполнительной власти". Как следует из названия этого документа, рекомендованы они управленческим структурам федеральных органов исполнительной власти, в том числе таким структурам, как службы кадров.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590534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4554" y="914400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Несмотря на это, специалисты считают их приемлемыми для всех организаций вне зависимости от формы собственности и вида деятельности. Во-первых, потому, что кадровое делопроизводство во многом повторяет технологии документационного обеспечения управления, а во-вторых, потому, что специальных норм по документационному кадровому обеспечению просто нет.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 Постановление Минтруда СССР от 14.11.1991 № 78 "Об утверждении Межотраслевых укрупненных нормативов времени на работы по комплектованию и учету кадров". Данный документ носит рекомендательный характер и может быть использован в качестве основы для разработки систем нормирования труда, устанавливаемых в организациях. В соответствии с ТК РФ системы нормирования труда определяются работодателем с учетом мнения представительного органа работников или устанавливаются коллективным договором.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35560" y="1410026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Численность сотрудников службы по управлению персоналом колеблется по результатам различных исследований от 30 до 2000 человек на одного сотрудника службы управления персоналом. В среднем на одного специалиста приходится 200 работников организации. Например, в США один специалист по управлению персоналом приходится на 115 работников организации, в Японии – на 38 человек.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Количество сотрудников службы по управлению персоналом (человек), необходимых для выполнения работ по управлению персоналом, можно рассчитать по следующей формуле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174" name="Picture 6" descr="https://studme.org/imag/manag/masl_uprpers/image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645" y="5324168"/>
            <a:ext cx="766916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3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1918" y="2098954"/>
            <a:ext cx="106256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где Ч – численность сотрудников службы управления персоналом; Т, – суммарная трудоемкость работ, рассчитанных по типовым нормам за год (месяц);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полезный фонд рабочего времени одного работника за год (месяц).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Нормативная численность работников управления персоналом также осуществляется по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формуле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1506" name="Picture 2" descr="https://studme.org/imag/manag/masl_uprpers/image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53" y="4186190"/>
            <a:ext cx="2712491" cy="79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8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4937" y="1129807"/>
            <a:ext cx="1062566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где Чфакт – фактическая численность работников организации, человек; 250 – подушевой норматив на одного специалиста по управлению персоналом;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Кдоп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= 1,36 – дополнительный коэффициент, учитывающий работу по представлению установленной отчетности, проведению консультационно-разъяснительной работы по пенсионному и трудовому законодательству, анализу проблем текучести кадров, организации обучения, участию в рассмотрении жалоб, писем, заявлений и прочую работу с входящей почтой, осуществление руководящих функций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этот расчет численности входит единица начальника управления персоналом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Качество функционирования системы управления персоналом зависит не только от профессиональной подготовки ее работников, но и от нагрузки, приходящейся на одного специалиста, т.е. от интенсивности и напряженности его труда.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292040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 практике встречаются элементарная, линейная, функциональная и матричная структуры.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Элементарная организационная 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управления персоналом отражает двухуровневое руководство, которое может существовать в небольших организациях или в различных отделениях и филиалах крупных организаций. При такой структуре управления персоналом выделяются верхний уровень (руководитель) и нижний уровень (исполнитель). Для элементарных организационных структур характерно то, что они позволяют работникам быстро принимать решения, оперативно реагировать на изменения во внешней среде и обеспечивать неформальный подход к мотивированию и контролю за деятельностью персонала. Это дает организации определенные преимущества.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321536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Линейная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организационная 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управления персоналом предполагает относительную автономность в работе и в целом характеризуется простой одномерностью связей (только вертикальные связи), возможностью самоуправления. Поэтому она широко используется при организации работ в нижних производственных звеньях, семейном или мелком предпринимательстве. Такой подход к группированию работников применяется в случае, когда выполняемые функции однотипны, а кадры не дифференцируются по специальностям. В средних и больших организациях линейное деление дает эффект, как правило, на нижних уровнях иерархии (в отделах, секторах). Как только работы начинают специализироваться, возникает необходимость перехода к другим типам организационных структур.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321536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Функциональная организационная 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формируется там, где появляются функциональное разделение труда и функциональная специализация. Это наиболее часто встречающийся тип организационной структуры. Как только отдельные функции (например, кадровое планирование, оплата труда, социальное развитие) получают организационное закрепление, в организации сразу складывается организационная структура управления персоналом, увязывающая эти подразделения в единое целое и устанавливающая связи подчинения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Функциональные организационные структуры управления персоналом позволяют высшему руководству сосредоточиться на стратегических вопросах, создают благоприятные условия для достижения высокой эффективности за счет специализации. 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973477" y="429357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860171"/>
            <a:ext cx="10014154" cy="649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 их недостаткам относится то, что они способствуют возникновению своеобразных организационных перегородок между сгруппированными работами, а также развитию преимущественно вертикальных связей, которые требуют создания дополнительных координирующих органов.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Матричная организационная структура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управления персоналом создает условия, для того чтобы работники чувствовали большее удовлетворение от работы. Однако использование групп как элемента матричного построения организации, кроме позитивных сторон, имеет и недостатки. Группы чаще всего не являются устойчивыми образованиями, а их интенсивное использование практически лишает членов группы своего постоянного рабочего места. Кроме того, в таких группах кадровикам и менеджерам трудно заниматься развитием персонала, а частая смена руководителей и специалистов приводит к потере контроля.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898" y="1129807"/>
            <a:ext cx="10014154" cy="1882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построения организационной структуры управления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персоналом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45502"/>
              </p:ext>
            </p:extLst>
          </p:nvPr>
        </p:nvGraphicFramePr>
        <p:xfrm>
          <a:off x="1061881" y="2071282"/>
          <a:ext cx="10205886" cy="4411776"/>
        </p:xfrm>
        <a:graphic>
          <a:graphicData uri="http://schemas.openxmlformats.org/drawingml/2006/table">
            <a:tbl>
              <a:tblPr/>
              <a:tblGrid>
                <a:gridCol w="5102943">
                  <a:extLst>
                    <a:ext uri="{9D8B030D-6E8A-4147-A177-3AD203B41FA5}">
                      <a16:colId xmlns:a16="http://schemas.microsoft.com/office/drawing/2014/main" val="1844228002"/>
                    </a:ext>
                  </a:extLst>
                </a:gridCol>
                <a:gridCol w="5102943">
                  <a:extLst>
                    <a:ext uri="{9D8B030D-6E8A-4147-A177-3AD203B41FA5}">
                      <a16:colId xmlns:a16="http://schemas.microsoft.com/office/drawing/2014/main" val="1379355640"/>
                    </a:ext>
                  </a:extLst>
                </a:gridCol>
              </a:tblGrid>
              <a:tr h="40585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Принцип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Содержание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587587"/>
                  </a:ext>
                </a:extLst>
              </a:tr>
              <a:tr h="88490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Гибкость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Характеризует способность быстрой перестройки в соответствии с изменениями, происходящими в организации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07064"/>
                  </a:ext>
                </a:extLst>
              </a:tr>
              <a:tr h="64538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Систематизация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Заключается в разумной систематизации функций персонала в отделах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82722"/>
                  </a:ext>
                </a:extLst>
              </a:tr>
              <a:tr h="64538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Специализация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Обеспечивается закреплением за каждым отделом соответствующих ему функций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38751"/>
                  </a:ext>
                </a:extLst>
              </a:tr>
              <a:tr h="64538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Нормоуправляемость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Соблюдение рационального числа сотрудников за работником кадровой службы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441077"/>
                  </a:ext>
                </a:extLst>
              </a:tr>
              <a:tr h="1124428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Экономичность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Характеризует достижение минимально необходимых затрат на построение и содержание организационной структуры управления персоналом</a:t>
                      </a:r>
                    </a:p>
                  </a:txBody>
                  <a:tcPr marL="83168" marR="83168" marT="83168" marB="831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1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5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321536"/>
            <a:ext cx="100141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Выбор организационной структуры управления персоналом зависит от целого ряда факторов. Наиболее значимыми являются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размер и степень разнообразия деятельности; организационно-правовая форма организации; отношение к управлению персоналом руководителей; состояние внутренней среды; стратегия управления персоналом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Оргструктура управления персоналом должна соответствовать размеру организации и не быть сложной. Как правило, размер организации влияет на структуру управления персоналом в виде увеличения числа уровней иерархии. С ростом численности персонала в организации и увеличением специализированных видов деятельности появляются промежуточные уровни в управлении персоналом. Также вызывает изменения и организационно-правовая форма организации: чем она сложнее, тем больше уровней и подразделений имеет организационная структура управления персоналом.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898" y="1129807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Структура управления персоналом в значительной степени зависит от отношения к ней менеджеров. Высококвалифицированные работники и работники, труд которых имеет творческую направленность, предпочитают оргструктуры, дающие свободу и самостоятельность. Работники, выполняющие рутинные операции, ориентированы на традиционные организационные структуры 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Динамизм внутренней среды также является определяющим в построении организационной структуры управления персоналом. Так, если внутренняя среда стабильна и в ней имеются незначительные изменения, то применяются оргструктуры, обладающие незначительной гибкостью и требующие больших усилий для их изменения. В случае когда внутренняя среда динамична, то оргструктура управления персоналом должна обладать гибкостью и способностью быстро реагировать на эти изменения. 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1674</Words>
  <Application>Microsoft Office PowerPoint</Application>
  <PresentationFormat>Широкоэкранный</PresentationFormat>
  <Paragraphs>126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128</cp:revision>
  <dcterms:created xsi:type="dcterms:W3CDTF">2021-11-29T13:06:40Z</dcterms:created>
  <dcterms:modified xsi:type="dcterms:W3CDTF">2025-04-05T19:23:33Z</dcterms:modified>
</cp:coreProperties>
</file>