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1" r:id="rId16"/>
    <p:sldId id="276" r:id="rId17"/>
    <p:sldId id="272" r:id="rId18"/>
    <p:sldId id="273" r:id="rId19"/>
    <p:sldId id="274" r:id="rId20"/>
    <p:sldId id="275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Функционально-стоимостной анализ (ФСА) деятельности персонала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77500" lnSpcReduction="20000"/>
          </a:bodyPr>
          <a:lstStyle/>
          <a:p>
            <a:pPr marL="0" indent="544513">
              <a:lnSpc>
                <a:spcPct val="120000"/>
              </a:lnSpc>
              <a:buNone/>
            </a:pPr>
            <a:r>
              <a:rPr lang="ru-RU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Совершенствование деятельности персонала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Функции делятся на: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Внешние функции управления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функции по регулированию внешних связей со смежными и вышестоящими организациями.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Внутренние функции управления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функции по регулированию внутренних связей организации между функциональными подразделениями как одного уровня, так и разных уровней иерархии.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Главная функция управления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функция, для осуществления которой создан аппарат управления или отдельные подразделения.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Основная функция управления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функция, без которой не может быть осуществлена главная функция управления.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Вспомогательная функция управления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функция, способствующая осуществлению основной функции управления.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Autofit/>
          </a:bodyPr>
          <a:lstStyle/>
          <a:p>
            <a:pPr marL="0" indent="544513">
              <a:lnSpc>
                <a:spcPct val="120000"/>
              </a:lnSpc>
              <a:buNone/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Важнейшие задачи по совершенствованию деятельности персонала: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1.Освободить персонал от «ненужных» функций.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Анализируя деятельность персонала, посредством тестов, анкет и т.п. выявить и избавиться от излишних и несвойственных службе персонала функций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2.Правильно организовывать выполнение функций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(Формировать организационную структуру службы персонал, Осуществлять адаптацию персонала, Разрабатывать кадровую политику и стратегию управления персоналом, Управлять социальным развитием, Анализировать деятельность службы персонала, Осуществлять маркетинг персонала и т.п.)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3.Сократить затраты на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найм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, оценку, отбор, аттестацию персонала. Также на осуществление подбора и расстановку персонала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4. Повысить качество выполнения основных функций, таких как:</a:t>
            </a:r>
          </a:p>
          <a:p>
            <a:pPr marL="347663" indent="196850">
              <a:lnSpc>
                <a:spcPct val="120000"/>
              </a:lnSpc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Мотивация и стимулирование персонала</a:t>
            </a:r>
          </a:p>
          <a:p>
            <a:pPr marL="347663" indent="196850">
              <a:lnSpc>
                <a:spcPct val="120000"/>
              </a:lnSpc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Обучение, переподготовка и повышение квалификации персонала</a:t>
            </a:r>
          </a:p>
          <a:p>
            <a:pPr marL="347663" indent="196850">
              <a:lnSpc>
                <a:spcPct val="120000"/>
              </a:lnSpc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Формирование трудового коллектива</a:t>
            </a:r>
          </a:p>
          <a:p>
            <a:pPr marL="347663" indent="196850">
              <a:lnSpc>
                <a:spcPct val="120000"/>
              </a:lnSpc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Адаптация персонала</a:t>
            </a:r>
          </a:p>
          <a:p>
            <a:pPr marL="347663" indent="196850">
              <a:lnSpc>
                <a:spcPct val="120000"/>
              </a:lnSpc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Управление социальными и производственными конфликтами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5. Совершенствовать функциональные взаимосвязи службы персонала с другими функциональными подразделениями организации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6. Компьютеризировать процессы выполнения функций службы персонала и т.п.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Единство функционального и стоимостного подходов при повышении эффективности систем управления, в том числе системы управления персоналом, достигается посредством применения метода функционально-стоимостного анализа (ФСА).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55000" lnSpcReduction="20000"/>
          </a:bodyPr>
          <a:lstStyle/>
          <a:p>
            <a:pPr marL="0" indent="544513">
              <a:lnSpc>
                <a:spcPct val="120000"/>
              </a:lnSpc>
              <a:buNone/>
              <a:tabLst>
                <a:tab pos="4572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ФСА основывается на принципах:</a:t>
            </a:r>
          </a:p>
          <a:p>
            <a:pPr marL="347663" indent="196850">
              <a:lnSpc>
                <a:spcPct val="120000"/>
              </a:lnSpc>
              <a:tabLst>
                <a:tab pos="457200" algn="l"/>
              </a:tabLst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Функционально-стоимостной подход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47663" indent="196850">
              <a:lnSpc>
                <a:spcPct val="120000"/>
              </a:lnSpc>
              <a:tabLst>
                <a:tab pos="457200" algn="l"/>
              </a:tabLst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Системный подход.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47663" indent="196850">
              <a:lnSpc>
                <a:spcPct val="120000"/>
              </a:lnSpc>
              <a:tabLst>
                <a:tab pos="457200" algn="l"/>
              </a:tabLst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Народнохозяйственный подход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7663" indent="196850">
              <a:lnSpc>
                <a:spcPct val="120000"/>
              </a:lnSpc>
              <a:tabLst>
                <a:tab pos="457200" algn="l"/>
              </a:tabLst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Коллективное творчество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544513">
              <a:lnSpc>
                <a:spcPct val="120000"/>
              </a:lnSpc>
              <a:buNone/>
              <a:tabLst>
                <a:tab pos="457200" algn="l"/>
              </a:tabLst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Основные задачи ФСА: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544513">
              <a:lnSpc>
                <a:spcPct val="120000"/>
              </a:lnSpc>
              <a:buNone/>
              <a:tabLst>
                <a:tab pos="4572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1.достижение наилучшего соотношения между эффективностью работы аппарата управления и затратами на его содержание;</a:t>
            </a:r>
          </a:p>
          <a:p>
            <a:pPr marL="0" indent="544513">
              <a:lnSpc>
                <a:spcPct val="120000"/>
              </a:lnSpc>
              <a:buNone/>
              <a:tabLst>
                <a:tab pos="4572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2.снижение затрат на производство выпускаемой продукции и оказание услуг, повышение их качества;</a:t>
            </a:r>
          </a:p>
          <a:p>
            <a:pPr marL="0" indent="544513">
              <a:lnSpc>
                <a:spcPct val="120000"/>
              </a:lnSpc>
              <a:buNone/>
              <a:tabLst>
                <a:tab pos="4572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3.повышение производительности труда управленческих работников и рабочих производственных подразделений;</a:t>
            </a:r>
          </a:p>
          <a:p>
            <a:pPr marL="0" indent="544513">
              <a:lnSpc>
                <a:spcPct val="120000"/>
              </a:lnSpc>
              <a:buNone/>
              <a:tabLst>
                <a:tab pos="4572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4.улучшение использования производственных фондов, материальных, трудовых и финансовых ресурсов;</a:t>
            </a:r>
          </a:p>
          <a:p>
            <a:pPr marL="0" indent="544513">
              <a:lnSpc>
                <a:spcPct val="120000"/>
              </a:lnSpc>
              <a:buNone/>
              <a:tabLst>
                <a:tab pos="4572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5.сокращение или ликвидация брака.</a:t>
            </a:r>
          </a:p>
          <a:p>
            <a:pPr marL="0" indent="544513">
              <a:lnSpc>
                <a:spcPct val="120000"/>
              </a:lnSpc>
              <a:buNone/>
              <a:tabLst>
                <a:tab pos="4572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Таким образом, ФСА позволяет посмотреть на систему управления или ее часть (как на товар: со стороны потребительной стоимости и стоимости) с двух сторон: одна сторона — состав и качество осуществления функций управления и вторая — затраты на осуществление функций. При этом обе стороны рассматриваются в единстве, так как являются сторонами одной медали. Поэтому в философском смысле основную задачу ФСА системы управления можно представить как достижение этого единства путем разрешения противоречия между качеством функций управления и затратами на их осуществление.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5.2 Содержание важнейших этапов функционально-стоимостного анализа (ФСА) и практика его использования при развитии систем управления персоналом организаций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45736"/>
          </a:xfrm>
        </p:spPr>
        <p:txBody>
          <a:bodyPr>
            <a:normAutofit fontScale="92500" lnSpcReduction="10000"/>
          </a:bodyPr>
          <a:lstStyle/>
          <a:p>
            <a:pPr marL="0" indent="544513">
              <a:lnSpc>
                <a:spcPct val="110000"/>
              </a:lnSpc>
              <a:buNone/>
              <a:tabLst>
                <a:tab pos="979488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Функционально-стоимостный анализ включает в себя следующие этапы: подготовительный, информационный, аналитический, творческий, исследовательский, рекомендательный, внедренческий. Они хорошо вписываются в принятую последовательность разработки проекта совершенствования системы управления организацией.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Предпроектная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подготовка охватывает подготовительный, информационный и аналитический этапы ФСА; проектирование — творческий, исследовательский и рекомендательный этапы ФСА; а внедрение — этап внедрения результатов ФСА.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Этапы функционально-стоимостного анализа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556792"/>
          <a:ext cx="82296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8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48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этапов ФСА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Содержание этапов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Информация для выполнения этапов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Источники информации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Исполнители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Подготовительный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Комплексное обследование основной деятельности и управления организации, обоснование выбора объекта анализа, определение конкретных задач проведения ФСА, составление рабочего плана проведения ФСА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Цели и задачи организации, организационная структура управления, характер производственных процессов, роль объекта анализа в деятельности организации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Устав организации, бизнес-план, положение о службе персонала организации, штатное расписание, должностные инструкции работников службы персонала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Начальник службы персонала, начальник отдела по работе с персоналом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Продолжение таблицы «Этапы функционально-стоимостного анализа»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916832"/>
          <a:ext cx="8229600" cy="399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этапов ФСА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Содержание этапов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Информация для выполнения этапов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Источники информации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Исполнители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Информационный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Отбор, систематизация и изучение данных, характеризующих деятельность службы персонала, а также данных по аналогичным подразделениям других организаций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Данные, характеризующие деятельность службы персонала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Должностные инструкции работников службы, схемы документооборота, данные </a:t>
                      </a:r>
                      <a:r>
                        <a:rPr kumimoji="0" lang="ru-RU" sz="1600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бухотчетности</a:t>
                      </a:r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анкетный и устный опрос работников службы персонала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Начальник службы персонала, начальник отдела по работе с персоналом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Продолжение таблицы «Этапы функционально-стоимостного анализа»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6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этапов ФСА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Содержание этапов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Информация для выполнения этапов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Источники информации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Исполнители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Внедрение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Подготовка работников аппарата управления к внедрению и разработка плана-графика внедрения проекта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Информация о проводимых мероприятиях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План-график внедрения проекта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Начальник службы персонала, начальник отдела по работе с персоналом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Продолжение таблицы «Этапы функционально-стоимостного анализа»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2060848"/>
          <a:ext cx="8229600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этапов ФСА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Содержание этапов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Информация для выполнения этапов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Источники информации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Исполнители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Аналитический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Формулировка, анализ и классификация функций, их декомпозиция, анализ функциональных взаимосвязей между службой персонала и подразделениями аппарата управления организации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Данные, выявляющие основные и вспомогательные функции службы персонала, инструменты ФСА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Должностные инструкции работников службы, схемы документооборота, данные </a:t>
                      </a:r>
                      <a:r>
                        <a:rPr kumimoji="0" lang="ru-RU" sz="1600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бухотчетности</a:t>
                      </a:r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анкетный и устный опрос работников службы персонала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Начальник отдела по работе с персоналом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Продолжение таблицы «Этапы функционально-стоимостного анализа»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988840"/>
          <a:ext cx="8229600" cy="399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этапов ФСА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Содержание этапов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Информация для выполнения этапов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Источники информации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Исполнители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Творческий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Выявление способов выполнения функций службы персонала, формирование вариантов функций, предварительная оценка и отбор вариантов с оценкой затрат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Данные, выявляющие функции службы персонала. Методы «мозговой атаки», контрольных вопросов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Типовое положение о службе персонала, штатное расписание, должностные инструкции, схемы документооборота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Начальник службы персонала, начальник отдела по работе с персоналом, эксперт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Продолжение таблицы «Этапы функционально-стоимостного анализа»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2492896"/>
          <a:ext cx="82296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этапов ФСА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Содержание этапов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Информация для выполнения этапов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Источники информации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Исполнители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Исследовательский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Описание каждого варианта, сравнительная технико-экономическая оценка вариантов на основе экспертизы, отбор вариантов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Технико-экономические показатели, характеризующие каждый вариант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Докладная записка по результатам творческого этапа ФСА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Начальник службы персонала, начальник отдела по работе с персоналом. Психолог, работник отдела маркетинга и рекламы, эксперт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066800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5.1 Функционально-стоимостной метод -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метод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анализа, оценки и совершенствования деятельности персонала. Сущность и принципы метода в единстве функционального и стоимостного подходов.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720"/>
          </a:xfrm>
        </p:spPr>
        <p:txBody>
          <a:bodyPr>
            <a:normAutofit fontScale="70000" lnSpcReduction="20000"/>
          </a:bodyPr>
          <a:lstStyle/>
          <a:p>
            <a:pPr marL="0" indent="54451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Функционально-стоимостной метод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метод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анализа, оценки и совершенствования деятельности персонала. Сущность и принципы метода в единстве функционального и стоимостного подходов.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Метод ФСА занимает важное место в системе прогрессивных инструментов совершенствования управления, содействующих повышению эффективности трудовой деятельности и производства. 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Соотнесение функций органа управления с управляемым объектом дает информацию о том, насколько необходим этот орган.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Соответствие функций системы управления функциям производственной системы — необходимое условие эффективного построения системы управления организацией, так как система управления существует не сама по себе, не для себя, а для обеспечения эффективного функционирования производственной системы.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Продолжение таблицы «Этапы функционально-стоимостного анализа»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1916832"/>
          <a:ext cx="822960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этапов ФСА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Содержание этапов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Информация для выполнения этапов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Источники информации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Исполнители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Рекомендательный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Рассмотрение и утверждение рекомендаций и принятие решений об их реализации, расчет затрат на реализацию проекта и ожидаемой экономической эффективности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Расчет производится в соответствии с методикой расчета ожидаемой экономической эффективности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Учебная литература по курсу «УП организации»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Начальник службы персонала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53848"/>
          </a:xfrm>
        </p:spPr>
        <p:txBody>
          <a:bodyPr>
            <a:normAutofit fontScale="70000" lnSpcReduction="20000"/>
          </a:bodyPr>
          <a:lstStyle/>
          <a:p>
            <a:pPr marL="0" indent="631825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Как видно из самого общего описания метода ФСА, он весьма сложен и трудоемок. По сути дела, исследуется вся система жизнедеятельности предприятия, а не только, собственно, персонал. ФСА под силу организовать только достаточно крупной организации и, желательно, с привлечением исследовательских сил внешних консалтинговых фирм (как это делают некоторые зарубежные корпорации). Кроме того, внимание к подобным сложным исследованиям должно присутствовать, прежде всего, в управленческой культуре и управленческих стратегиях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топ-менеджеров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А еще должны изыскиваться необходимые средства и время, четко планироваться и контролироваться действия групп исследователей – аналитиков, экспертов. Процесс исследований, промежуточные и конечные результаты должны доводиться до всех работников. Очевидно, что подобные исследования должны вписываться в политику демократизации управления, освоения практики «менеджмента тотального качества» и пр. Такие исследования не могут проводиться часто. В промежутках времени между такими системными исследованиями (в три –пять лет) целесообразно проводить более узкие исследования различных аспектов, связанных с эффективностью управления персоналом.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77500" lnSpcReduction="20000"/>
          </a:bodyPr>
          <a:lstStyle/>
          <a:p>
            <a:pPr marL="0" indent="54451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Функциональный подход имеет большое значение для изучения и построения любой системы управления, в том числе системы управления персоналом. Однако нет функций без их носителей. Функции системы управления «привязаны» к их носителям — системе управления, подразделению, работнику. Ту или иную конкретную функцию в системе может выполнять не любое подразделение или работник, а лишь конкретные подразделения и работники. 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Каждая функция управления подчинена цели и осуществляется ради достижения цели, которая является объективно обусловленной. Однако функции управления осуществимы только тогда, когда реализуются возможности носителей функций системы управления и внешней среды, которая питает систему управления информацией, финансами и другими необходимыми для функционирования и развития системы ресурсами.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92500" lnSpcReduction="20000"/>
          </a:bodyPr>
          <a:lstStyle/>
          <a:p>
            <a:pPr marL="0" indent="544513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Функциональный подход обязательно должен идти рядом с системным подходом в исследовании. ФСА как метод системных исследований обладает такими свойствами. Изучение функций систем управления при помощи метода ФСА позволяет проводить анализ всех составляющих систему управления носителей функций, внешней среды, их состояния и взаимосвязей. При этом ФСА дополняется стоимостным анализом, что выгодно отличает этот метод от других традиционных методов, распространенных в практике проектирования систем управления организацией.</a:t>
            </a:r>
          </a:p>
          <a:p>
            <a:pPr marL="0" indent="544513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Этот метод позволяет определить состояние функционирования и тенденции развития системы управления, отдельного подразделения или работника, которые происходят в ходе реализации ее (системы) потребительной стоимости. Кроме того, ФСА позволяет выявить затраты, необходимые для осуществления функций системы при заданном уровне их качества.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Autofit/>
          </a:bodyPr>
          <a:lstStyle/>
          <a:p>
            <a:pPr marL="0" indent="544513">
              <a:lnSpc>
                <a:spcPct val="120000"/>
              </a:lnSpc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Первая часть ФСА — функциональный анализ системы управления — имеет определенную историю и опыт, широко применяется на практике. Этого не скажешь о второй части — стоимостном анализе (если говорить о стоимости функций управления). Определение затрат (стоимости) на осуществление функций системы управления имеет свои сложности и большую специфику в отличие от стоимости выполнения функций технических систем.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Что же такое стоимость функций управления? Это прежде всего затраты, связанные с содержанием носителя функций (система управления, подразделение, работник, аппарат управления). 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ФСА позволяет посмотреть на систему управления или ее часть (как на товар: со стороны потребительной стоимости и стоимости) с двух сторон: одна сторона — состав и качество осуществления функций управления и вторая — затраты на осуществление функций. При этом обе стороны рассматриваются в единстве, так как являются сторонами одной медали. Поэтому в философском смысле основную задачу ФСА системы управления можно представить как достижение этого единства путем разрешения противоречия между качеством функций управления и затратами на их осуществление.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77500" lnSpcReduction="20000"/>
          </a:bodyPr>
          <a:lstStyle/>
          <a:p>
            <a:pPr marL="0" indent="54451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ФСА метод универсальный и достаточно широко применяемый в мировой практике менеджмента персонала. Он позволяет при его проведении применять систему методов: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 Оценка деятельности персонала</a:t>
            </a:r>
            <a:endParaRPr lang="ru-RU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54451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Анализ научных концепций позволяет выделить несколько основных подходов к оценке эффективности трудовой деятельности: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Экономическая эффективность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позволяет путем соизмерения экономии (прибыли) и затрат (вложений) экономически обосновать результаты деятельности организации по законченным проектам (бизнес-планам, инвестициям, мероприятиям).Основные показатели экономической эффективности: коэффициент эффективности затрат; срок окупаемости затрат; приведенные затраты; годовой экономический эффект; дисконтированные затраты.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77500" lnSpcReduction="20000"/>
          </a:bodyPr>
          <a:lstStyle/>
          <a:p>
            <a:pPr marL="0" indent="631825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Социальная эффективность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создает возможность оценки общественного характера труда с помощью количественных и качественных показателей. Она измеряет мотивацию персонала, социально-психологический климат в коллективе и уровень развития человеческих ресурсов организации. Включает такие показатели, как средняя заработная плата работника; удельный вес фонда оплаты труда в выручке; темпы роста заработной платы; уровень трудовой дисциплины; текучесть персонала; потери рабочего времени; оценка социально-психологического климата;</a:t>
            </a:r>
          </a:p>
          <a:p>
            <a:pPr marL="0" indent="631825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Организационная эффективность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оценивает уровень организации трудовой деятельности управленческого и производственного персонала, состояние системы управления организации: надежность работы персонала и равномерность загрузки персонала; нормы управляемости; коэффициент прироста сотрудников; качество управленческого труда; уровень управленческого потенциала.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837280"/>
          </a:xfrm>
        </p:spPr>
        <p:txBody>
          <a:bodyPr>
            <a:normAutofit fontScale="70000" lnSpcReduction="20000"/>
          </a:bodyPr>
          <a:lstStyle/>
          <a:p>
            <a:pPr marL="0" indent="54451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4)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Оценка по конечным результатам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позволяет количественно определить результаты и динамику трудовой деятельности организации в целом и ее подразделений на основе укрупненных экономических показателей. Конечные результаты производства могут служить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критериальными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показателями эффективности трудовой деятельности. К ним относятся показатели: выручка (объем продаж); валовой (хозрасчетный доход); Балансовая (чистая) прибыль; Затрата (себестоимость, издержки); качество готовой продукции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(труда, услуг).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5)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Управление производительностью труда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очень важный раздел мотивации трудовой деятельности, экономики труд и экономики предприятия. Оно создает основы для планирования и анализа трудовых ресурсов по главному критерию – производительности (выработке) и связанным с ним другим показателям. В перечень основных показателей входят: стоимостная оценка производительности; натуральная выработка на одного работника; темпы роста производительности труда; трудоемкость продукции (работ, услуг); коэффициенты использования рабочего времени.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70000" lnSpcReduction="20000"/>
          </a:bodyPr>
          <a:lstStyle/>
          <a:p>
            <a:pPr marL="0" indent="54451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6)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Качество трудовой жизни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важнейшее условие роста производительности труда и должно базироваться на росте материальных показателей и концепции всестороннего развития личности; является современным интегральным показателем оценки трудовой деятельности, определяемым на основе совокупности экономических и социальных показателей. Оно включает следующие группы показателей: трудовой коллектив; оплата труда; рабочее место; руководство предприятия; служебная карьера; социальные гарантии; социальные блага.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7)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Балльная оценка эффективности труда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позволяет с помощью интегрального показателя оценить итоговые результаты деятельности за определенный период (год, квартал, месяц) организации в целом, а также ее крупных подразделений (т.е. проводить оценку по конечным результатам). </a:t>
            </a:r>
          </a:p>
          <a:p>
            <a:pPr marL="0" indent="544513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8)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Оценка трудового вклада (участия)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является главным инструментом измерения индивидуального вклада в конечные результаты при бестарифной системе, а также при повременной оплате труда рабочих и служащих.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43</TotalTime>
  <Words>2251</Words>
  <Application>Microsoft Office PowerPoint</Application>
  <PresentationFormat>Экран (4:3)</PresentationFormat>
  <Paragraphs>139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Georgia</vt:lpstr>
      <vt:lpstr>Times New Roman</vt:lpstr>
      <vt:lpstr>Trebuchet MS</vt:lpstr>
      <vt:lpstr>Wingdings 2</vt:lpstr>
      <vt:lpstr>Городская</vt:lpstr>
      <vt:lpstr>Функционально-стоимостной анализ (ФСА) деятельности персонала</vt:lpstr>
      <vt:lpstr>5.1 Функционально-стоимостной метод - метод анализа, оценки и совершенствования деятельности персонала. Сущность и принципы метода в единстве функционального и стоимостного подходов.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5.2 Содержание важнейших этапов функционально-стоимостного анализа (ФСА) и практика его использования при развитии систем управления персоналом организаций</vt:lpstr>
      <vt:lpstr>Этапы функционально-стоимостного анализа</vt:lpstr>
      <vt:lpstr>Продолжение таблицы «Этапы функционально-стоимостного анализа»</vt:lpstr>
      <vt:lpstr>Продолжение таблицы «Этапы функционально-стоимостного анализа»</vt:lpstr>
      <vt:lpstr>Продолжение таблицы «Этапы функционально-стоимостного анализа»</vt:lpstr>
      <vt:lpstr>Продолжение таблицы «Этапы функционально-стоимостного анализа»</vt:lpstr>
      <vt:lpstr>Продолжение таблицы «Этапы функционально-стоимостного анализа»</vt:lpstr>
      <vt:lpstr>Продолжение таблицы «Этапы функционально-стоимостного анализа»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5. Функционально-стоимостной анализ (ФСА) деятельности персонала (2 часа)</dc:title>
  <dc:creator>User</dc:creator>
  <cp:lastModifiedBy>Сметанин Александр</cp:lastModifiedBy>
  <cp:revision>10</cp:revision>
  <dcterms:created xsi:type="dcterms:W3CDTF">2016-01-17T18:59:11Z</dcterms:created>
  <dcterms:modified xsi:type="dcterms:W3CDTF">2025-12-03T14:20:21Z</dcterms:modified>
</cp:coreProperties>
</file>