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1" r:id="rId11"/>
    <p:sldId id="262" r:id="rId12"/>
    <p:sldId id="263" r:id="rId13"/>
    <p:sldId id="26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3A857-D20F-494C-8541-59B3B9C1CDF8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70FC9-4F56-4192-877F-97B653B41F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07549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C90D5-3A1A-47CE-ABE1-348F8788B7D5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86B4B-16C1-40A5-AD9C-17C3180673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0087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20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21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22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23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86B4B-16C1-40A5-AD9C-17C318067359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9CB0F38-D702-4C85-A6BC-40B459A09D8D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21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D28CE-0648-409C-937A-A80C37C3613B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32720-835D-4923-BD0F-11C0785E83B4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52-CDA0-48D0-9539-0BB1D7AFA7C5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33194-54EC-417D-9724-CE1A209D96EC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91C1-2B92-4CF9-A8E2-2CAE2BDC4245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FD1F2-1121-4742-AF27-E78C7088588F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9066-6CFF-4290-8A20-5CCBC362942B}" type="datetime1">
              <a:rPr lang="ru-RU" smtClean="0"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67C3-B159-4B2F-BB58-7CB4F519CEF3}" type="datetime1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B743-19B6-4C76-9379-318116236804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6514-FB23-4649-B254-C3FC7925C352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CE82-C3BB-4FE7-BFBB-051CBC202E14}" type="datetime1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146F5-6FCF-436D-A1E5-76A378C089AC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и оборудование для подготовки нефти, газа и газового конденсата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9059-A710-4982-BD8F-2097B9EBDAF7}" type="datetime1">
              <a:rPr lang="ru-RU" smtClean="0"/>
              <a:t>25.10.2024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30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10</a:t>
            </a:fld>
            <a:endParaRPr lang="ru-RU" sz="2800"/>
          </a:p>
        </p:txBody>
      </p:sp>
      <p:pic>
        <p:nvPicPr>
          <p:cNvPr id="4" name="Рисунок 3" descr="Нефтяные эмульсии При извлечении из пласта, движении по насосно-компрессорным трубам в стволе скважины, 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073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11</a:t>
            </a:fld>
            <a:endParaRPr lang="ru-RU" sz="2800"/>
          </a:p>
        </p:txBody>
      </p:sp>
      <p:pic>
        <p:nvPicPr>
          <p:cNvPr id="4" name="Рисунок 3" descr="Нефтяные эмульсии: способы разрушения Процесс разрушения нефтяных эмульсий можно разбить на 3 элементарные стадии: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7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12</a:t>
            </a:fld>
            <a:endParaRPr lang="ru-RU" sz="2800"/>
          </a:p>
        </p:txBody>
      </p:sp>
      <p:pic>
        <p:nvPicPr>
          <p:cNvPr id="4" name="Рисунок 3" descr="НЕФТЯНОЕ МЕСТОРОЖДЕН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40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13</a:t>
            </a:fld>
            <a:endParaRPr lang="ru-RU" sz="2800"/>
          </a:p>
        </p:txBody>
      </p:sp>
      <p:pic>
        <p:nvPicPr>
          <p:cNvPr id="4" name="Рисунок 3" descr="Обобщенная схема сбора, транспорта и подготовки нефти на промысл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232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14</a:t>
            </a:fld>
            <a:endParaRPr lang="ru-RU" sz="2800"/>
          </a:p>
        </p:txBody>
      </p:sp>
      <p:pic>
        <p:nvPicPr>
          <p:cNvPr id="4" name="Рисунок 3" descr="Основные аппараты для подготовки нефти на промыслах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073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15</a:t>
            </a:fld>
            <a:endParaRPr lang="ru-RU" sz="2800"/>
          </a:p>
        </p:txBody>
      </p:sp>
      <p:pic>
        <p:nvPicPr>
          <p:cNvPr id="4" name="Рисунок 3" descr="Сепараторы условно можно подразделить на следующие категории: • по назначению: замерные и сепарирующие; •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71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16</a:t>
            </a:fld>
            <a:endParaRPr lang="ru-RU" sz="2800"/>
          </a:p>
        </p:txBody>
      </p:sp>
      <p:pic>
        <p:nvPicPr>
          <p:cNvPr id="4" name="Рисунок 3" descr="Виды сепараторов: цилиндрическ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405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17</a:t>
            </a:fld>
            <a:endParaRPr lang="ru-RU" sz="2800"/>
          </a:p>
        </p:txBody>
      </p:sp>
      <p:pic>
        <p:nvPicPr>
          <p:cNvPr id="4" name="Рисунок 3" descr="Виды сепараторов: сферическ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232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18</a:t>
            </a:fld>
            <a:endParaRPr lang="ru-RU" sz="2800"/>
          </a:p>
        </p:txBody>
      </p:sp>
      <p:pic>
        <p:nvPicPr>
          <p:cNvPr id="4" name="Рисунок 3" descr="Устройство трехфазного сепаратора Общим в конструкции сепараторов любого типа является наличие в них четырех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073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19</a:t>
            </a:fld>
            <a:endParaRPr lang="ru-RU" sz="2800"/>
          </a:p>
        </p:txBody>
      </p:sp>
      <p:pic>
        <p:nvPicPr>
          <p:cNvPr id="4" name="Рисунок 3" descr="Устройство трехфазного сепаратора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7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2</a:t>
            </a:fld>
            <a:endParaRPr lang="ru-RU" sz="2800"/>
          </a:p>
        </p:txBody>
      </p:sp>
      <p:pic>
        <p:nvPicPr>
          <p:cNvPr id="4" name="Рисунок 3" descr="Задача промысловой подготовки нефти и газа – отделение от нефти основной части попутного газа,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6449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20</a:t>
            </a:fld>
            <a:endParaRPr lang="ru-RU" sz="2800"/>
          </a:p>
        </p:txBody>
      </p:sp>
      <p:pic>
        <p:nvPicPr>
          <p:cNvPr id="4" name="Рисунок 3" descr="Устройство трехфазного сепаратора • I – Основная сепарационная секция • II - Осадительная секци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405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21</a:t>
            </a:fld>
            <a:endParaRPr lang="ru-RU" sz="2800"/>
          </a:p>
        </p:txBody>
      </p:sp>
      <p:pic>
        <p:nvPicPr>
          <p:cNvPr id="4" name="Рисунок 3" descr="Устройство трехфазного сепаратора Применение внутренних устройств способствует уменьшению габаритов сепаратора Циклонное входное устройство Коалесцер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232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22</a:t>
            </a:fld>
            <a:endParaRPr lang="ru-RU" sz="2800"/>
          </a:p>
        </p:txBody>
      </p:sp>
      <p:pic>
        <p:nvPicPr>
          <p:cNvPr id="4" name="Рисунок 3" descr="Устройство сепаратора: внутрикорпусные элементы Устройство хаф-пайп (пол-трубы)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073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23</a:t>
            </a:fld>
            <a:endParaRPr lang="ru-RU" sz="2800"/>
          </a:p>
        </p:txBody>
      </p:sp>
      <p:pic>
        <p:nvPicPr>
          <p:cNvPr id="4" name="Рисунок 3" descr="Электростатический дегидратор При попадании нефтяной эмульсии в электрическое поле, частицы воды, заряженные отрицательно, перемещаютс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7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3</a:t>
            </a:fld>
            <a:endParaRPr lang="ru-RU" sz="2800"/>
          </a:p>
        </p:txBody>
      </p:sp>
      <p:pic>
        <p:nvPicPr>
          <p:cNvPr id="4" name="Рисунок 3" descr="Требования к качеству нефтей по ГОСТ Р 51858 -2002. НЕФТЬ. ОБЩИЕ ТЕХНИЧЕСКИЕ УСЛОВИЯ. По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440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4</a:t>
            </a:fld>
            <a:endParaRPr lang="ru-RU" sz="2800"/>
          </a:p>
        </p:txBody>
      </p:sp>
      <p:pic>
        <p:nvPicPr>
          <p:cNvPr id="4" name="Рисунок 3" descr="Требования к качеству газа ОСТ 51. 40 -93. ГАЗЫ ГОРЮЧИЕ ПРИРОДНЫЕ, ПОСТАВЛЯЕМЫЕ И ТРАНСПОРТИРУЕМЫЕ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114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5</a:t>
            </a:fld>
            <a:endParaRPr lang="ru-RU" sz="2800"/>
          </a:p>
        </p:txBody>
      </p:sp>
      <p:pic>
        <p:nvPicPr>
          <p:cNvPr id="4" name="Рисунок 3" descr="НЕФТЬ Нефть — природная маслянистая горючая жидкость со специфическим запахом, состоящая в основном из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217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6</a:t>
            </a:fld>
            <a:endParaRPr lang="ru-RU" sz="2800"/>
          </a:p>
        </p:txBody>
      </p:sp>
      <p:pic>
        <p:nvPicPr>
          <p:cNvPr id="4" name="Рисунок 3" descr="СОСТАВ НЕФТИ металлоорганическ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073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7</a:t>
            </a:fld>
            <a:endParaRPr lang="ru-RU" sz="2800"/>
          </a:p>
        </p:txBody>
      </p:sp>
      <p:pic>
        <p:nvPicPr>
          <p:cNvPr id="4" name="Рисунок 3" descr="Промысловая подготовка нефти Целью промысловой подготовки нефти является ее дегазация, обезвоживание, обессоливание Из нефтяных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7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8</a:t>
            </a:fld>
            <a:endParaRPr lang="ru-RU" sz="2800"/>
          </a:p>
        </p:txBody>
      </p:sp>
      <p:pic>
        <p:nvPicPr>
          <p:cNvPr id="4" name="Рисунок 3" descr="Сепарация • Сепарацией газа от нефти называют процесс отделения жидкой фазы (нефти) от газообразно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40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0BCA-3C88-4EF5-BECA-23CF7153C630}" type="datetime1">
              <a:rPr lang="ru-RU" smtClean="0"/>
              <a:t>25.10.2024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32440" y="116632"/>
            <a:ext cx="477416" cy="3651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fld id="{B19B0651-EE4F-4900-A07F-96A6BFA9D0F0}" type="slidenum">
              <a:rPr lang="ru-RU" sz="2800" smtClean="0"/>
              <a:t>9</a:t>
            </a:fld>
            <a:endParaRPr lang="ru-RU" sz="2800"/>
          </a:p>
        </p:txBody>
      </p:sp>
      <p:pic>
        <p:nvPicPr>
          <p:cNvPr id="4" name="Рисунок 3" descr="Трехфазная сепарация В процессе трёхфазной сепарации одновременно должны осуществляться четыре процесса: • пузырьки газ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55980"/>
            <a:ext cx="6858000" cy="5146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72328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101</Words>
  <Application>Microsoft Office PowerPoint</Application>
  <PresentationFormat>Экран (4:3)</PresentationFormat>
  <Paragraphs>91</Paragraphs>
  <Slides>23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Процессы и оборудование для подготовки нефти, газа и газового конденсата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Бабарыкин Валентин Валентинович</cp:lastModifiedBy>
  <cp:revision>4</cp:revision>
  <dcterms:created xsi:type="dcterms:W3CDTF">2021-09-23T08:23:59Z</dcterms:created>
  <dcterms:modified xsi:type="dcterms:W3CDTF">2024-10-25T06:07:55Z</dcterms:modified>
</cp:coreProperties>
</file>