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notesMasterIdLst>
    <p:notesMasterId r:id="rId23"/>
  </p:notesMasterIdLst>
  <p:sldIdLst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CDBC1-A4D2-4767-B7C3-D7D28490CB06}" type="datetimeFigureOut">
              <a:rPr lang="ru-RU" smtClean="0"/>
              <a:t>08.06.2019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A9A28-5AA9-4754-83A3-C67743657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35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9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4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3938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9786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5130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3755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7418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790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399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387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36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34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2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6598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921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699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933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2431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68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7885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443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3048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58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83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5707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3275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83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41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39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66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2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7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59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57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58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68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1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2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5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66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59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49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374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7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92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53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8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45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434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094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818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91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24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020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4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300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900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42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51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303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574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351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371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213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13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6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413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962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161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96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458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848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252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152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305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0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595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035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530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191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7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964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635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001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772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1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638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53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470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004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866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05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41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491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96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661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2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55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312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05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451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920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41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80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47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839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3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5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144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269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336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3562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842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6307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76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0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889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9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0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8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2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5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0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64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2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7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643050"/>
            <a:ext cx="8784975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Права и обязанности родителей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112568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 ограничения родительских прав выступает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родителем права на личное воспитание ребенка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 воспитание другому родителю или на попечение органа опеки и попечительства;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контакты с ребенком по согласию органа опеки и попечительства или других лиц, на попечение которым передан ребенок; сохранение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 содержанию своего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(один из них) не изменят своего поведения, орган опеки и попечительства по истечении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вынесения судом решения об ограничении родительских прав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предъявить иск о лишении родительских прав.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интересах ребенка орган опеки и попечительства вправе предъявить иск о лишении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до истечения этого срока.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 судебном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с участием органа опеки и попечительства и прокурора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родительских прав может быть отменено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случае, если основания к продолжению такого ограничения отпали.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родительских прав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во внесудебном порядке,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опеки и попечительства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соответствующего акта органа исполнительной власти субъекта Российской Федерации либо акта главы муниципального образования в случае, если законом субъекта Российской Федерации органы местного самоуправления наделены полномочиями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опеке и попечительству.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отобрании ребенка орган опеки и попечительства обязан: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незамедлительно уведомить прокурора;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обеспечить временное устройство 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7 дней после вынесения органом исполнительной власти субъекта Российской Федерации либо главой муниципального образования акта об отобрании ребенка обратиться в суд с иском о лишении родителей родительских прав или об ограничении их родительских прав.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Отобрание ребенка при непосредственной угрозе жизни ребенка или его здоровью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5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Специфический характер прав и обязанностей родителей обусловлен следующими факторами: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равенством прав и обязанностей родителей по отношению к своим детям;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срочным характером родительских правоотношений (по достижении ребенком 18 лет и в других случаях приобретения детьми полной дееспособности до достижения 18 лет родительские права и обязанности прекращаются);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совпадением в некоторых случаях родительских прав с родительскими обязанностями (например, воспитание детей- право и обязанность родителей; защита прав и интересов ребенка – право и обязанность родителей);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осуществлением родительских прав и обязанностей исключительно с учетом интересов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9. Права и обязанности родителей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407893" cy="5312327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кодекс РФ закрепляет следующие права и обязанности родителей несовершеннолетних детей.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имеют право и обязаны 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детей, заботиться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здоровье, физическом, психическом, духовном и нравственном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имеют преимущественное право на обучение и воспитание своих детей перед всеми другими лицами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имеют право выбора образовательной организации, формы получения детьми образования и формы их обучения с учетом мнения детей до получения ими основного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и обязаны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получение детьми общего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имеют право и обязаны защищать своих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Родители являются законными представителями своих детей и выступают в защиту их прав и интересов в отношениях с любыми физическими и юридическими лицами, в том числе в судах, без специальных полномочий.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обязаны воздерживаться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физическому и психическому здоровью детей, их нравственному развитию. Способы воспитания детей должны исключать пренебрежительное, жестокое, грубое, унижающее человеческое достоинство обращение, оскорбление или эксплуатацию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обязаны решать вопросы воспитания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согласию,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интересов детей и с учетом мнения детей. Родители (один из них) при наличии разногласий между ними вправе обратиться за разрешением этих разногласий в орган опеки и попечительства или в суд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имеют право на защиту своих 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требовать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возврата ребенка от любого лица, удерживающего его у себя не на основании закона или не на основании судебного решения. В случае возникновения спора родители вправе обратиться в суд за защитой своих прав.</a:t>
            </a:r>
          </a:p>
        </p:txBody>
      </p:sp>
    </p:spTree>
    <p:extLst>
      <p:ext uri="{BB962C8B-B14F-4D97-AF65-F5344CB8AC3E}">
        <p14:creationId xmlns:p14="http://schemas.microsoft.com/office/powerpoint/2010/main" val="22287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22920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Раздельное проживание  родителей не является основанием для ограничения прав родителя, проживающего отдельно от ребенка, или освобождения его от родительских обязанностей.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Родители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заключить в письменной форме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порядке осуществления родительских прав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родителем, проживающим отдельно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не могут прийти к соглашению, спор разрешается судом с участием органа опеки и попечительства по требованию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(одного из них).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общение с ребенком, помимо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дедушка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бабушка, братья, сестры и другие родственники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отказа родителей (одного из них) от предоставления близким родственникам ребенка возможности общаться с ним орган опеки и попечительства может обязать родителей (одного из них) не препятствовать этому общению.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(один из них) не подчиняются решению органа опеки и попечительства, близкие родственники ребенка либо орган опеки и попечительства вправе обратиться в суд с иском об устранении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общению с ребенком. </a:t>
            </a:r>
          </a:p>
        </p:txBody>
      </p:sp>
    </p:spTree>
    <p:extLst>
      <p:ext uri="{BB962C8B-B14F-4D97-AF65-F5344CB8AC3E}">
        <p14:creationId xmlns:p14="http://schemas.microsoft.com/office/powerpoint/2010/main" val="15520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российском семейном праве существует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института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применяемых при неисполнении родительских обязанностей или исполнении их ненадлежащим образом: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ишение родительских прав;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граничение родительских прав;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отобрание ребенка при непосредственной угрозе его жизни  или здоровью.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и ограничение родительских прав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производятся в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судебном порядке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этом ограничение родительских прав допускается также в случаях невиновного поведения родителей (одного из них). 	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Отобрание ребенка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внесудебной процедурой, производится органом опеки и попечительства с уведомлением прокурора в случаях,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промедление представляет опасность для жизни или здоровья ребенка.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407893" cy="52292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лишения родительских прав являются: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выполнения обязанностей родителей, в том числе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злостное уклонение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алиментов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уважительных причин взять своего ребенка из родильного дома (отделения) либо из иной медицинской организации, образовательной организации, организации социального обслуживания или из аналогичных организаций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родительскими правами;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детьми, в том числе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психическое насилие над ними,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неприкосновенность детей;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хронический алкоголизм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умышленного преступления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жизни или здоровья своих детей, другого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супруга, в том числе не являющегося родителем детей, либо против жизни или здоровья иного члена семьи.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родительских прав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7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407893" cy="522920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родительских прав производится в судебном порядке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участием органа опеки и попечительства и прокурора.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Истцами по делу могут выступать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один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родителей или лиц, их заменяющих,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прокурор, органы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возложены обязанности по охране прав несовершеннолетних детей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детей-сирот и детей, оставшихся без попечения родителей,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 лишения родительских прав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выступают: потеря родителем всех прав, основанных на факте родства с ребенком; отобрание и передача ребенка на воспитание другому родителю или на попечение органа опеки и попечительства; сохранение обязанности по содержанию своего ребенка.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судебном порядке с участием органа опеки и попечительства и прокурора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может быть восстановлен 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правах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изменения своего поведения, образа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(или)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воспитанию ребенка.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родительских прав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Основаниями ограничения родительских прав являются: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оставление ребенка с родителями (одним из них) опасно для ребенка по обстоятельствам, от родителей (одного из них) не зависящим (психическое расстройство или иное хроническое заболевание, стечение тяжелых обстоятельств и другие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оставление ребенка с родителями (одним из них) вследствие их поведения является опасным для ребенка, но не установлены достаточные основания для лишения родителей (одного из них) родительских прав.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прав производится в судебном порядке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участием органа опеки и попечительства и прокурора.</a:t>
            </a: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Истцами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делу могут выступать: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близкие родственники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прокурор, органы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законом возложены обязанности по охране прав несовершеннолетних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дошкольные образовательные организации, общеобразовательные организации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организации.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родительских прав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895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8_Сетка</vt:lpstr>
      <vt:lpstr>9_Сетка</vt:lpstr>
      <vt:lpstr>10_Сетка</vt:lpstr>
      <vt:lpstr>Тема 9. Права и обязанности родителей</vt:lpstr>
      <vt:lpstr>Тема 9. Права и обязанности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Лишение родительских прав</vt:lpstr>
      <vt:lpstr>Лишение родительских прав</vt:lpstr>
      <vt:lpstr>Ограничение родительских прав</vt:lpstr>
      <vt:lpstr>Ограничение родительских прав</vt:lpstr>
      <vt:lpstr>Отобрание ребенка при непосредственной угрозе жизни ребенка или его здоровью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9. Права и обязанности родителей</dc:title>
  <dc:creator>Крюкова Ю.Я.</dc:creator>
  <cp:lastModifiedBy>Крюкова Ю.Я.</cp:lastModifiedBy>
  <cp:revision>1</cp:revision>
  <dcterms:created xsi:type="dcterms:W3CDTF">2018-09-26T19:57:34Z</dcterms:created>
  <dcterms:modified xsi:type="dcterms:W3CDTF">2019-06-08T15:09:40Z</dcterms:modified>
</cp:coreProperties>
</file>