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302" r:id="rId3"/>
    <p:sldId id="303" r:id="rId4"/>
    <p:sldId id="304" r:id="rId5"/>
    <p:sldId id="306" r:id="rId6"/>
    <p:sldId id="305" r:id="rId7"/>
    <p:sldId id="307" r:id="rId8"/>
    <p:sldId id="308" r:id="rId9"/>
    <p:sldId id="309" r:id="rId10"/>
    <p:sldId id="310" r:id="rId11"/>
    <p:sldId id="311" r:id="rId12"/>
    <p:sldId id="313" r:id="rId13"/>
    <p:sldId id="312" r:id="rId14"/>
    <p:sldId id="314" r:id="rId15"/>
    <p:sldId id="315" r:id="rId16"/>
    <p:sldId id="316" r:id="rId17"/>
    <p:sldId id="317" r:id="rId18"/>
    <p:sldId id="318" r:id="rId19"/>
    <p:sldId id="301" r:id="rId20"/>
    <p:sldId id="261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«Виды стимулирования труда и их основное содержание»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6670" y="1082619"/>
            <a:ext cx="10014154" cy="603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Сам факт вступления работника в трудовые отношения предполагает, что он должен выполнять некоторый круг обязанностей за предварительно оговоренное вознаграждение. В этой ситуации для стимулирования еще нет места. Здесь находится сфера контролируемой деятельности, в которой работают мотивы, связанные со страхом наказания за невыполнение предъявляемых требований. Таких наказаний, связанных с потерей материальных благ, может быть как минимум два: частичная выплата обусловленного вознаграждения либо разрыв трудовых отношений.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Однако грань между контролируемым и мотивированным поведением условна и подвижна, так как работник с сильной мотивацией труда обладает самодисциплиной, привычкой добросовестно выполнять требования и относиться к ним как к собственным нормам поведения.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8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01419" y="1228053"/>
            <a:ext cx="10014154" cy="5576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организациях стимулирование труда выражается в социальной защите персонала; например, в компании "Данон" социальная защита персонала включает: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Индивидуальный план развития для сотрудников, включающий тренинги, семинары и другие способы развития.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2. Пересмотр заработной платы согласно индивидуальным результатам, годовой бонус по итогам работы.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3. Страхование от несчастных случаев, добровольное медицинское страхование, страхование выезжающих за границу, детская медицинская страховка.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4. Возможность профессионального развития на предприятиях группы "Данон" по всему миру.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03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2928" y="1225689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Широко распространенные вознаграждения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Премии, система участия в прибылях, владение различными видами ценных бумаг компании.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Помещение различных записей о достижениях работника в его личный файл.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Устная благодарность.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Подарочные сертификаты (сертификаты, позволяющие работнику приобретать товары в магазинах на определенную сумму, посещать театры, кино и т.д. бесплатно в пределах сумм данного сертификата).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Дополнительное обучение за счет работодателя для получения более высокооплачиваемой работы.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04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2928" y="1228053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Широко распространенные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вознаграждения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Звание "лучший работник месяца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".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Направление на семинар, конференцию по теме, интересующей самого работника.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Сертификаты на обед с членами семьи или друзьями в лучших ресторанах города.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Выпуск специального меморандума, распространяемого по всей компании, с выражением благодарности работнику от лица руководства.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Предоставление больших полномочий.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Гибкий график рабочего времени.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83431" y="978710"/>
            <a:ext cx="10014154" cy="603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Хорошо видимые вознаграждения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Табличка с гравировкой имени работника или почетный трофей.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Предоставление специального места для парковки автомобиля.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Канцелярская принадлежность высокого качества, передаваемая от одного лучшего работника данного периода к другому на месячной или еженедельной основе.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Более высокое качество декоративной отделки или оснащения рабочего места лучших работников.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Помещение фотографий в корпоративной газете или информационном листке.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Там же специальная публикация о работнике и его достижениях.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Упоминание их имени на продукте, услуге или оборудовании как авторов улучшений или лучших работников.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8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27677" y="805941"/>
            <a:ext cx="10014154" cy="6499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Хорошо видимые вознаграждения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Групповые вознаграждения.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Майка, рубашка, кружка и т.д. со специальной пометкой (например, "лучший работник").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Приоритет при планировании графиков рабочего времени и времени отдыха.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Посещение руководителями верхнего звена управления встреч внутри отделов, где производится вознаграждение работников.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Помещение благодарственных писем клиентов таким образом, чтобы все могли их видеть.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Приоритеты в получении нового оборудования и инструментов.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Поощрение переводов по горизонтали хороших работников.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Вознаграждения за длительность работы в компании (прямые материальные вознаграждения, подарки, торжественные вечера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2928" y="1425374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Вознаграждения, выражающие поддержку руководителя своих сотрудников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Материальные вознаграждения, направленные на интересы семьи сотрудника.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Выявление номинантов конкурсов внутри компании по специальным проектам, направлениям.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Обеды лучших работников с руководителями компании 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("обед с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президентом").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Торжественные проводы в последний день хороших работников, уходящих из компании на другое место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работы.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3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2928" y="1100909"/>
            <a:ext cx="10014154" cy="603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Нетипичные виды вознаграждений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Альбом или видеокассета с описанием рабочего места работника, где сам работник является главным действующим лицом.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Более ранний старт отпуска, чем положено по графику.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Благотворительные пожертвования от имени работника, покрываемое компанией, в области по выбору работника.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Дополнительное время отдыха.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Подписка на дорогие журналы, оплата членства в клубах или ассоциациях по выбору работника.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Подарки сотрудникам исходя из специфических интересов.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• Присвоение части зданий или отдельным помещениям имени лучшего работника.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17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04657" y="2266031"/>
            <a:ext cx="100141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Стимулирование труда эффективно только в том случае, когда руководство компании умеет добиваться и поддерживать тот уровень работы, за который платит. Цель стимулирования не вообще побудить персонал работать, а побудить его делать лучше (больше того), чем это обусловлено трудовыми отношениями</a:t>
            </a:r>
            <a:r>
              <a:rPr lang="ru-RU" sz="2000" dirty="0">
                <a:latin typeface="Georgia" panose="02040502050405020303" pitchFamily="18" charset="0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4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2344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Маслова В.М. Управление персоналом : учебник и практикум для вузов/ В. М. Маслова. — 5-е изд., перераб. и доп. — Москва : Издательство Юрайт, 2025. — 451 с. 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2927" y="1107702"/>
            <a:ext cx="10014154" cy="603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Виды стимулирования труда и их основное содержание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Стимулирование труда предполагает создание механизма, при котором активная трудовая деятельность, дающая определенные, заранее зафиксированные результаты, становится необходимым и достаточным условием удовлетворения значимых и социально обусловленных потребностей работника, формирования у него мотивов труда.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Наряду с понятием мотивации труда существует понятие стимулирования труда. Они тесно взаимосвязаны между собой и взаимно дополняют друг друга. Между тем мотивация и стимулирование как методы управления трудом противоположны по направленности: первая направлена на изменение существующего положения; второе – на его закрепление, но при этом они взаимно дополняют друг друга.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12927" y="1107702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Предназначение стимулов к труду заключается в развитии системы потребностей людей, структуры их личных интересов, в раскрытии способностей работника, повышении его экономической и социальной ответственности. Чтобы стимулы выполняли свою роль в полном объеме, в общественном сознании должен быть преодолен подход к человеку только как к индивидууму, сопоставляющему выгоды от роста своего материального благополучия с тяготами от более интенсивного и напряженного труда. Подобный подход (к сожалению, наиболее распространенный) ограничивает систему стимулирования заработной платой, вознаграждениями, возможностями "отоваривания" доходов. Моральные, творческие стимулы к труду рассматриваются как менее важные, им нередко отводится второстепенная роль.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7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30914" y="1417419"/>
            <a:ext cx="100141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Между тем, когда стоит задача существенно повысить общественно необходимую интенсивность и качество работы, обеспечить лучшее использование производственного и трудового потенциала, очень важны и социальные факторы – гармонизация личных интересов, их сочетание с коллективными, создание благоприятных условий для развития личности в процессе труда. Чтобы реально управлять интересами и через интересы, необходимо обеспечивать общность материальных, моральных, творческих и других стимулов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Такой подход к системе стимулов к труду, как свидетельствует опыт не только российских, но и зарубежных предприятий, существенно повышает действенность материальной заинтересованности.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55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83431" y="978710"/>
            <a:ext cx="100141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Этот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опыт подтверждает: если заработная плата компенсирует отсутствие творческих начал в труде, неразвитость форм участия работников в управлении предприятием, слабость социальной инфраструктуры и подобные им явления (например, тяжесть и непривлекательность условий труда), функции стимулирования высокопроизводительного труда не могут осуществляться достаточно эффективно. Стимулирование призвано выполнять следующие основные функции (рис.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Рис.1.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 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Функции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стимулирования т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руда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6" name="Picture 2" descr="Функции стимулирования труд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284" y="4159045"/>
            <a:ext cx="7506930" cy="238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98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39185" y="1112115"/>
            <a:ext cx="10014154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Стимулирование труда как способ управления персоналом предполагает использование всей гаммы существующих форм и методов трудового поведения (рис.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Рис.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2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 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Классификация стимулов трудового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поведения</a:t>
            </a:r>
          </a:p>
          <a:p>
            <a:pPr algn="just">
              <a:lnSpc>
                <a:spcPct val="150000"/>
              </a:lnSpc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8" name="Picture 4" descr="Классификация стимулов трудового поведен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960" y="3111910"/>
            <a:ext cx="8775292" cy="364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10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5663" y="1893780"/>
            <a:ext cx="10014154" cy="326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Система нематериального и материального стимулирования труда предполагает комплекс мер, направленных на повышение трудовой активности работающих и, как следствие, повышение эффективности труда, его качества. Но при этом работник должен знать, какие требования к нему предъявляются, какое вознаграждение он получит при их неукоснительном соблюдении, какие санкции последуют в случае их нарушения. Поэтому система стимулов труда должна опираться на определенную базу (нормативный уровень трудовой деятельности).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30915" y="1274348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Материальное стимулирование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реализуется через ряд каналов: систему оплаты труда, систему дифференцированного учета видов и результативности труда, систему реализации полученных за труд денежных средств (развитие сферы расходования полученных трудовых доходов). К дополнительным стимулам, практически также являющимся материальными, мировая практика (об этом свидетельствует политика фирм в странах с развитой рыночной экономикой) относит: оплату за счет фирмы транспортных расходов, субсидии на питание, помощь в оплате расходов на образование, оплачиваемое за счет фирмы медицинское обслуживание, поездки туристического характера в выходные дни и во время отпуска, расходы работодателя на страхование жизни работников и их иждивенцев, страхование от несчастных случаев и т.п.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5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547896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16167" y="1702052"/>
            <a:ext cx="100141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Нематериальные стимулы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 основаны на нравственных ценностях человека, осознании работником своего труда как долга перед обществом, понимании ценности и полезности этого труда. К данной категории относят также побудительные мотивы, связанные с творческой насыщенностью и содержательностью труда, относительно благоприятными его условиями, взаимоотношениями в трудовом коллективе, отношениями между работником и его руководителем, возможностью профессионально-квалификационного роста, самосовершенствования и самовыражения.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8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1708</TotalTime>
  <Words>1227</Words>
  <Application>Microsoft Office PowerPoint</Application>
  <PresentationFormat>Широкоэкранный</PresentationFormat>
  <Paragraphs>71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168</cp:revision>
  <dcterms:created xsi:type="dcterms:W3CDTF">2021-11-29T13:06:40Z</dcterms:created>
  <dcterms:modified xsi:type="dcterms:W3CDTF">2025-05-10T20:53:16Z</dcterms:modified>
</cp:coreProperties>
</file>