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Экономический механизм управления персоналом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85000" lnSpcReduction="20000"/>
          </a:bodyPr>
          <a:lstStyle/>
          <a:p>
            <a:pPr marL="0" indent="4572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Экономические методы управления персоналом нацелены на экономию ресурсов, повышение качества и конкурентоспособности товаров и услуг, инфраструктуры, качества жизни населения в соответствии с идеологией и политикой развития данной системы. </a:t>
            </a:r>
          </a:p>
          <a:p>
            <a:pPr marL="0" indent="4572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основании экономических методов управления должны развиваться и укрепляться организационно - административные и социально-психологические методы, повышаться профессионализм и культура их применения.</a:t>
            </a:r>
          </a:p>
          <a:p>
            <a:pPr marL="0" indent="4572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Экономические методы управления становятся центральными, выступают в следующих формах: планирование, анализ, хозрасчет, ценообразование, финансирование, предоставление экономической самостоятельности, когда коллектив распоряжается материальными фондами, прибылью, зарплатой, реализует свои экономические интересы, выявляет новые возможности и резервы.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Система экономических показателей, нормативов и регламентов, используемых в практике управления персоналом, и пути их развития в современных условиях.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 fontScale="625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Система экономических показателей используемых в управлении персоналом: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Затраты на совершенствование системы управления персоналом подразделяются на единовременные и текущие. Зачастую эти затраты составляют значительные размеры, поэтому их необходимо учитывать при оценке экономической эффективности совершенствования системы управления персоналом. Единовременные затраты на совершенствование управления: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Ку=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Ку1+ Ку2+ Ку3+ Ку4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Ку1 -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предпроизводственные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затраты;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Ку2- капитальные вложения в управление, связанные с внедрением мероприятий;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Ку3 - сопутствующие капитальные вложения в производство, вызванные осуществлением мероприятий;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Ку4 - сопутствующие капитальные вложения при использовании продукции, произведенной после осуществления мероприятий.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Autofit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Предпроизводственные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затраты (Ку</a:t>
            </a:r>
            <a:r>
              <a:rPr lang="ru-RU" sz="19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.) состоят из затрат на научно-исследовательские работы, разработку и внедрение мероприятий по совершенствованию управления персоналом. Если работы организация выполняет силами своих работников, то затраты следует определять по формуле: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sz="19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= З</a:t>
            </a:r>
            <a:r>
              <a:rPr lang="en-US" sz="1900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900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)*Кд*Кс*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Зр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где 3- месячные оклад работника, занятого разработкой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руб.;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М. - количество месяцев работы в году /-го работника, занятого с работкой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- количество работников, занятых разработкой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Kд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- коэффициент, учитывающий дополнительную заработную плату; 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Кс - коэффициент, учитывающий отчисления на социальное страхование;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Зр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- другие расходы, связанные с разработкой и внедрением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(расходы на командировки, служебные разъезды, канцелярские, типографические, почтово-телеграфные и телефонные расходы, расходы по использованию ЭВМ и оргтехники при разработке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расходы на повышение квалификации разработчиков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и т. п.).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550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Предпроизводственные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затраты можно считать отдельно для каждого этапа разработки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разработка ТЭО, разработка задания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оргпроек-тирование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разработка ООП, разработка ОРП, внедрение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так как трудоемкость работ на разных этапах значительно отличается. Капитальные вложения в управление, связанные с внедрением мероприятий (Ку2), определяются по формуле: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Куг=Ктсу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+ КГК11 + КН +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Ксрз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Кпк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+ Кос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Ктс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-затраты на приобретение вычислительной техники, периферийных устройств, средств связи, вспомогательного оборудования, организационной техники (определяются по прейскурантным ценам);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Ктин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затраты на транспортировку, монтаж, наладку и пуск технических средств управления;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затраты на покупку производственно-хозяйственного инвентаря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опреде-ляется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прейскурантным ценам);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затраты на строительство и реконструкцию зданий, сооружений и помещений, связанных с мероприятиями по совершенствованию управления персоналом: Кс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СПИ, где С- стоимость 1 м3 здания, помещения, руб.; П- площадь здания, помещения, м2;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Н- высота этажа здания, помещения, м;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Kng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затраты на переподготовку и повышение квалификации работников управления для работы в условиях после внедрения мероприятий;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с - затраты на пополнение оборотных средств;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АГ - сумма реализации высвобожденных в результате внедрения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оргпроекта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технических средств управления.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775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Наиболее часто для оценки эффективности производства применяется показатель эффективности затрат труда, в частности показатель производительности труда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= Оп / Т,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Оп - объем произведенной продукции в течение определенного календарного периода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 Т - затраты труда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чел.-ч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чел.-дн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средняя списочная численность работников).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Однако надо отдавать себе отчет в том, что этот показатель изменяется под влиянием многих факторов.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Представляется, что более обоснованные выводы об эффективности работ в области управления персоналом даст подход к оценке через стоимость затрат предприятия на рабочую силу. Действительно, чтобы процесс труда состоялся, предприятие должно пойти на существенные издержки. На различных предприятиях стоимость единицы труда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далеко не одинакова, поскольку различен объем затрат на рабочую силу: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= 3 / Т 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625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организацией соответствующего учета на предприятии можно рассчитать показатель, характеризующий объем продукции (или прирост объема продукции), приходящийся на 1 руб. затрат на рабочую силу (Ф). Этот показатель определяется: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а) либо как частное от деления объема произведенной продукции в стоимостном выражении (в текущих ценах) на объем затрат на рабочую силу: Ф = Оп / 3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б) либо путем деления уровня производительности труда (в стоимостном выражении) на величину издержек, приходящихся на ту же единицу затрат труда: Ф =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Ст.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аналогии с известным показателем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фондоемкости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продукции можно рассчитать показатель, представляющий собой "удельную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затратоемкость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продукции", где в качестве затрат принимаются издержки предприятия на содержание рабочей силы (Ур):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 = 3 / Оп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Показатель удельной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затратоемкости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Ур является обратным по отношению к показателю объема продукции в расчете на 1 руб. затрат Ф и характеризует затраты на рабочую силу (в руб.), необходимые для получения 1 руб. продукции.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Динамика показателя объема продукции в расчете на рубль затрат на рабочую силу Ф позволяет контролировать изменение эффективности этих затрат: рост выпуска продукции на единицу затрат говорит об их целесообразности.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Классификация и методы расчета показателей, определения нормативов и разработки регламентов.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/>
          <a:lstStyle/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Основными признаками классификации нормативов для нормирования труда аналитически расчетным методов являются следующие: вид и назначение; степень укрупнения и зависимость ее от серийности производства, для которых они разрабатываются; формы измерения затрат труда; сфера применения и степень директивности.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85000" lnSpcReduction="1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зависимости от вида и назначения регламентированных нормативных величин имеют место нормативы по труду и типовые нормы. Нормативы по труду— это регламентированные величины режимов работы оборудования, затрат труда и времени перерывов в работе. Разработка нормативов труда основывается на типизации трудового содержания и организационно-технических условий выполнения операций, работ, функций.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Типовые нормы — это регламентированные величины затрат времени на работы, выполняемые по типовой технологии, с учетом рациональных (для данного производства) организационно-технических условий. Разрабатываются на типовые детали (изделия) или стандартные (нормализованные).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92500" lnSpcReduction="10000"/>
          </a:bodyPr>
          <a:lstStyle/>
          <a:p>
            <a:pPr marL="0" indent="34766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Укрупненные нормативы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нормативы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времени на выполнение комплекса технологически и организационно связанных между собой трудовых приемов и их комплексов. </a:t>
            </a:r>
          </a:p>
          <a:p>
            <a:pPr marL="0" indent="34766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настоящее время ст. 161 гл.22; Трудового Кодекса предусматривается для однородных работ разработка и установление типовых норм труда. В соответствии с разделением трудового процесса на его структурные составляющие и категории затрат рабочего времени нормативы делятся на дифференцированные и укрупненные. Дифференцированные нормативы времени — это нормативы на выполнение отдельных трудовых приемов, трудовых действий и трудовых движений.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92500"/>
          </a:bodyPr>
          <a:lstStyle/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сфере применения нормативы по труду делятся на межотраслевые, отраслевые и местные (заводские).</a:t>
            </a:r>
          </a:p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Отраслевые нормативы предназначаются для нормирования работ, специфических для определенной отрасли.</a:t>
            </a:r>
          </a:p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Местные (заводские) нормативы по труду разрабатываются применительно к организационно-техническим условиям данного предприятия, где устарели или отсутствуют нормативные материалы, имеющие более широкую сферу применения.</a:t>
            </a:r>
          </a:p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Межотраслевые нормативы разрабатываются для одинаковых или сходных организационно-технических условий выполнения работ для предприятий независимо от их ведомственной подчиненности и предназначаются для нормирования труда работников этих предприятий.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Сущность и элементы экономического механизма управления персоналом организации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 fontScale="775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Экономические методы — это элементы экономического механизма, с помощью которого обеспечивается прогрессивное развитие организации. Экономические методы управления занимают, можно сказать, центральное положении в управлении, т.к. сейчас в мире главенствует рыночная экономика и в основу отношений управления легли экономические отношения, отвечающие интересам и потребностям людей (персонала).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Важнейшим экономическим методом управления персоналом является технико-экономическое планирование, которое объединяет и синтезирует в себе все экономические методы управления.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Планирование - это вид управленческой деятельности, связанной с составлением планов организации и ее составных частей.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92500" lnSpcReduction="20000"/>
          </a:bodyPr>
          <a:lstStyle/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Совершенствование нормативной базы по труду на каждом предприятии играет важную роль в общем комплексе мер по обеспечению минимальных издержек производства, в том числе рационального использования рабочего времени, единства норм труда, выражающегося в их равной напряженности, а также решения социальных проблем.</a:t>
            </a:r>
          </a:p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разработке местных нормативов по труду рекомендуется использовать имеющиеся в теории и практике отечественного нормирования методические положения, а также различные виды нормативов по труду (по видам затрат, степени дифференциации, сфере применения и др.). При этом следует учитывать особенности современных условий и методов управления, экономические и социальные проблемы, связанные с использованием ресурсов предприятия, в том числе трудовых, а также возможности самостоятельной разработки нормативов по труду.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85000" lnSpcReduction="1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Хозяйственный расчет также является одним из видов экономических методов управления. Хозяйственный расчет - метод, стимулирующий коллектив в целом на:</a:t>
            </a:r>
          </a:p>
          <a:p>
            <a:pPr marL="174625" indent="173038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закрепление за структурным подразделением ресурсов, необходимых для хозяйственной деятельности;</a:t>
            </a:r>
          </a:p>
          <a:p>
            <a:pPr marL="174625" indent="173038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предоставление подразделению организации оперативно-хозяйственной самостоятельности путем наделения его руководства соответствующими полномочиями;</a:t>
            </a:r>
          </a:p>
          <a:p>
            <a:pPr marL="174625" indent="173038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разрешение использовать заранее оговоренную часть прибыли по усмотрению структурного подразделения;</a:t>
            </a:r>
          </a:p>
          <a:p>
            <a:pPr marL="174625" indent="173038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экономное расходование ресурсов и материальную заинтересованность сотрудников в результатах труда;</a:t>
            </a:r>
          </a:p>
          <a:p>
            <a:pPr marL="174625" indent="173038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применение штрафных санкций при невыполнении подразделением своих обязательств.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Хозяйственный расчет необходим для управления персоналом. Его инструментами являются самостоятельность подразделений, самоокупаемость, самофинансирование, экономические нормативы, фонды экономического стимулирования (оплаты труда).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700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Экономическое стимулирование представляет собой метод управления, опирающийся на экономические интересы работников. Его основу составляет формирование доходов предприятий и организаций, а также каждого работника в зависимости от личного вклада в деятельность предприятия. Система экономического стимулирования есть совокупность разрабатываемых и осуществляемых мероприятий, направленных на усиление заинтересованности персонала и каждого работника в получении возможно высокой прибыли. Экономическое стимулирование базируется на следующих основных принципах:</a:t>
            </a:r>
          </a:p>
          <a:p>
            <a:pPr marL="174625" indent="282575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взаимосвязь и согласованность целей экономического стимулирования с целями развития организации;</a:t>
            </a:r>
          </a:p>
          <a:p>
            <a:pPr marL="174625" indent="282575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дифференциация экономического стимулирования, направленная на реализацию необходимых изменений в структуре производства;</a:t>
            </a:r>
          </a:p>
          <a:p>
            <a:pPr marL="174625" indent="282575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сочетание экономического стимулирования с другими методами мотивации;</a:t>
            </a:r>
          </a:p>
          <a:p>
            <a:pPr marL="174625" indent="282575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сочетание экономического стимулирования с экономическими санкциями, предусматривающими материальную ответственность организаций и отдельных работников.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775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Главный элемент стимулирования - заработная плата, которая является частью валового внутреннего продукта, которая отражается в себестоимости продукции и распределяется в рыночной экономике между отдельными работниками исходя из количества и качества затраченного труда, а также спроса и предложений на товарную продукцию.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Заработная плата в целом является ценой рабочей силы, соответствующей стоимости предметов потребления и услуг, которые обеспечивают воспроизводство рабочей силы, удовлетворяя материальные и духовные потребности работника и членов его семьи. Заработная плата является важнейшей составляющей стоимости продукции, а именно в стоимость продукции предприятия входит стоимость материалов и сырья, амортизационные отчисления, основная и дополнительная заработная плата, обязательные отчисления от зарплаты сотрудников организации, накладные расходы и прибыль.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85000" lnSpcReduction="20000"/>
          </a:bodyPr>
          <a:lstStyle/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Основная заработная плата обеспечивает минимальный размер оплаты труда при выработке надлежащих часов, дополнительная зарплата - различного рода выплаты за дифференцированные условия труда и квалификацию сотрудника.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Вознаграждение за конечный результат стимулирует групповые интересы, поощряет коллективизм и выплачивается из фонда оплаты труда за достижение определенных результатов отдельными структурными подразделениями (перевыполнения плана), премия за основные результаты труда стимулирует достижение конечных результатов, выплачивается из прибыли.</a:t>
            </a:r>
          </a:p>
          <a:p>
            <a:pPr marL="0" indent="34766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 же касается, материальной помощи, то она выплачивается в каких-либо экстремальных ситуациях, например, смерть сотрудника или его близких родственников.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/>
          </a:bodyPr>
          <a:lstStyle/>
          <a:p>
            <a:pPr marL="0" indent="34766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Материальные льготы и привилегии сотрудникам являются элементами вознаграждения или компенсации, предоставляемыми в дополнение к различным личным формам оплаты труда. Такие формы материального поощрения имеют для персонала количественную ценность, могут быть отложенными или условными (пенсионное обеспечение, страховые взносы, оплата больничных листов) и прямыми льготами. Материальные льготы содержат такие элементы, которые в строгом понимании не являются заработной платой, например оплата ежегодного отпуска.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77500" lnSpcReduction="20000"/>
          </a:bodyPr>
          <a:lstStyle/>
          <a:p>
            <a:pPr marL="0" indent="347663">
              <a:lnSpc>
                <a:spcPct val="120000"/>
              </a:lnSpc>
              <a:buNone/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Ценные бумаги - это главный инструмент фондового рынка,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неденежный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эквивалент права на собственность, при реализации которых владелец предъявляет их к реализации или продаже.</a:t>
            </a:r>
          </a:p>
          <a:p>
            <a:pPr marL="0" indent="347663">
              <a:lnSpc>
                <a:spcPct val="120000"/>
              </a:lnSpc>
              <a:buNone/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Акция -- ценная бумага, свидетельствующая о внесении пая в уставной капитал организации и дающая право на получение части прибыли в форме дивидендов. Дивиденды определяют долю прибыли на акции, которая может быть выплачена их держателю исходя из результатов деятельности организации за год.</a:t>
            </a:r>
          </a:p>
          <a:p>
            <a:pPr marL="0" indent="347663">
              <a:lnSpc>
                <a:spcPct val="120000"/>
              </a:lnSpc>
              <a:buNone/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Они выполняют следующие функции:</a:t>
            </a:r>
          </a:p>
          <a:p>
            <a:pPr marL="174625" indent="173038">
              <a:lnSpc>
                <a:spcPct val="120000"/>
              </a:lnSpc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закрепляют право собственности и участия в прибылях;</a:t>
            </a:r>
          </a:p>
          <a:p>
            <a:pPr marL="174625" indent="173038">
              <a:lnSpc>
                <a:spcPct val="120000"/>
              </a:lnSpc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являются формой дополнительной оплаты труда;</a:t>
            </a:r>
          </a:p>
          <a:p>
            <a:pPr marL="174625" indent="173038">
              <a:lnSpc>
                <a:spcPct val="120000"/>
              </a:lnSpc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ставят держателя акций в зависимость от результатов труда.</a:t>
            </a:r>
          </a:p>
          <a:p>
            <a:pPr marL="0" indent="347663">
              <a:lnSpc>
                <a:spcPct val="120000"/>
              </a:lnSpc>
              <a:buNone/>
              <a:tabLst>
                <a:tab pos="14366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Облигация - эта ценная бумага на предъявителя, дающая право на получение годового дохода в виде фиксированного процента, а в случае продажи - получение денежной компенсации.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372</TotalTime>
  <Words>2098</Words>
  <Application>Microsoft Office PowerPoint</Application>
  <PresentationFormat>Экран (4:3)</PresentationFormat>
  <Paragraphs>83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Georgia</vt:lpstr>
      <vt:lpstr>Times New Roman</vt:lpstr>
      <vt:lpstr>Trebuchet MS</vt:lpstr>
      <vt:lpstr>Wingdings 2</vt:lpstr>
      <vt:lpstr>Городская</vt:lpstr>
      <vt:lpstr>Экономический механизм управления персоналом</vt:lpstr>
      <vt:lpstr> Сущность и элементы экономического механизма управления персоналом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экономических показателей, нормативов и регламентов, используемых в практике управления персоналом, и пути их развития в современных условиях.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и методы расчета показателей, определения нормативов и разработки регламентов.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Экономический механизм управления персоналом</dc:title>
  <dc:creator>User</dc:creator>
  <cp:lastModifiedBy>Сметанин Александр</cp:lastModifiedBy>
  <cp:revision>14</cp:revision>
  <dcterms:created xsi:type="dcterms:W3CDTF">2016-01-10T11:23:51Z</dcterms:created>
  <dcterms:modified xsi:type="dcterms:W3CDTF">2025-12-06T14:54:09Z</dcterms:modified>
</cp:coreProperties>
</file>