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  <p:sldMasterId id="2147483768" r:id="rId10"/>
    <p:sldMasterId id="2147483780" r:id="rId11"/>
  </p:sldMasterIdLst>
  <p:notesMasterIdLst>
    <p:notesMasterId r:id="rId23"/>
  </p:notesMasterIdLst>
  <p:sldIdLst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909178-EECC-447F-892E-3B62BDB2844E}" type="datetimeFigureOut">
              <a:rPr lang="ru-RU" smtClean="0"/>
              <a:t>08.06.2019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4C184-4982-4446-BD7A-A9FC8779B7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636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1D216E-D1E9-46A0-9282-49CD048F10F0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275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322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25062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29472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32488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28910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86627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227263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65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13031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708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3713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318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192849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89411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06202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119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65389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33069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4904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143695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008371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2845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2349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680815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615129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223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28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106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473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2827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7686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8937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74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3834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3701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5530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9877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7813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3274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8224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8554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9075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9518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157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6793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8406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7521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99804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62175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9208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784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53441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55218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1101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469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08743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2717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8095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8209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75445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6222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21457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52282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43227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34993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968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23442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0763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22139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9656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657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42282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2934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19103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65084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91313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712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093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63869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62027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66484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1864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9392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23530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91269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53319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72339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17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18032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75583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00468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87210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44131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1624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718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81503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12433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04786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963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867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3618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5375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17204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45333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81015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1089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672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85012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482254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493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7993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27495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08.06.2019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03815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0330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9235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94492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72392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219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08.06.2019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7622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557872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33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945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485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508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555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679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354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45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138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602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415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08.06.2019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376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28800"/>
            <a:ext cx="8784976" cy="504056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6. Имущественные права и обязанности супругов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82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138930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Брачный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может быть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 или расторгнут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любое время по соглашению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супругов, либо по решению суда по требованию одного из супругов. 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требованию одного из супругов брачный договор может быть изменен или расторгнут по решению суда по основаниям и в порядке, которые установлены Гражданским кодексом Российской Федерации для изменения и расторжения договора.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брачного договора прекращается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момента прекращения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брака,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исключением тех обязательств, которые предусмотрены брачным договором на период после прекращения брака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Брачный договор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быть признан судом недействительным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полностью или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 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основаниям, предусмотренным Гражданским кодексом Российской Федерации для недействительности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сделок, а также по требованию одного из супругов,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условия договора ставят этого супруга в крайне неблагоприятное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84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138930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из супругов отвечает по своим обязательством только своим имуществом.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личного имущества супруга кредитор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вправе требовать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выдела доли супруга-должника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которая причиталась бы супругу-должнику при разделе общего имущества супругов, для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нее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взыскания.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Взыскание на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общее имущество супругов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 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общим обязательствам супругов, а также по обязательствам одного из супругов, если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все, полученное по обязательствам одним из супругов, было использовано на нужды семьи. 	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гарантиям кредиторов при заключении, изменении, расторжении брачного договора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супругом-должником  относятся обязанность супруга-должника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уведомлять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своих кредиторов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заключении, об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изменении,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расторжении брачного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договора, а также право кредиторов потребовать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условий или расторжения заключенного между ними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супругов по обязательствам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87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just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45720" indent="0" algn="just">
              <a:buNone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ИМУЩЕСТВЕННЫЕ ПРАВА И ОБЯЗАННОСТИ СУПРУГОВ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подчиняются либо законному, либо договорному режиму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ЗАКОННЫЙ РЕЖИМ ИМУЩЕСТВА СУПРУГОВ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режим общей совместной собственности; действует, когда иной режим не предусмотрен брачным договором между супругами.</a:t>
            </a: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ДОГОВОРНЫЙ РЕЖИМ ИМУЩЕСТВА СУПРУГОВ-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 имущества супругов, предусмотренный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брачным договором.</a:t>
            </a: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1270418"/>
          </a:xfrm>
        </p:spPr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Имущественные права и обязанности супругов</a:t>
            </a:r>
          </a:p>
        </p:txBody>
      </p:sp>
    </p:spTree>
    <p:extLst>
      <p:ext uri="{BB962C8B-B14F-4D97-AF65-F5344CB8AC3E}">
        <p14:creationId xmlns:p14="http://schemas.microsoft.com/office/powerpoint/2010/main" val="77750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78281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Имущество, нажитое супругами во время брака, находится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общей совместной собственности.</a:t>
            </a:r>
          </a:p>
          <a:p>
            <a:pPr marL="4572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 совместной собственности относятся полученные и приобретенные в период брака: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доходы каждого из супругов 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трудовой, предпринимательской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 результатов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интеллектуальной деятельности,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пенсии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пособия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денежные выплаты, не имеющие специального целевого назначения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(например, материальная помощь);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движимые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недвижимые вещи, ценные бумаги, паи, вклады, доли в капитале, внесенные в кредитные учреждения или в иные коммерческие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любое иное имущество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независимо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того, на имя кого из супругов оно приобретено либо на имя кого или кем из супругов внесены денежные средства.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Законный режим имущества супругов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98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556792"/>
            <a:ext cx="8928992" cy="5112568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 личной собственности каждого из супругов относятся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имущество, приобретенное каждым из супругов до брака;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имущество, полученное каждым из супругов во время брака в дар,  по наследованию или по иным безвозмездным сделкам;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вещи индивидуального пользования супруга (обувь, одежда, предметы личной гигиены), за исключением драгоценностей и предметов роскоши;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исключительное право на результат интеллектуальной деятельности, созданный творческим трудом одного из супругов в период брака.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68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78281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Владение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пользование и распоряжение общим имуществом супругов осуществляются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обоюдному согласию супругов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При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совершении одним из супругов сделки по распоряжению общим имуществом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супругов согласие второго супруга на совершение сделки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презюмируется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Для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заключения одним из супругов сделки по распоряжению имуществом, права на которое подлежат государственной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 (например, сделки с недвижимым имуществом),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сделки, для которой законом установлена обязательная нотариальная форма, или сделки, подлежащей обязательной государственной регистрации, необходимо получить нотариально удостоверенное согласие другого супруга.</a:t>
            </a:r>
          </a:p>
        </p:txBody>
      </p:sp>
    </p:spTree>
    <p:extLst>
      <p:ext uri="{BB962C8B-B14F-4D97-AF65-F5344CB8AC3E}">
        <p14:creationId xmlns:p14="http://schemas.microsoft.com/office/powerpoint/2010/main" val="193356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50289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общего имущества супругов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возможен как в период брака, так и после его расторжения по требованию любого из супругов. 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Раздел имущества при достижении взаимного согласия супругов оформляется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Соглашением о разделе имущества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заключаемого в письменной форме и подлежащего нотариальному удостоверению. Раздел общего имущества супругов при наличии споров производится судом.</a:t>
            </a:r>
          </a:p>
          <a:p>
            <a:pPr marL="45720" indent="0" algn="ctr">
              <a:buNone/>
            </a:pPr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раздела совместно нажитого имущества: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пределение доли каждого из супругов (предполагаются равными, если иное не предусмотрено соглашением супругов);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имущества и денежных средств, подлежащих передаче каждому из супругов, в соответствии со стоимостью его доли.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138929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dirty="0" smtClean="0"/>
              <a:t>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этапе определения долей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суд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вправе отступить 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равенства долей супругов в их общем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имуществе,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исходя из интересов несовершеннолетних детей и (или) исходя из заслуживающего внимания интереса одного из супругов, в частности, в случаях, если другой супруг не получал доходов по неуважительным причинам или расходовал общее имущество супругов в ущерб интересам семьи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этапе определения имущества, подлежащего передаче каждому из супругов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суд исключает из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числа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вещи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приобретенные исключительно для удовлетворения потребностей несовершеннолетних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детей(одежда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обувь, школьные и спортивные принадлежности, и др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.);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внесенные супругами за счет общего имущества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имя их общих несовершеннолетних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детей;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может исключить  имущество, нажитое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каждым из супругов в период их раздельного проживания при прекращении семейных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79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772816"/>
            <a:ext cx="8407893" cy="5085184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БРАЧНЫЙ ДОГОВОР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особое соглашение, определяющее имущественные права и обязанности супругов в браке и (или) в случае его расторжения.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Брачный договор может быть заключен лицами, вступающими в брак, или супругами в любое время в период брака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Брачный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заключается в письменной форме и подлежит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нотариальному удостоверению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Брачный договор, заключенный до государственной регистрации заключения брака, вступает в силу со дня государственной регистрации заключения брака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Брачным договором супруги могут установить иной, отличный от законного, режим имущества, нажитого в браке: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 совместной, долевой или раздельной собственности на все  имущество, на его отдельные виды или имущество каждого из супругов; в отношении уже имеющегося имущества, и в отношении будущего имущества супругов.</a:t>
            </a: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Договорный режим имущества супругов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55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50290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Супруги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вправе определить в брачном договоре свои права и обязанности по взаимному содержанию, способы участия в доходах друг друга, порядок несения каждым из них семейных расходов; определить имущество, которое будет передано каждому из супругов в случае расторжения брака, а также включить в брачный договор любые иные положения, касающиеся имущественных отношений супругов.</a:t>
            </a: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ОГРАНИЧЕНИЕ: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брачный договор не может регулировать личные неимущественные отношения между супругами, права и обязанности супругов в отношении детей, ограничивать правоспособность и дееспособность супругов, ограничивать право на судебную защиту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условия, которые ставят одного из супругов в крайне неблагоприятное положение или противоречат основным началам семейного законодательства.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77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29</Words>
  <Application>Microsoft Office PowerPoint</Application>
  <PresentationFormat>Экран (4:3)</PresentationFormat>
  <Paragraphs>45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11</vt:i4>
      </vt:variant>
      <vt:variant>
        <vt:lpstr>Заголовки слайдов</vt:lpstr>
      </vt:variant>
      <vt:variant>
        <vt:i4>11</vt:i4>
      </vt:variant>
    </vt:vector>
  </HeadingPairs>
  <TitlesOfParts>
    <vt:vector size="22" baseType="lpstr">
      <vt:lpstr>Сетка</vt:lpstr>
      <vt:lpstr>1_Сетка</vt:lpstr>
      <vt:lpstr>2_Сетка</vt:lpstr>
      <vt:lpstr>3_Сетка</vt:lpstr>
      <vt:lpstr>4_Сетка</vt:lpstr>
      <vt:lpstr>5_Сетка</vt:lpstr>
      <vt:lpstr>6_Сетка</vt:lpstr>
      <vt:lpstr>7_Сетка</vt:lpstr>
      <vt:lpstr>8_Сетка</vt:lpstr>
      <vt:lpstr>9_Сетка</vt:lpstr>
      <vt:lpstr>10_Сетка</vt:lpstr>
      <vt:lpstr>Тема 6. Имущественные права и обязанности супругов</vt:lpstr>
      <vt:lpstr>Тема 6. Имущественные права и обязанности супругов</vt:lpstr>
      <vt:lpstr>Законный режим имущества супругов</vt:lpstr>
      <vt:lpstr>Презентация PowerPoint</vt:lpstr>
      <vt:lpstr>Презентация PowerPoint</vt:lpstr>
      <vt:lpstr>Презентация PowerPoint</vt:lpstr>
      <vt:lpstr>Презентация PowerPoint</vt:lpstr>
      <vt:lpstr>Договорный режим имущества супругов</vt:lpstr>
      <vt:lpstr>Презентация PowerPoint</vt:lpstr>
      <vt:lpstr>Презентация PowerPoint</vt:lpstr>
      <vt:lpstr>Ответственность супругов по обязательствам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6. Имущественные права и обязанности супругов</dc:title>
  <dc:creator>Крюкова Ю.Я.</dc:creator>
  <cp:lastModifiedBy>Крюкова Ю.Я.</cp:lastModifiedBy>
  <cp:revision>1</cp:revision>
  <dcterms:created xsi:type="dcterms:W3CDTF">2018-09-26T19:36:27Z</dcterms:created>
  <dcterms:modified xsi:type="dcterms:W3CDTF">2019-06-08T15:08:48Z</dcterms:modified>
</cp:coreProperties>
</file>