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266" r:id="rId3"/>
    <p:sldId id="265" r:id="rId4"/>
    <p:sldId id="264" r:id="rId5"/>
    <p:sldId id="263" r:id="rId6"/>
    <p:sldId id="262" r:id="rId7"/>
    <p:sldId id="261" r:id="rId8"/>
    <p:sldId id="362" r:id="rId9"/>
    <p:sldId id="361" r:id="rId10"/>
    <p:sldId id="349" r:id="rId11"/>
    <p:sldId id="350" r:id="rId12"/>
    <p:sldId id="363" r:id="rId13"/>
    <p:sldId id="351" r:id="rId14"/>
    <p:sldId id="352" r:id="rId15"/>
    <p:sldId id="353" r:id="rId16"/>
    <p:sldId id="354" r:id="rId17"/>
    <p:sldId id="365" r:id="rId18"/>
    <p:sldId id="355" r:id="rId19"/>
    <p:sldId id="356" r:id="rId20"/>
    <p:sldId id="367" r:id="rId21"/>
    <p:sldId id="366" r:id="rId22"/>
    <p:sldId id="339" r:id="rId23"/>
    <p:sldId id="341" r:id="rId24"/>
    <p:sldId id="342" r:id="rId25"/>
    <p:sldId id="368" r:id="rId26"/>
    <p:sldId id="369" r:id="rId27"/>
    <p:sldId id="344" r:id="rId28"/>
    <p:sldId id="345" r:id="rId29"/>
    <p:sldId id="346" r:id="rId30"/>
    <p:sldId id="347" r:id="rId31"/>
    <p:sldId id="330" r:id="rId32"/>
    <p:sldId id="331" r:id="rId33"/>
    <p:sldId id="332" r:id="rId34"/>
    <p:sldId id="370" r:id="rId35"/>
    <p:sldId id="333" r:id="rId36"/>
    <p:sldId id="334" r:id="rId37"/>
    <p:sldId id="335" r:id="rId38"/>
    <p:sldId id="336" r:id="rId39"/>
    <p:sldId id="337" r:id="rId40"/>
    <p:sldId id="338" r:id="rId41"/>
    <p:sldId id="321" r:id="rId42"/>
    <p:sldId id="322" r:id="rId43"/>
    <p:sldId id="371" r:id="rId44"/>
    <p:sldId id="323" r:id="rId45"/>
    <p:sldId id="324" r:id="rId46"/>
    <p:sldId id="325" r:id="rId47"/>
    <p:sldId id="373" r:id="rId48"/>
    <p:sldId id="326" r:id="rId49"/>
    <p:sldId id="327" r:id="rId50"/>
    <p:sldId id="328" r:id="rId51"/>
    <p:sldId id="374" r:id="rId52"/>
    <p:sldId id="329" r:id="rId53"/>
    <p:sldId id="375" r:id="rId54"/>
    <p:sldId id="312" r:id="rId55"/>
    <p:sldId id="313" r:id="rId56"/>
    <p:sldId id="315" r:id="rId57"/>
    <p:sldId id="316" r:id="rId58"/>
    <p:sldId id="317" r:id="rId59"/>
    <p:sldId id="318" r:id="rId60"/>
    <p:sldId id="319" r:id="rId61"/>
    <p:sldId id="320" r:id="rId62"/>
    <p:sldId id="303" r:id="rId63"/>
    <p:sldId id="304" r:id="rId64"/>
    <p:sldId id="305" r:id="rId65"/>
    <p:sldId id="307" r:id="rId66"/>
    <p:sldId id="376" r:id="rId67"/>
    <p:sldId id="308" r:id="rId68"/>
    <p:sldId id="309" r:id="rId69"/>
    <p:sldId id="377" r:id="rId70"/>
    <p:sldId id="310" r:id="rId71"/>
    <p:sldId id="294" r:id="rId72"/>
    <p:sldId id="295" r:id="rId73"/>
    <p:sldId id="378" r:id="rId74"/>
    <p:sldId id="296" r:id="rId75"/>
    <p:sldId id="297" r:id="rId76"/>
    <p:sldId id="298" r:id="rId77"/>
    <p:sldId id="299" r:id="rId78"/>
    <p:sldId id="300" r:id="rId79"/>
    <p:sldId id="301" r:id="rId80"/>
    <p:sldId id="302" r:id="rId81"/>
    <p:sldId id="379" r:id="rId82"/>
    <p:sldId id="380" r:id="rId83"/>
    <p:sldId id="285" r:id="rId84"/>
    <p:sldId id="286" r:id="rId85"/>
    <p:sldId id="287" r:id="rId86"/>
    <p:sldId id="382" r:id="rId87"/>
    <p:sldId id="288" r:id="rId88"/>
    <p:sldId id="289" r:id="rId89"/>
    <p:sldId id="290" r:id="rId90"/>
    <p:sldId id="291" r:id="rId91"/>
    <p:sldId id="292" r:id="rId92"/>
    <p:sldId id="293" r:id="rId93"/>
    <p:sldId id="383" r:id="rId94"/>
    <p:sldId id="384" r:id="rId95"/>
    <p:sldId id="276" r:id="rId96"/>
    <p:sldId id="277" r:id="rId97"/>
    <p:sldId id="385" r:id="rId98"/>
    <p:sldId id="386" r:id="rId99"/>
    <p:sldId id="387" r:id="rId100"/>
    <p:sldId id="278" r:id="rId101"/>
    <p:sldId id="279" r:id="rId102"/>
    <p:sldId id="388" r:id="rId103"/>
    <p:sldId id="280" r:id="rId104"/>
    <p:sldId id="281" r:id="rId105"/>
    <p:sldId id="389" r:id="rId106"/>
    <p:sldId id="282" r:id="rId107"/>
    <p:sldId id="390" r:id="rId108"/>
    <p:sldId id="283" r:id="rId109"/>
    <p:sldId id="391" r:id="rId110"/>
    <p:sldId id="284" r:id="rId111"/>
    <p:sldId id="267" r:id="rId112"/>
    <p:sldId id="268" r:id="rId113"/>
    <p:sldId id="269" r:id="rId114"/>
    <p:sldId id="270" r:id="rId115"/>
    <p:sldId id="271" r:id="rId116"/>
    <p:sldId id="272" r:id="rId117"/>
    <p:sldId id="274" r:id="rId118"/>
    <p:sldId id="392" r:id="rId119"/>
    <p:sldId id="275" r:id="rId1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CC3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24.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635CB-4DDC-4610-966A-7B1DCC8D8173}" type="doc">
      <dgm:prSet loTypeId="urn:microsoft.com/office/officeart/2005/8/layout/bList2" loCatId="list" qsTypeId="urn:microsoft.com/office/officeart/2005/8/quickstyle/simple1" qsCatId="simple" csTypeId="urn:microsoft.com/office/officeart/2005/8/colors/accent3_2" csCatId="accent3" phldr="1"/>
      <dgm:spPr/>
      <dgm:t>
        <a:bodyPr/>
        <a:lstStyle/>
        <a:p>
          <a:endParaRPr lang="ru-RU"/>
        </a:p>
      </dgm:t>
    </dgm:pt>
    <dgm:pt modelId="{CAB94196-7266-403B-9B04-219585F5E956}">
      <dgm:prSet/>
      <dgm:spPr/>
      <dgm:t>
        <a:bodyPr/>
        <a:lstStyle/>
        <a:p>
          <a:pPr rtl="0"/>
          <a:endParaRPr lang="ru-RU" dirty="0"/>
        </a:p>
      </dgm:t>
    </dgm:pt>
    <dgm:pt modelId="{8F627716-C8DD-44EE-B3DE-B056A9AAEA6D}" type="parTrans" cxnId="{21BE1C07-71D5-4365-8EE6-7BB3A4B2A983}">
      <dgm:prSet/>
      <dgm:spPr/>
      <dgm:t>
        <a:bodyPr/>
        <a:lstStyle/>
        <a:p>
          <a:endParaRPr lang="ru-RU"/>
        </a:p>
      </dgm:t>
    </dgm:pt>
    <dgm:pt modelId="{560B71AD-B989-4165-9E67-FAC653788462}" type="sibTrans" cxnId="{21BE1C07-71D5-4365-8EE6-7BB3A4B2A983}">
      <dgm:prSet/>
      <dgm:spPr/>
      <dgm:t>
        <a:bodyPr/>
        <a:lstStyle/>
        <a:p>
          <a:endParaRPr lang="ru-RU"/>
        </a:p>
      </dgm:t>
    </dgm:pt>
    <dgm:pt modelId="{AC0E3AB1-04D9-4CE6-B996-C56E0A6FDC5A}">
      <dgm:prSet/>
      <dgm:spPr/>
      <dgm:t>
        <a:bodyPr/>
        <a:lstStyle/>
        <a:p>
          <a:pPr rtl="0"/>
          <a:endParaRPr lang="ru-RU" dirty="0"/>
        </a:p>
      </dgm:t>
    </dgm:pt>
    <dgm:pt modelId="{3AC16696-96D6-48FA-8C87-9DD222FCA970}" type="parTrans" cxnId="{D09F18C5-440C-4828-864A-DD6A6BA47230}">
      <dgm:prSet/>
      <dgm:spPr/>
      <dgm:t>
        <a:bodyPr/>
        <a:lstStyle/>
        <a:p>
          <a:endParaRPr lang="ru-RU"/>
        </a:p>
      </dgm:t>
    </dgm:pt>
    <dgm:pt modelId="{80BD71FE-E7A9-4EB1-9CDF-983E17C8B1AD}" type="sibTrans" cxnId="{D09F18C5-440C-4828-864A-DD6A6BA47230}">
      <dgm:prSet/>
      <dgm:spPr/>
      <dgm:t>
        <a:bodyPr/>
        <a:lstStyle/>
        <a:p>
          <a:endParaRPr lang="ru-RU"/>
        </a:p>
      </dgm:t>
    </dgm:pt>
    <dgm:pt modelId="{0C33291B-E54F-48E0-8CD9-66AB827A8230}">
      <dgm:prSet/>
      <dgm:spPr/>
      <dgm:t>
        <a:bodyPr/>
        <a:lstStyle/>
        <a:p>
          <a:pPr rtl="0"/>
          <a:endParaRPr lang="ru-RU" dirty="0"/>
        </a:p>
      </dgm:t>
    </dgm:pt>
    <dgm:pt modelId="{954A03E5-EC4A-4198-A7E5-3A3ADDED456E}" type="parTrans" cxnId="{8D4C39E3-2D64-4DA6-A0F0-1B2F1C1EEDD8}">
      <dgm:prSet/>
      <dgm:spPr/>
      <dgm:t>
        <a:bodyPr/>
        <a:lstStyle/>
        <a:p>
          <a:endParaRPr lang="ru-RU"/>
        </a:p>
      </dgm:t>
    </dgm:pt>
    <dgm:pt modelId="{A91C7B0E-6BCC-4520-B5C8-5CD9F95589D4}" type="sibTrans" cxnId="{8D4C39E3-2D64-4DA6-A0F0-1B2F1C1EEDD8}">
      <dgm:prSet/>
      <dgm:spPr/>
      <dgm:t>
        <a:bodyPr/>
        <a:lstStyle/>
        <a:p>
          <a:endParaRPr lang="ru-RU"/>
        </a:p>
      </dgm:t>
    </dgm:pt>
    <dgm:pt modelId="{FE8DAEAE-2032-4C5A-8532-2110EB57BB5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2000" dirty="0"/>
            <a:t>Поведение сотрудников;</a:t>
          </a:r>
        </a:p>
        <a:p>
          <a:pPr marL="171450" indent="0" defTabSz="755650">
            <a:lnSpc>
              <a:spcPct val="90000"/>
            </a:lnSpc>
            <a:spcBef>
              <a:spcPct val="0"/>
            </a:spcBef>
            <a:spcAft>
              <a:spcPct val="15000"/>
            </a:spcAft>
            <a:buNone/>
          </a:pPr>
          <a:endParaRPr lang="ru-RU" sz="2500" dirty="0"/>
        </a:p>
      </dgm:t>
    </dgm:pt>
    <dgm:pt modelId="{ABD50B7C-0D9F-40C4-8553-E3CF1D8F70CD}" type="parTrans" cxnId="{1CEE5EBA-B344-46AA-9208-F3D29C2DC796}">
      <dgm:prSet/>
      <dgm:spPr/>
      <dgm:t>
        <a:bodyPr/>
        <a:lstStyle/>
        <a:p>
          <a:endParaRPr lang="ru-RU"/>
        </a:p>
      </dgm:t>
    </dgm:pt>
    <dgm:pt modelId="{6623BF04-4BA4-418B-B9E6-B402D4BB1603}" type="sibTrans" cxnId="{1CEE5EBA-B344-46AA-9208-F3D29C2DC796}">
      <dgm:prSet/>
      <dgm:spPr/>
      <dgm:t>
        <a:bodyPr/>
        <a:lstStyle/>
        <a:p>
          <a:endParaRPr lang="ru-RU"/>
        </a:p>
      </dgm:t>
    </dgm:pt>
    <dgm:pt modelId="{BF9124E9-F773-422F-8612-91E9918F2F92}">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2000" dirty="0"/>
            <a:t>Мышление работников, их отношение к клиентам, компании, самим себе</a:t>
          </a:r>
        </a:p>
        <a:p>
          <a:pPr marL="171450" indent="0" defTabSz="755650">
            <a:lnSpc>
              <a:spcPct val="90000"/>
            </a:lnSpc>
            <a:spcBef>
              <a:spcPct val="0"/>
            </a:spcBef>
            <a:spcAft>
              <a:spcPct val="15000"/>
            </a:spcAft>
            <a:buNone/>
          </a:pPr>
          <a:endParaRPr lang="ru-RU" sz="1400" dirty="0"/>
        </a:p>
      </dgm:t>
    </dgm:pt>
    <dgm:pt modelId="{ACC09C68-85EE-41B6-A0D7-3ACE13A8CB13}" type="parTrans" cxnId="{03FB6E1D-3C8F-476E-85C0-751315564AA0}">
      <dgm:prSet/>
      <dgm:spPr/>
      <dgm:t>
        <a:bodyPr/>
        <a:lstStyle/>
        <a:p>
          <a:endParaRPr lang="ru-RU"/>
        </a:p>
      </dgm:t>
    </dgm:pt>
    <dgm:pt modelId="{4418CA7C-210C-481D-9278-30B537015692}" type="sibTrans" cxnId="{03FB6E1D-3C8F-476E-85C0-751315564AA0}">
      <dgm:prSet/>
      <dgm:spPr/>
      <dgm:t>
        <a:bodyPr/>
        <a:lstStyle/>
        <a:p>
          <a:endParaRPr lang="ru-RU"/>
        </a:p>
      </dgm:t>
    </dgm:pt>
    <dgm:pt modelId="{18B1B8ED-986C-4DD0-A156-277CCE5C820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2000" dirty="0"/>
            <a:t>Основной рабочий или бизнес-процесс организации;</a:t>
          </a:r>
        </a:p>
        <a:p>
          <a:pPr marL="285750" indent="0" defTabSz="2889250">
            <a:lnSpc>
              <a:spcPct val="90000"/>
            </a:lnSpc>
            <a:spcBef>
              <a:spcPct val="0"/>
            </a:spcBef>
            <a:spcAft>
              <a:spcPct val="15000"/>
            </a:spcAft>
            <a:buNone/>
          </a:pPr>
          <a:endParaRPr lang="ru-RU" sz="2400" dirty="0"/>
        </a:p>
      </dgm:t>
    </dgm:pt>
    <dgm:pt modelId="{52FEEE4C-1CE1-44D8-83D3-B33A21089E9D}" type="sibTrans" cxnId="{6F14D06F-372C-4A5D-A959-D3E8181F003E}">
      <dgm:prSet/>
      <dgm:spPr/>
      <dgm:t>
        <a:bodyPr/>
        <a:lstStyle/>
        <a:p>
          <a:endParaRPr lang="ru-RU"/>
        </a:p>
      </dgm:t>
    </dgm:pt>
    <dgm:pt modelId="{A927FE46-D8A3-4364-84F2-C6776A725D3D}" type="parTrans" cxnId="{6F14D06F-372C-4A5D-A959-D3E8181F003E}">
      <dgm:prSet/>
      <dgm:spPr/>
      <dgm:t>
        <a:bodyPr/>
        <a:lstStyle/>
        <a:p>
          <a:endParaRPr lang="ru-RU"/>
        </a:p>
      </dgm:t>
    </dgm:pt>
    <dgm:pt modelId="{6E874E33-4B5A-4FE4-8610-806B3F08A8E4}" type="pres">
      <dgm:prSet presAssocID="{F5C635CB-4DDC-4610-966A-7B1DCC8D8173}" presName="diagram" presStyleCnt="0">
        <dgm:presLayoutVars>
          <dgm:dir/>
          <dgm:animLvl val="lvl"/>
          <dgm:resizeHandles val="exact"/>
        </dgm:presLayoutVars>
      </dgm:prSet>
      <dgm:spPr/>
    </dgm:pt>
    <dgm:pt modelId="{0EF7EEEF-149B-4B8C-96B0-7E52B02EAFB3}" type="pres">
      <dgm:prSet presAssocID="{CAB94196-7266-403B-9B04-219585F5E956}" presName="compNode" presStyleCnt="0"/>
      <dgm:spPr/>
    </dgm:pt>
    <dgm:pt modelId="{E9246067-5A09-4E48-A01A-60AB48D498FE}" type="pres">
      <dgm:prSet presAssocID="{CAB94196-7266-403B-9B04-219585F5E956}" presName="childRect" presStyleLbl="bgAcc1" presStyleIdx="0" presStyleCnt="3" custScaleY="208613">
        <dgm:presLayoutVars>
          <dgm:bulletEnabled val="1"/>
        </dgm:presLayoutVars>
      </dgm:prSet>
      <dgm:spPr/>
    </dgm:pt>
    <dgm:pt modelId="{A54B3586-C7B1-400C-8FE4-CEF9A500D323}" type="pres">
      <dgm:prSet presAssocID="{CAB94196-7266-403B-9B04-219585F5E956}" presName="parentText" presStyleLbl="node1" presStyleIdx="0" presStyleCnt="0">
        <dgm:presLayoutVars>
          <dgm:chMax val="0"/>
          <dgm:bulletEnabled val="1"/>
        </dgm:presLayoutVars>
      </dgm:prSet>
      <dgm:spPr/>
    </dgm:pt>
    <dgm:pt modelId="{11F57CDB-142E-4FBB-B144-9EE854AE0972}" type="pres">
      <dgm:prSet presAssocID="{CAB94196-7266-403B-9B04-219585F5E956}" presName="parentRect" presStyleLbl="alignNode1" presStyleIdx="0" presStyleCnt="3"/>
      <dgm:spPr/>
    </dgm:pt>
    <dgm:pt modelId="{EB7BC5FE-EAB9-491F-A093-F6591D12B093}" type="pres">
      <dgm:prSet presAssocID="{CAB94196-7266-403B-9B04-219585F5E956}" presName="adorn" presStyleLbl="fgAccFollowNode1" presStyleIdx="0" presStyleCnt="3"/>
      <dgm:spPr/>
    </dgm:pt>
    <dgm:pt modelId="{BEE8C8B2-8646-4C19-B5BC-C3C914D84825}" type="pres">
      <dgm:prSet presAssocID="{560B71AD-B989-4165-9E67-FAC653788462}" presName="sibTrans" presStyleLbl="sibTrans2D1" presStyleIdx="0" presStyleCnt="0"/>
      <dgm:spPr/>
    </dgm:pt>
    <dgm:pt modelId="{28CDB974-3206-468B-8A19-1F5F273A47B0}" type="pres">
      <dgm:prSet presAssocID="{AC0E3AB1-04D9-4CE6-B996-C56E0A6FDC5A}" presName="compNode" presStyleCnt="0"/>
      <dgm:spPr/>
    </dgm:pt>
    <dgm:pt modelId="{59DE8774-5201-4F37-9152-FB36AD958ED8}" type="pres">
      <dgm:prSet presAssocID="{AC0E3AB1-04D9-4CE6-B996-C56E0A6FDC5A}" presName="childRect" presStyleLbl="bgAcc1" presStyleIdx="1" presStyleCnt="3" custScaleY="206613">
        <dgm:presLayoutVars>
          <dgm:bulletEnabled val="1"/>
        </dgm:presLayoutVars>
      </dgm:prSet>
      <dgm:spPr/>
    </dgm:pt>
    <dgm:pt modelId="{C4C46915-D690-46AF-A735-F9CD8B4AA24C}" type="pres">
      <dgm:prSet presAssocID="{AC0E3AB1-04D9-4CE6-B996-C56E0A6FDC5A}" presName="parentText" presStyleLbl="node1" presStyleIdx="0" presStyleCnt="0">
        <dgm:presLayoutVars>
          <dgm:chMax val="0"/>
          <dgm:bulletEnabled val="1"/>
        </dgm:presLayoutVars>
      </dgm:prSet>
      <dgm:spPr/>
    </dgm:pt>
    <dgm:pt modelId="{E04DE37C-9FF7-4AA2-BE48-1E6DB51D0BE1}" type="pres">
      <dgm:prSet presAssocID="{AC0E3AB1-04D9-4CE6-B996-C56E0A6FDC5A}" presName="parentRect" presStyleLbl="alignNode1" presStyleIdx="1" presStyleCnt="3"/>
      <dgm:spPr/>
    </dgm:pt>
    <dgm:pt modelId="{AB3B8410-79CA-40CB-B013-9657F4E59493}" type="pres">
      <dgm:prSet presAssocID="{AC0E3AB1-04D9-4CE6-B996-C56E0A6FDC5A}" presName="adorn" presStyleLbl="fgAccFollowNode1" presStyleIdx="1" presStyleCnt="3"/>
      <dgm:spPr/>
    </dgm:pt>
    <dgm:pt modelId="{0FFA64D0-E229-400F-BC2D-78AF0614C36F}" type="pres">
      <dgm:prSet presAssocID="{80BD71FE-E7A9-4EB1-9CDF-983E17C8B1AD}" presName="sibTrans" presStyleLbl="sibTrans2D1" presStyleIdx="0" presStyleCnt="0"/>
      <dgm:spPr/>
    </dgm:pt>
    <dgm:pt modelId="{B186D808-7071-4C6F-8048-58AD98A17431}" type="pres">
      <dgm:prSet presAssocID="{0C33291B-E54F-48E0-8CD9-66AB827A8230}" presName="compNode" presStyleCnt="0"/>
      <dgm:spPr/>
    </dgm:pt>
    <dgm:pt modelId="{1275BF0E-8A09-41C3-8CB3-3ABAF47FA8B0}" type="pres">
      <dgm:prSet presAssocID="{0C33291B-E54F-48E0-8CD9-66AB827A8230}" presName="childRect" presStyleLbl="bgAcc1" presStyleIdx="2" presStyleCnt="3" custScaleY="199679">
        <dgm:presLayoutVars>
          <dgm:bulletEnabled val="1"/>
        </dgm:presLayoutVars>
      </dgm:prSet>
      <dgm:spPr/>
    </dgm:pt>
    <dgm:pt modelId="{02F9B08D-8460-493E-A3EF-F4DE3866AE75}" type="pres">
      <dgm:prSet presAssocID="{0C33291B-E54F-48E0-8CD9-66AB827A8230}" presName="parentText" presStyleLbl="node1" presStyleIdx="0" presStyleCnt="0">
        <dgm:presLayoutVars>
          <dgm:chMax val="0"/>
          <dgm:bulletEnabled val="1"/>
        </dgm:presLayoutVars>
      </dgm:prSet>
      <dgm:spPr/>
    </dgm:pt>
    <dgm:pt modelId="{F4E223F2-B46A-426A-9775-C20994C00E97}" type="pres">
      <dgm:prSet presAssocID="{0C33291B-E54F-48E0-8CD9-66AB827A8230}" presName="parentRect" presStyleLbl="alignNode1" presStyleIdx="2" presStyleCnt="3"/>
      <dgm:spPr/>
    </dgm:pt>
    <dgm:pt modelId="{B812B926-A5A2-46AD-B4CD-A49E1CA0DA74}" type="pres">
      <dgm:prSet presAssocID="{0C33291B-E54F-48E0-8CD9-66AB827A8230}" presName="adorn" presStyleLbl="fgAccFollowNode1" presStyleIdx="2" presStyleCnt="3"/>
      <dgm:spPr/>
    </dgm:pt>
  </dgm:ptLst>
  <dgm:cxnLst>
    <dgm:cxn modelId="{21BE1C07-71D5-4365-8EE6-7BB3A4B2A983}" srcId="{F5C635CB-4DDC-4610-966A-7B1DCC8D8173}" destId="{CAB94196-7266-403B-9B04-219585F5E956}" srcOrd="0" destOrd="0" parTransId="{8F627716-C8DD-44EE-B3DE-B056A9AAEA6D}" sibTransId="{560B71AD-B989-4165-9E67-FAC653788462}"/>
    <dgm:cxn modelId="{03FB6E1D-3C8F-476E-85C0-751315564AA0}" srcId="{0C33291B-E54F-48E0-8CD9-66AB827A8230}" destId="{BF9124E9-F773-422F-8612-91E9918F2F92}" srcOrd="0" destOrd="0" parTransId="{ACC09C68-85EE-41B6-A0D7-3ACE13A8CB13}" sibTransId="{4418CA7C-210C-481D-9278-30B537015692}"/>
    <dgm:cxn modelId="{66EAF423-491A-4BAB-8ECB-B2FB67F79C89}" type="presOf" srcId="{560B71AD-B989-4165-9E67-FAC653788462}" destId="{BEE8C8B2-8646-4C19-B5BC-C3C914D84825}" srcOrd="0" destOrd="0" presId="urn:microsoft.com/office/officeart/2005/8/layout/bList2"/>
    <dgm:cxn modelId="{B2DF4C46-69EE-42F1-9369-F02CA61E4B67}" type="presOf" srcId="{0C33291B-E54F-48E0-8CD9-66AB827A8230}" destId="{02F9B08D-8460-493E-A3EF-F4DE3866AE75}" srcOrd="0" destOrd="0" presId="urn:microsoft.com/office/officeart/2005/8/layout/bList2"/>
    <dgm:cxn modelId="{32B2A647-CB85-42B5-8EF7-39CCE854D9BC}" type="presOf" srcId="{0C33291B-E54F-48E0-8CD9-66AB827A8230}" destId="{F4E223F2-B46A-426A-9775-C20994C00E97}" srcOrd="1" destOrd="0" presId="urn:microsoft.com/office/officeart/2005/8/layout/bList2"/>
    <dgm:cxn modelId="{374CAE6E-2520-4320-9A04-F51473380A26}" type="presOf" srcId="{18B1B8ED-986C-4DD0-A156-277CCE5C820C}" destId="{E9246067-5A09-4E48-A01A-60AB48D498FE}" srcOrd="0" destOrd="0" presId="urn:microsoft.com/office/officeart/2005/8/layout/bList2"/>
    <dgm:cxn modelId="{6F14D06F-372C-4A5D-A959-D3E8181F003E}" srcId="{CAB94196-7266-403B-9B04-219585F5E956}" destId="{18B1B8ED-986C-4DD0-A156-277CCE5C820C}" srcOrd="0" destOrd="0" parTransId="{A927FE46-D8A3-4364-84F2-C6776A725D3D}" sibTransId="{52FEEE4C-1CE1-44D8-83D3-B33A21089E9D}"/>
    <dgm:cxn modelId="{018CFA80-66A3-495E-BE81-866B68E6EA1B}" type="presOf" srcId="{F5C635CB-4DDC-4610-966A-7B1DCC8D8173}" destId="{6E874E33-4B5A-4FE4-8610-806B3F08A8E4}" srcOrd="0" destOrd="0" presId="urn:microsoft.com/office/officeart/2005/8/layout/bList2"/>
    <dgm:cxn modelId="{84A4C68A-9D2C-455B-89C4-9A686159B146}" type="presOf" srcId="{CAB94196-7266-403B-9B04-219585F5E956}" destId="{A54B3586-C7B1-400C-8FE4-CEF9A500D323}" srcOrd="0" destOrd="0" presId="urn:microsoft.com/office/officeart/2005/8/layout/bList2"/>
    <dgm:cxn modelId="{DE258497-4A5B-4A49-ADCD-21480B52C901}" type="presOf" srcId="{AC0E3AB1-04D9-4CE6-B996-C56E0A6FDC5A}" destId="{C4C46915-D690-46AF-A735-F9CD8B4AA24C}" srcOrd="0" destOrd="0" presId="urn:microsoft.com/office/officeart/2005/8/layout/bList2"/>
    <dgm:cxn modelId="{9E15AAB2-BFF6-4975-AE39-7789CF37A659}" type="presOf" srcId="{80BD71FE-E7A9-4EB1-9CDF-983E17C8B1AD}" destId="{0FFA64D0-E229-400F-BC2D-78AF0614C36F}" srcOrd="0" destOrd="0" presId="urn:microsoft.com/office/officeart/2005/8/layout/bList2"/>
    <dgm:cxn modelId="{1CEE5EBA-B344-46AA-9208-F3D29C2DC796}" srcId="{AC0E3AB1-04D9-4CE6-B996-C56E0A6FDC5A}" destId="{FE8DAEAE-2032-4C5A-8532-2110EB57BB5C}" srcOrd="0" destOrd="0" parTransId="{ABD50B7C-0D9F-40C4-8553-E3CF1D8F70CD}" sibTransId="{6623BF04-4BA4-418B-B9E6-B402D4BB1603}"/>
    <dgm:cxn modelId="{904837BF-727F-43A0-9F7D-8E15EB220211}" type="presOf" srcId="{FE8DAEAE-2032-4C5A-8532-2110EB57BB5C}" destId="{59DE8774-5201-4F37-9152-FB36AD958ED8}" srcOrd="0" destOrd="0" presId="urn:microsoft.com/office/officeart/2005/8/layout/bList2"/>
    <dgm:cxn modelId="{D09F18C5-440C-4828-864A-DD6A6BA47230}" srcId="{F5C635CB-4DDC-4610-966A-7B1DCC8D8173}" destId="{AC0E3AB1-04D9-4CE6-B996-C56E0A6FDC5A}" srcOrd="1" destOrd="0" parTransId="{3AC16696-96D6-48FA-8C87-9DD222FCA970}" sibTransId="{80BD71FE-E7A9-4EB1-9CDF-983E17C8B1AD}"/>
    <dgm:cxn modelId="{E50FF8C9-330E-4210-BB2B-A893ADB18359}" type="presOf" srcId="{BF9124E9-F773-422F-8612-91E9918F2F92}" destId="{1275BF0E-8A09-41C3-8CB3-3ABAF47FA8B0}" srcOrd="0" destOrd="0" presId="urn:microsoft.com/office/officeart/2005/8/layout/bList2"/>
    <dgm:cxn modelId="{58230BDE-F9B2-4A28-8404-25BBE55F3C9B}" type="presOf" srcId="{AC0E3AB1-04D9-4CE6-B996-C56E0A6FDC5A}" destId="{E04DE37C-9FF7-4AA2-BE48-1E6DB51D0BE1}" srcOrd="1" destOrd="0" presId="urn:microsoft.com/office/officeart/2005/8/layout/bList2"/>
    <dgm:cxn modelId="{8D4C39E3-2D64-4DA6-A0F0-1B2F1C1EEDD8}" srcId="{F5C635CB-4DDC-4610-966A-7B1DCC8D8173}" destId="{0C33291B-E54F-48E0-8CD9-66AB827A8230}" srcOrd="2" destOrd="0" parTransId="{954A03E5-EC4A-4198-A7E5-3A3ADDED456E}" sibTransId="{A91C7B0E-6BCC-4520-B5C8-5CD9F95589D4}"/>
    <dgm:cxn modelId="{51BF0AF1-AD3C-4D7D-9DD8-D1402407D700}" type="presOf" srcId="{CAB94196-7266-403B-9B04-219585F5E956}" destId="{11F57CDB-142E-4FBB-B144-9EE854AE0972}" srcOrd="1" destOrd="0" presId="urn:microsoft.com/office/officeart/2005/8/layout/bList2"/>
    <dgm:cxn modelId="{9B757C69-466C-416B-8968-E51C61AEA5AB}" type="presParOf" srcId="{6E874E33-4B5A-4FE4-8610-806B3F08A8E4}" destId="{0EF7EEEF-149B-4B8C-96B0-7E52B02EAFB3}" srcOrd="0" destOrd="0" presId="urn:microsoft.com/office/officeart/2005/8/layout/bList2"/>
    <dgm:cxn modelId="{902FFE54-8A9A-4183-8148-395445E9026E}" type="presParOf" srcId="{0EF7EEEF-149B-4B8C-96B0-7E52B02EAFB3}" destId="{E9246067-5A09-4E48-A01A-60AB48D498FE}" srcOrd="0" destOrd="0" presId="urn:microsoft.com/office/officeart/2005/8/layout/bList2"/>
    <dgm:cxn modelId="{343D882E-11CC-417C-9B70-BC942376110F}" type="presParOf" srcId="{0EF7EEEF-149B-4B8C-96B0-7E52B02EAFB3}" destId="{A54B3586-C7B1-400C-8FE4-CEF9A500D323}" srcOrd="1" destOrd="0" presId="urn:microsoft.com/office/officeart/2005/8/layout/bList2"/>
    <dgm:cxn modelId="{639C226A-39BF-4BCE-8AA5-4E24BC39E991}" type="presParOf" srcId="{0EF7EEEF-149B-4B8C-96B0-7E52B02EAFB3}" destId="{11F57CDB-142E-4FBB-B144-9EE854AE0972}" srcOrd="2" destOrd="0" presId="urn:microsoft.com/office/officeart/2005/8/layout/bList2"/>
    <dgm:cxn modelId="{A3C1EFA0-50EA-4962-A61F-7B3E427EB315}" type="presParOf" srcId="{0EF7EEEF-149B-4B8C-96B0-7E52B02EAFB3}" destId="{EB7BC5FE-EAB9-491F-A093-F6591D12B093}" srcOrd="3" destOrd="0" presId="urn:microsoft.com/office/officeart/2005/8/layout/bList2"/>
    <dgm:cxn modelId="{E7CB40AB-AB13-4DD8-8A97-887A2F2D9BF2}" type="presParOf" srcId="{6E874E33-4B5A-4FE4-8610-806B3F08A8E4}" destId="{BEE8C8B2-8646-4C19-B5BC-C3C914D84825}" srcOrd="1" destOrd="0" presId="urn:microsoft.com/office/officeart/2005/8/layout/bList2"/>
    <dgm:cxn modelId="{E7E626D0-7074-4EC1-8FB2-528E8D857950}" type="presParOf" srcId="{6E874E33-4B5A-4FE4-8610-806B3F08A8E4}" destId="{28CDB974-3206-468B-8A19-1F5F273A47B0}" srcOrd="2" destOrd="0" presId="urn:microsoft.com/office/officeart/2005/8/layout/bList2"/>
    <dgm:cxn modelId="{702F746D-BA24-4399-99CF-4BB0D91BCB44}" type="presParOf" srcId="{28CDB974-3206-468B-8A19-1F5F273A47B0}" destId="{59DE8774-5201-4F37-9152-FB36AD958ED8}" srcOrd="0" destOrd="0" presId="urn:microsoft.com/office/officeart/2005/8/layout/bList2"/>
    <dgm:cxn modelId="{8C144683-5B63-4DA8-AFF5-16BAD079C213}" type="presParOf" srcId="{28CDB974-3206-468B-8A19-1F5F273A47B0}" destId="{C4C46915-D690-46AF-A735-F9CD8B4AA24C}" srcOrd="1" destOrd="0" presId="urn:microsoft.com/office/officeart/2005/8/layout/bList2"/>
    <dgm:cxn modelId="{ABE5A768-DDFF-4DC7-8DEF-E5538903D430}" type="presParOf" srcId="{28CDB974-3206-468B-8A19-1F5F273A47B0}" destId="{E04DE37C-9FF7-4AA2-BE48-1E6DB51D0BE1}" srcOrd="2" destOrd="0" presId="urn:microsoft.com/office/officeart/2005/8/layout/bList2"/>
    <dgm:cxn modelId="{909CBBEB-D161-4517-BE65-618F23534C92}" type="presParOf" srcId="{28CDB974-3206-468B-8A19-1F5F273A47B0}" destId="{AB3B8410-79CA-40CB-B013-9657F4E59493}" srcOrd="3" destOrd="0" presId="urn:microsoft.com/office/officeart/2005/8/layout/bList2"/>
    <dgm:cxn modelId="{4E53DDBF-9DB7-4EA7-9B7C-52D64068FAB6}" type="presParOf" srcId="{6E874E33-4B5A-4FE4-8610-806B3F08A8E4}" destId="{0FFA64D0-E229-400F-BC2D-78AF0614C36F}" srcOrd="3" destOrd="0" presId="urn:microsoft.com/office/officeart/2005/8/layout/bList2"/>
    <dgm:cxn modelId="{E78D1B20-D78A-417E-B747-0CC27607C1DC}" type="presParOf" srcId="{6E874E33-4B5A-4FE4-8610-806B3F08A8E4}" destId="{B186D808-7071-4C6F-8048-58AD98A17431}" srcOrd="4" destOrd="0" presId="urn:microsoft.com/office/officeart/2005/8/layout/bList2"/>
    <dgm:cxn modelId="{9354179A-BCEB-4CBB-81DF-EF8244A6B9A6}" type="presParOf" srcId="{B186D808-7071-4C6F-8048-58AD98A17431}" destId="{1275BF0E-8A09-41C3-8CB3-3ABAF47FA8B0}" srcOrd="0" destOrd="0" presId="urn:microsoft.com/office/officeart/2005/8/layout/bList2"/>
    <dgm:cxn modelId="{0078BD3B-16F0-4122-8CCF-C367CA29E5D4}" type="presParOf" srcId="{B186D808-7071-4C6F-8048-58AD98A17431}" destId="{02F9B08D-8460-493E-A3EF-F4DE3866AE75}" srcOrd="1" destOrd="0" presId="urn:microsoft.com/office/officeart/2005/8/layout/bList2"/>
    <dgm:cxn modelId="{191CA81A-9B02-4D4E-9285-5E05203EB5E4}" type="presParOf" srcId="{B186D808-7071-4C6F-8048-58AD98A17431}" destId="{F4E223F2-B46A-426A-9775-C20994C00E97}" srcOrd="2" destOrd="0" presId="urn:microsoft.com/office/officeart/2005/8/layout/bList2"/>
    <dgm:cxn modelId="{166C0DA9-E197-49B1-8761-E84A0991F0B3}" type="presParOf" srcId="{B186D808-7071-4C6F-8048-58AD98A17431}" destId="{B812B926-A5A2-46AD-B4CD-A49E1CA0DA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7560D1-C1E4-482F-91BF-9B1058FB57E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03E5983B-3B05-4AFD-B822-843F197F5977}">
      <dgm:prSet custT="1"/>
      <dgm:spPr/>
      <dgm:t>
        <a:bodyPr/>
        <a:lstStyle/>
        <a:p>
          <a:pPr rtl="0"/>
          <a:r>
            <a:rPr lang="ru-RU" sz="2000" dirty="0"/>
            <a:t>Руководители, осознав необходимость перемен, выдвигает соответствующую инициативу, и это не означает, что наилучшей тактикой для их внедрения является принуждение. </a:t>
          </a:r>
        </a:p>
      </dgm:t>
    </dgm:pt>
    <dgm:pt modelId="{22D6E84E-6B0F-4360-AFEF-D93A9DCB5C0D}" type="parTrans" cxnId="{E035FF00-79DF-4450-A54F-0BA0760BD686}">
      <dgm:prSet/>
      <dgm:spPr/>
      <dgm:t>
        <a:bodyPr/>
        <a:lstStyle/>
        <a:p>
          <a:endParaRPr lang="ru-RU"/>
        </a:p>
      </dgm:t>
    </dgm:pt>
    <dgm:pt modelId="{50537C17-7CD2-4145-B70A-EA06301AA474}" type="sibTrans" cxnId="{E035FF00-79DF-4450-A54F-0BA0760BD686}">
      <dgm:prSet/>
      <dgm:spPr/>
      <dgm:t>
        <a:bodyPr/>
        <a:lstStyle/>
        <a:p>
          <a:endParaRPr lang="ru-RU"/>
        </a:p>
      </dgm:t>
    </dgm:pt>
    <dgm:pt modelId="{5A13B662-9728-4C74-86D9-1D72BD0DA4C2}">
      <dgm:prSet custT="1"/>
      <dgm:spPr/>
      <dgm:t>
        <a:bodyPr/>
        <a:lstStyle/>
        <a:p>
          <a:pPr rtl="0"/>
          <a:r>
            <a:rPr lang="ru-RU" sz="2000" dirty="0"/>
            <a:t>Принятие структурных изменений может быть ускорено посредством обучения персонала, участия персонала в разработке программы изменений и переговорном процессе.</a:t>
          </a:r>
        </a:p>
      </dgm:t>
    </dgm:pt>
    <dgm:pt modelId="{06768B6D-93F0-4839-A012-2E4089932B1C}" type="parTrans" cxnId="{49978F5E-18A4-4C70-A9B0-571F96B00EC1}">
      <dgm:prSet/>
      <dgm:spPr/>
      <dgm:t>
        <a:bodyPr/>
        <a:lstStyle/>
        <a:p>
          <a:endParaRPr lang="ru-RU"/>
        </a:p>
      </dgm:t>
    </dgm:pt>
    <dgm:pt modelId="{DE8C1BEB-476D-401E-9DD9-3161D829F240}" type="sibTrans" cxnId="{49978F5E-18A4-4C70-A9B0-571F96B00EC1}">
      <dgm:prSet/>
      <dgm:spPr/>
      <dgm:t>
        <a:bodyPr/>
        <a:lstStyle/>
        <a:p>
          <a:endParaRPr lang="ru-RU"/>
        </a:p>
      </dgm:t>
    </dgm:pt>
    <dgm:pt modelId="{673AD8D8-FE1D-410C-BE09-3C62D50C9332}">
      <dgm:prSet custT="1"/>
      <dgm:spPr/>
      <dgm:t>
        <a:bodyPr/>
        <a:lstStyle/>
        <a:p>
          <a:pPr rtl="0"/>
          <a:r>
            <a:rPr lang="ru-RU" sz="2000" dirty="0"/>
            <a:t>Не рекомендуется форсировать структурные изменения в отсутствие крайней необходимости. В противном случае возрастает риск возникновения сопротивления и неудачи инноваций.</a:t>
          </a:r>
        </a:p>
      </dgm:t>
    </dgm:pt>
    <dgm:pt modelId="{7CB9B8D4-0622-43A5-B327-A5B147D513CF}" type="parTrans" cxnId="{DC7A87C1-5008-4499-9716-C127713B9D1B}">
      <dgm:prSet/>
      <dgm:spPr/>
      <dgm:t>
        <a:bodyPr/>
        <a:lstStyle/>
        <a:p>
          <a:endParaRPr lang="ru-RU"/>
        </a:p>
      </dgm:t>
    </dgm:pt>
    <dgm:pt modelId="{EF34AD69-4732-4B7E-B4D2-DAA33A739F72}" type="sibTrans" cxnId="{DC7A87C1-5008-4499-9716-C127713B9D1B}">
      <dgm:prSet/>
      <dgm:spPr/>
      <dgm:t>
        <a:bodyPr/>
        <a:lstStyle/>
        <a:p>
          <a:endParaRPr lang="ru-RU"/>
        </a:p>
      </dgm:t>
    </dgm:pt>
    <dgm:pt modelId="{5F5AB1D2-947F-46D2-B0D1-3612BCDC55AF}" type="pres">
      <dgm:prSet presAssocID="{887560D1-C1E4-482F-91BF-9B1058FB57EF}" presName="linear" presStyleCnt="0">
        <dgm:presLayoutVars>
          <dgm:dir/>
          <dgm:animLvl val="lvl"/>
          <dgm:resizeHandles val="exact"/>
        </dgm:presLayoutVars>
      </dgm:prSet>
      <dgm:spPr/>
    </dgm:pt>
    <dgm:pt modelId="{90DB7DED-3B9F-4E93-A3D4-83F442E25BCE}" type="pres">
      <dgm:prSet presAssocID="{03E5983B-3B05-4AFD-B822-843F197F5977}" presName="parentLin" presStyleCnt="0"/>
      <dgm:spPr/>
    </dgm:pt>
    <dgm:pt modelId="{70BE0DA7-D704-4AF7-BA07-B675A4D3B2EA}" type="pres">
      <dgm:prSet presAssocID="{03E5983B-3B05-4AFD-B822-843F197F5977}" presName="parentLeftMargin" presStyleLbl="node1" presStyleIdx="0" presStyleCnt="3"/>
      <dgm:spPr/>
    </dgm:pt>
    <dgm:pt modelId="{DB9DC7CC-F122-4615-8FC1-8341F07F7D07}" type="pres">
      <dgm:prSet presAssocID="{03E5983B-3B05-4AFD-B822-843F197F5977}" presName="parentText" presStyleLbl="node1" presStyleIdx="0" presStyleCnt="3" custScaleX="142857">
        <dgm:presLayoutVars>
          <dgm:chMax val="0"/>
          <dgm:bulletEnabled val="1"/>
        </dgm:presLayoutVars>
      </dgm:prSet>
      <dgm:spPr/>
    </dgm:pt>
    <dgm:pt modelId="{A36181C4-AC61-45EB-9549-3002E17C947E}" type="pres">
      <dgm:prSet presAssocID="{03E5983B-3B05-4AFD-B822-843F197F5977}" presName="negativeSpace" presStyleCnt="0"/>
      <dgm:spPr/>
    </dgm:pt>
    <dgm:pt modelId="{63F97009-7EB4-4D51-B934-5F102F2B3818}" type="pres">
      <dgm:prSet presAssocID="{03E5983B-3B05-4AFD-B822-843F197F5977}" presName="childText" presStyleLbl="conFgAcc1" presStyleIdx="0"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BE8A633-CB8F-4257-AF5B-035206A7227E}" type="pres">
      <dgm:prSet presAssocID="{50537C17-7CD2-4145-B70A-EA06301AA474}" presName="spaceBetweenRectangles" presStyleCnt="0"/>
      <dgm:spPr/>
    </dgm:pt>
    <dgm:pt modelId="{BD8C82C5-7D7E-46F6-B2F4-C11E7930D229}" type="pres">
      <dgm:prSet presAssocID="{5A13B662-9728-4C74-86D9-1D72BD0DA4C2}" presName="parentLin" presStyleCnt="0"/>
      <dgm:spPr/>
    </dgm:pt>
    <dgm:pt modelId="{46E23F89-3262-416A-847C-B398C7B100A3}" type="pres">
      <dgm:prSet presAssocID="{5A13B662-9728-4C74-86D9-1D72BD0DA4C2}" presName="parentLeftMargin" presStyleLbl="node1" presStyleIdx="0" presStyleCnt="3"/>
      <dgm:spPr/>
    </dgm:pt>
    <dgm:pt modelId="{1020D8DC-AD48-4514-8E1E-C8E6138D3167}" type="pres">
      <dgm:prSet presAssocID="{5A13B662-9728-4C74-86D9-1D72BD0DA4C2}" presName="parentText" presStyleLbl="node1" presStyleIdx="1" presStyleCnt="3" custScaleX="142857">
        <dgm:presLayoutVars>
          <dgm:chMax val="0"/>
          <dgm:bulletEnabled val="1"/>
        </dgm:presLayoutVars>
      </dgm:prSet>
      <dgm:spPr/>
    </dgm:pt>
    <dgm:pt modelId="{DFB99628-9550-463E-9B96-808E786B48A1}" type="pres">
      <dgm:prSet presAssocID="{5A13B662-9728-4C74-86D9-1D72BD0DA4C2}" presName="negativeSpace" presStyleCnt="0"/>
      <dgm:spPr/>
    </dgm:pt>
    <dgm:pt modelId="{82B4F0FD-094E-45C4-AF2B-86A1C719D5F8}" type="pres">
      <dgm:prSet presAssocID="{5A13B662-9728-4C74-86D9-1D72BD0DA4C2}" presName="childText" presStyleLbl="conFgAcc1" presStyleIdx="1"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814EC78-AEFD-461F-B80C-C9D2DBB8F951}" type="pres">
      <dgm:prSet presAssocID="{DE8C1BEB-476D-401E-9DD9-3161D829F240}" presName="spaceBetweenRectangles" presStyleCnt="0"/>
      <dgm:spPr/>
    </dgm:pt>
    <dgm:pt modelId="{00159320-AFD2-4B15-89C4-4AD93081A986}" type="pres">
      <dgm:prSet presAssocID="{673AD8D8-FE1D-410C-BE09-3C62D50C9332}" presName="parentLin" presStyleCnt="0"/>
      <dgm:spPr/>
    </dgm:pt>
    <dgm:pt modelId="{E2CE14E5-6662-4C9A-833C-F440DE3D014A}" type="pres">
      <dgm:prSet presAssocID="{673AD8D8-FE1D-410C-BE09-3C62D50C9332}" presName="parentLeftMargin" presStyleLbl="node1" presStyleIdx="1" presStyleCnt="3"/>
      <dgm:spPr/>
    </dgm:pt>
    <dgm:pt modelId="{B105BE72-7DE3-4FF2-A634-378B3AD7B1B4}" type="pres">
      <dgm:prSet presAssocID="{673AD8D8-FE1D-410C-BE09-3C62D50C9332}" presName="parentText" presStyleLbl="node1" presStyleIdx="2" presStyleCnt="3" custScaleX="142857">
        <dgm:presLayoutVars>
          <dgm:chMax val="0"/>
          <dgm:bulletEnabled val="1"/>
        </dgm:presLayoutVars>
      </dgm:prSet>
      <dgm:spPr/>
    </dgm:pt>
    <dgm:pt modelId="{5A9569BB-E795-43C9-B46D-389CCD9BB6AB}" type="pres">
      <dgm:prSet presAssocID="{673AD8D8-FE1D-410C-BE09-3C62D50C9332}" presName="negativeSpace" presStyleCnt="0"/>
      <dgm:spPr/>
    </dgm:pt>
    <dgm:pt modelId="{A3EADA52-5B22-4FBA-9D23-F21099131D05}" type="pres">
      <dgm:prSet presAssocID="{673AD8D8-FE1D-410C-BE09-3C62D50C9332}" presName="childText" presStyleLbl="conFgAcc1" presStyleIdx="2"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E035FF00-79DF-4450-A54F-0BA0760BD686}" srcId="{887560D1-C1E4-482F-91BF-9B1058FB57EF}" destId="{03E5983B-3B05-4AFD-B822-843F197F5977}" srcOrd="0" destOrd="0" parTransId="{22D6E84E-6B0F-4360-AFEF-D93A9DCB5C0D}" sibTransId="{50537C17-7CD2-4145-B70A-EA06301AA474}"/>
    <dgm:cxn modelId="{D62D5912-70DA-4A22-8906-1AD5576E8E41}" type="presOf" srcId="{673AD8D8-FE1D-410C-BE09-3C62D50C9332}" destId="{B105BE72-7DE3-4FF2-A634-378B3AD7B1B4}" srcOrd="1" destOrd="0" presId="urn:microsoft.com/office/officeart/2005/8/layout/list1"/>
    <dgm:cxn modelId="{02FB8032-22EB-47FC-BB87-3D8092AC1BF3}" type="presOf" srcId="{5A13B662-9728-4C74-86D9-1D72BD0DA4C2}" destId="{46E23F89-3262-416A-847C-B398C7B100A3}" srcOrd="0" destOrd="0" presId="urn:microsoft.com/office/officeart/2005/8/layout/list1"/>
    <dgm:cxn modelId="{49978F5E-18A4-4C70-A9B0-571F96B00EC1}" srcId="{887560D1-C1E4-482F-91BF-9B1058FB57EF}" destId="{5A13B662-9728-4C74-86D9-1D72BD0DA4C2}" srcOrd="1" destOrd="0" parTransId="{06768B6D-93F0-4839-A012-2E4089932B1C}" sibTransId="{DE8C1BEB-476D-401E-9DD9-3161D829F240}"/>
    <dgm:cxn modelId="{010C997D-4F04-4227-8F67-B3A7D2E1D594}" type="presOf" srcId="{887560D1-C1E4-482F-91BF-9B1058FB57EF}" destId="{5F5AB1D2-947F-46D2-B0D1-3612BCDC55AF}" srcOrd="0" destOrd="0" presId="urn:microsoft.com/office/officeart/2005/8/layout/list1"/>
    <dgm:cxn modelId="{AF1DB286-DB44-40D1-9159-E80876CAF9A7}" type="presOf" srcId="{673AD8D8-FE1D-410C-BE09-3C62D50C9332}" destId="{E2CE14E5-6662-4C9A-833C-F440DE3D014A}" srcOrd="0" destOrd="0" presId="urn:microsoft.com/office/officeart/2005/8/layout/list1"/>
    <dgm:cxn modelId="{18DCB68B-731C-4324-B1E2-EE19AC1558F8}" type="presOf" srcId="{5A13B662-9728-4C74-86D9-1D72BD0DA4C2}" destId="{1020D8DC-AD48-4514-8E1E-C8E6138D3167}" srcOrd="1" destOrd="0" presId="urn:microsoft.com/office/officeart/2005/8/layout/list1"/>
    <dgm:cxn modelId="{75AF0EA9-6BB0-4764-8040-CE96B49D0CBB}" type="presOf" srcId="{03E5983B-3B05-4AFD-B822-843F197F5977}" destId="{70BE0DA7-D704-4AF7-BA07-B675A4D3B2EA}" srcOrd="0" destOrd="0" presId="urn:microsoft.com/office/officeart/2005/8/layout/list1"/>
    <dgm:cxn modelId="{DC7A87C1-5008-4499-9716-C127713B9D1B}" srcId="{887560D1-C1E4-482F-91BF-9B1058FB57EF}" destId="{673AD8D8-FE1D-410C-BE09-3C62D50C9332}" srcOrd="2" destOrd="0" parTransId="{7CB9B8D4-0622-43A5-B327-A5B147D513CF}" sibTransId="{EF34AD69-4732-4B7E-B4D2-DAA33A739F72}"/>
    <dgm:cxn modelId="{5249EADA-FC20-41AD-B1B7-9DF7FBC095C4}" type="presOf" srcId="{03E5983B-3B05-4AFD-B822-843F197F5977}" destId="{DB9DC7CC-F122-4615-8FC1-8341F07F7D07}" srcOrd="1" destOrd="0" presId="urn:microsoft.com/office/officeart/2005/8/layout/list1"/>
    <dgm:cxn modelId="{D34B770E-EF24-4329-86F0-E011ECFC47E3}" type="presParOf" srcId="{5F5AB1D2-947F-46D2-B0D1-3612BCDC55AF}" destId="{90DB7DED-3B9F-4E93-A3D4-83F442E25BCE}" srcOrd="0" destOrd="0" presId="urn:microsoft.com/office/officeart/2005/8/layout/list1"/>
    <dgm:cxn modelId="{4A6C1AF2-DC58-4B55-BC16-108081132A0A}" type="presParOf" srcId="{90DB7DED-3B9F-4E93-A3D4-83F442E25BCE}" destId="{70BE0DA7-D704-4AF7-BA07-B675A4D3B2EA}" srcOrd="0" destOrd="0" presId="urn:microsoft.com/office/officeart/2005/8/layout/list1"/>
    <dgm:cxn modelId="{E327C3D8-C7E4-41D6-A32E-6A0FCDE3C3C0}" type="presParOf" srcId="{90DB7DED-3B9F-4E93-A3D4-83F442E25BCE}" destId="{DB9DC7CC-F122-4615-8FC1-8341F07F7D07}" srcOrd="1" destOrd="0" presId="urn:microsoft.com/office/officeart/2005/8/layout/list1"/>
    <dgm:cxn modelId="{59B65603-3B59-4C6B-A423-DFCB634921BF}" type="presParOf" srcId="{5F5AB1D2-947F-46D2-B0D1-3612BCDC55AF}" destId="{A36181C4-AC61-45EB-9549-3002E17C947E}" srcOrd="1" destOrd="0" presId="urn:microsoft.com/office/officeart/2005/8/layout/list1"/>
    <dgm:cxn modelId="{710782E7-FCD8-4800-A0A3-F2EA070BBBFB}" type="presParOf" srcId="{5F5AB1D2-947F-46D2-B0D1-3612BCDC55AF}" destId="{63F97009-7EB4-4D51-B934-5F102F2B3818}" srcOrd="2" destOrd="0" presId="urn:microsoft.com/office/officeart/2005/8/layout/list1"/>
    <dgm:cxn modelId="{682985C4-1A7C-473C-8E0D-4BFEB6534459}" type="presParOf" srcId="{5F5AB1D2-947F-46D2-B0D1-3612BCDC55AF}" destId="{1BE8A633-CB8F-4257-AF5B-035206A7227E}" srcOrd="3" destOrd="0" presId="urn:microsoft.com/office/officeart/2005/8/layout/list1"/>
    <dgm:cxn modelId="{D89E2A58-5B47-4462-AD64-8FD90D18CE98}" type="presParOf" srcId="{5F5AB1D2-947F-46D2-B0D1-3612BCDC55AF}" destId="{BD8C82C5-7D7E-46F6-B2F4-C11E7930D229}" srcOrd="4" destOrd="0" presId="urn:microsoft.com/office/officeart/2005/8/layout/list1"/>
    <dgm:cxn modelId="{384207C0-DCAD-4C80-9452-16EC052B5793}" type="presParOf" srcId="{BD8C82C5-7D7E-46F6-B2F4-C11E7930D229}" destId="{46E23F89-3262-416A-847C-B398C7B100A3}" srcOrd="0" destOrd="0" presId="urn:microsoft.com/office/officeart/2005/8/layout/list1"/>
    <dgm:cxn modelId="{BA1DB5A8-9166-4EE8-AEE7-AD96A46DB2D6}" type="presParOf" srcId="{BD8C82C5-7D7E-46F6-B2F4-C11E7930D229}" destId="{1020D8DC-AD48-4514-8E1E-C8E6138D3167}" srcOrd="1" destOrd="0" presId="urn:microsoft.com/office/officeart/2005/8/layout/list1"/>
    <dgm:cxn modelId="{0DE3F2BC-DD78-456C-B479-35ACDF58E9A9}" type="presParOf" srcId="{5F5AB1D2-947F-46D2-B0D1-3612BCDC55AF}" destId="{DFB99628-9550-463E-9B96-808E786B48A1}" srcOrd="5" destOrd="0" presId="urn:microsoft.com/office/officeart/2005/8/layout/list1"/>
    <dgm:cxn modelId="{AB4E495F-FDCA-47B9-B79F-F36A40C50EFA}" type="presParOf" srcId="{5F5AB1D2-947F-46D2-B0D1-3612BCDC55AF}" destId="{82B4F0FD-094E-45C4-AF2B-86A1C719D5F8}" srcOrd="6" destOrd="0" presId="urn:microsoft.com/office/officeart/2005/8/layout/list1"/>
    <dgm:cxn modelId="{EBFD81D3-8677-402A-B263-51D3A3CC9456}" type="presParOf" srcId="{5F5AB1D2-947F-46D2-B0D1-3612BCDC55AF}" destId="{E814EC78-AEFD-461F-B80C-C9D2DBB8F951}" srcOrd="7" destOrd="0" presId="urn:microsoft.com/office/officeart/2005/8/layout/list1"/>
    <dgm:cxn modelId="{C28F2DA7-96B6-4373-A992-37778D0A9064}" type="presParOf" srcId="{5F5AB1D2-947F-46D2-B0D1-3612BCDC55AF}" destId="{00159320-AFD2-4B15-89C4-4AD93081A986}" srcOrd="8" destOrd="0" presId="urn:microsoft.com/office/officeart/2005/8/layout/list1"/>
    <dgm:cxn modelId="{8E36DE20-062E-45B4-BF49-DA21F9038E8E}" type="presParOf" srcId="{00159320-AFD2-4B15-89C4-4AD93081A986}" destId="{E2CE14E5-6662-4C9A-833C-F440DE3D014A}" srcOrd="0" destOrd="0" presId="urn:microsoft.com/office/officeart/2005/8/layout/list1"/>
    <dgm:cxn modelId="{7873EAFD-7EA9-49E0-8D1F-2BE760AA43BB}" type="presParOf" srcId="{00159320-AFD2-4B15-89C4-4AD93081A986}" destId="{B105BE72-7DE3-4FF2-A634-378B3AD7B1B4}" srcOrd="1" destOrd="0" presId="urn:microsoft.com/office/officeart/2005/8/layout/list1"/>
    <dgm:cxn modelId="{605BE104-D4CC-4D75-80EE-583BC9BDE8F3}" type="presParOf" srcId="{5F5AB1D2-947F-46D2-B0D1-3612BCDC55AF}" destId="{5A9569BB-E795-43C9-B46D-389CCD9BB6AB}" srcOrd="9" destOrd="0" presId="urn:microsoft.com/office/officeart/2005/8/layout/list1"/>
    <dgm:cxn modelId="{28C07E6D-6188-4A77-9E5D-EC690A8EAD4D}" type="presParOf" srcId="{5F5AB1D2-947F-46D2-B0D1-3612BCDC55AF}" destId="{A3EADA52-5B22-4FBA-9D23-F21099131D0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E42057-03F2-4B38-8E96-4662A2151F59}"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D4EE9148-D1C7-4E4A-AAF0-6760B70B5C1D}">
      <dgm:prSet custT="1"/>
      <dgm:spPr/>
      <dgm:t>
        <a:bodyPr/>
        <a:lstStyle/>
        <a:p>
          <a:pPr rtl="0"/>
          <a:r>
            <a:rPr lang="ru-RU" sz="1800" b="1" i="1" dirty="0"/>
            <a:t>Изменения в культуре / людях затрагивают </a:t>
          </a:r>
          <a:r>
            <a:rPr lang="ru-RU" sz="1800" dirty="0"/>
            <a:t>перемены в ценностях, нормах, отношения, убеждениях и поведении сотрудников организации. </a:t>
          </a:r>
        </a:p>
      </dgm:t>
    </dgm:pt>
    <dgm:pt modelId="{93E9ABFD-0402-4840-9B51-7940F6CA299D}" type="parTrans" cxnId="{1CDE518B-5154-43B0-8E23-C113B339D854}">
      <dgm:prSet/>
      <dgm:spPr/>
      <dgm:t>
        <a:bodyPr/>
        <a:lstStyle/>
        <a:p>
          <a:endParaRPr lang="ru-RU"/>
        </a:p>
      </dgm:t>
    </dgm:pt>
    <dgm:pt modelId="{C7300CFC-04D5-4DAD-9F9B-ED21E0F0699F}" type="sibTrans" cxnId="{1CDE518B-5154-43B0-8E23-C113B339D854}">
      <dgm:prSet/>
      <dgm:spPr/>
      <dgm:t>
        <a:bodyPr/>
        <a:lstStyle/>
        <a:p>
          <a:endParaRPr lang="ru-RU"/>
        </a:p>
      </dgm:t>
    </dgm:pt>
    <dgm:pt modelId="{57380B83-A128-4E9E-99AF-026468AC163B}">
      <dgm:prSet custT="1"/>
      <dgm:spPr/>
      <dgm:t>
        <a:bodyPr/>
        <a:lstStyle/>
        <a:p>
          <a:pPr rtl="0"/>
          <a:r>
            <a:rPr lang="ru-RU" sz="1800" dirty="0"/>
            <a:t>Эти изменения происходят </a:t>
          </a:r>
          <a:r>
            <a:rPr lang="ru-RU" sz="1800" b="1" i="1" dirty="0"/>
            <a:t>в образе мыслей и мировоззрении. </a:t>
          </a:r>
          <a:endParaRPr lang="ru-RU" sz="1800" dirty="0"/>
        </a:p>
      </dgm:t>
    </dgm:pt>
    <dgm:pt modelId="{5AEB7A42-41BD-433F-A2B6-4C8E69F51E2E}" type="parTrans" cxnId="{D00B02CC-5AE8-480D-A629-10CFA85F6AE6}">
      <dgm:prSet/>
      <dgm:spPr/>
      <dgm:t>
        <a:bodyPr/>
        <a:lstStyle/>
        <a:p>
          <a:endParaRPr lang="ru-RU"/>
        </a:p>
      </dgm:t>
    </dgm:pt>
    <dgm:pt modelId="{2ABFF745-CA78-4FE2-8F9C-99307C7CCB55}" type="sibTrans" cxnId="{D00B02CC-5AE8-480D-A629-10CFA85F6AE6}">
      <dgm:prSet/>
      <dgm:spPr/>
      <dgm:t>
        <a:bodyPr/>
        <a:lstStyle/>
        <a:p>
          <a:endParaRPr lang="ru-RU"/>
        </a:p>
      </dgm:t>
    </dgm:pt>
    <dgm:pt modelId="{25B4F1AC-853A-4BFE-92F3-4EEB1C69E3AE}">
      <dgm:prSet custT="1"/>
      <dgm:spPr/>
      <dgm:t>
        <a:bodyPr/>
        <a:lstStyle/>
        <a:p>
          <a:pPr rtl="0"/>
          <a:r>
            <a:rPr lang="ru-RU" sz="1800" i="1" dirty="0"/>
            <a:t>Изменения в людях </a:t>
          </a:r>
          <a:r>
            <a:rPr lang="ru-RU" sz="1800" dirty="0"/>
            <a:t>охватывают </a:t>
          </a:r>
          <a:r>
            <a:rPr lang="ru-RU" sz="1800" b="1" i="1" dirty="0"/>
            <a:t>ограниченный круг сотрудников </a:t>
          </a:r>
          <a:r>
            <a:rPr lang="ru-RU" sz="1800" dirty="0"/>
            <a:t>(например, группу менеджеров, прошедших курс повышения квалификации). </a:t>
          </a:r>
        </a:p>
      </dgm:t>
    </dgm:pt>
    <dgm:pt modelId="{D03763C6-AAB9-4005-A33B-A23F53F01BBE}" type="parTrans" cxnId="{0B477955-043A-4406-B5AD-8931B9C70C79}">
      <dgm:prSet/>
      <dgm:spPr/>
      <dgm:t>
        <a:bodyPr/>
        <a:lstStyle/>
        <a:p>
          <a:endParaRPr lang="ru-RU"/>
        </a:p>
      </dgm:t>
    </dgm:pt>
    <dgm:pt modelId="{E7D66246-1FFD-4443-B649-3512217B4042}" type="sibTrans" cxnId="{0B477955-043A-4406-B5AD-8931B9C70C79}">
      <dgm:prSet/>
      <dgm:spPr/>
      <dgm:t>
        <a:bodyPr/>
        <a:lstStyle/>
        <a:p>
          <a:endParaRPr lang="ru-RU"/>
        </a:p>
      </dgm:t>
    </dgm:pt>
    <dgm:pt modelId="{56F6C5EA-A8A4-487D-8D95-1B0EDEA38D94}">
      <dgm:prSet custT="1"/>
      <dgm:spPr/>
      <dgm:t>
        <a:bodyPr/>
        <a:lstStyle/>
        <a:p>
          <a:pPr rtl="0"/>
          <a:r>
            <a:rPr lang="ru-RU" sz="1800" i="1" dirty="0"/>
            <a:t>Изменения в культуре </a:t>
          </a:r>
          <a:r>
            <a:rPr lang="ru-RU" sz="1800" dirty="0"/>
            <a:t>затрагивают </a:t>
          </a:r>
          <a:r>
            <a:rPr lang="ru-RU" sz="1800" b="1" i="1" dirty="0"/>
            <a:t>всю организацию. </a:t>
          </a:r>
          <a:endParaRPr lang="ru-RU" sz="1800" dirty="0"/>
        </a:p>
      </dgm:t>
    </dgm:pt>
    <dgm:pt modelId="{7D384CD7-7060-49FE-81B5-5BE4A1B004A3}" type="parTrans" cxnId="{40FC8E3B-3DA2-46DF-B854-33E2BB53C924}">
      <dgm:prSet/>
      <dgm:spPr/>
      <dgm:t>
        <a:bodyPr/>
        <a:lstStyle/>
        <a:p>
          <a:endParaRPr lang="ru-RU"/>
        </a:p>
      </dgm:t>
    </dgm:pt>
    <dgm:pt modelId="{9C103A93-2BCF-41C6-91E2-E7F08E8EDB9F}" type="sibTrans" cxnId="{40FC8E3B-3DA2-46DF-B854-33E2BB53C924}">
      <dgm:prSet/>
      <dgm:spPr/>
      <dgm:t>
        <a:bodyPr/>
        <a:lstStyle/>
        <a:p>
          <a:endParaRPr lang="ru-RU"/>
        </a:p>
      </dgm:t>
    </dgm:pt>
    <dgm:pt modelId="{284F59E5-F262-4C7A-BDFF-A72106EFE36A}">
      <dgm:prSet custT="1"/>
      <dgm:spPr/>
      <dgm:t>
        <a:bodyPr/>
        <a:lstStyle/>
        <a:p>
          <a:pPr rtl="0"/>
          <a:r>
            <a:rPr lang="ru-RU" sz="1800" dirty="0"/>
            <a:t>Наиболее действенным способом изменения организационной культуры является </a:t>
          </a:r>
          <a:r>
            <a:rPr lang="ru-RU" sz="1800" b="1" i="1" dirty="0"/>
            <a:t>обучение персонала</a:t>
          </a:r>
          <a:r>
            <a:rPr lang="ru-RU" sz="1800" dirty="0"/>
            <a:t> по таким направлениям, как работа в команде, кружки качества, навыки эффективного руководства.</a:t>
          </a:r>
        </a:p>
      </dgm:t>
    </dgm:pt>
    <dgm:pt modelId="{1C54B432-D477-4B24-B40E-18654A88951D}" type="parTrans" cxnId="{EA6CFFBA-2666-4E46-94E3-ACC2A849BFB0}">
      <dgm:prSet/>
      <dgm:spPr/>
      <dgm:t>
        <a:bodyPr/>
        <a:lstStyle/>
        <a:p>
          <a:endParaRPr lang="ru-RU"/>
        </a:p>
      </dgm:t>
    </dgm:pt>
    <dgm:pt modelId="{5EB36584-5BBC-4F29-A635-D7F1F6C4E733}" type="sibTrans" cxnId="{EA6CFFBA-2666-4E46-94E3-ACC2A849BFB0}">
      <dgm:prSet/>
      <dgm:spPr/>
      <dgm:t>
        <a:bodyPr/>
        <a:lstStyle/>
        <a:p>
          <a:endParaRPr lang="ru-RU"/>
        </a:p>
      </dgm:t>
    </dgm:pt>
    <dgm:pt modelId="{562A5FD2-3EBE-4962-AD26-CA49A3435C8B}" type="pres">
      <dgm:prSet presAssocID="{F6E42057-03F2-4B38-8E96-4662A2151F59}" presName="linear" presStyleCnt="0">
        <dgm:presLayoutVars>
          <dgm:dir/>
          <dgm:animLvl val="lvl"/>
          <dgm:resizeHandles val="exact"/>
        </dgm:presLayoutVars>
      </dgm:prSet>
      <dgm:spPr/>
    </dgm:pt>
    <dgm:pt modelId="{D4239553-2D4B-4521-B000-E14A29C1FE7B}" type="pres">
      <dgm:prSet presAssocID="{D4EE9148-D1C7-4E4A-AAF0-6760B70B5C1D}" presName="parentLin" presStyleCnt="0"/>
      <dgm:spPr/>
    </dgm:pt>
    <dgm:pt modelId="{99EE568A-C826-46F1-B944-1FEFB2AF1F72}" type="pres">
      <dgm:prSet presAssocID="{D4EE9148-D1C7-4E4A-AAF0-6760B70B5C1D}" presName="parentLeftMargin" presStyleLbl="node1" presStyleIdx="0" presStyleCnt="5"/>
      <dgm:spPr/>
    </dgm:pt>
    <dgm:pt modelId="{1C34BAE9-EB5C-44B0-A87B-90397CA00F90}" type="pres">
      <dgm:prSet presAssocID="{D4EE9148-D1C7-4E4A-AAF0-6760B70B5C1D}" presName="parentText" presStyleLbl="node1" presStyleIdx="0" presStyleCnt="5" custScaleX="142857" custScaleY="116883">
        <dgm:presLayoutVars>
          <dgm:chMax val="0"/>
          <dgm:bulletEnabled val="1"/>
        </dgm:presLayoutVars>
      </dgm:prSet>
      <dgm:spPr/>
    </dgm:pt>
    <dgm:pt modelId="{8DFA205F-CCC9-40CC-97A2-3538297546DD}" type="pres">
      <dgm:prSet presAssocID="{D4EE9148-D1C7-4E4A-AAF0-6760B70B5C1D}" presName="negativeSpace" presStyleCnt="0"/>
      <dgm:spPr/>
    </dgm:pt>
    <dgm:pt modelId="{7DF9F014-5028-47D4-96D9-ED95D1E9CED3}" type="pres">
      <dgm:prSet presAssocID="{D4EE9148-D1C7-4E4A-AAF0-6760B70B5C1D}" presName="childText" presStyleLbl="conFgAcc1" presStyleIdx="0"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43C55F1-BADA-494F-B1A5-33A7133DC1D5}" type="pres">
      <dgm:prSet presAssocID="{C7300CFC-04D5-4DAD-9F9B-ED21E0F0699F}" presName="spaceBetweenRectangles" presStyleCnt="0"/>
      <dgm:spPr/>
    </dgm:pt>
    <dgm:pt modelId="{3567D4ED-11CA-45FC-8F1E-7B457783FB1E}" type="pres">
      <dgm:prSet presAssocID="{57380B83-A128-4E9E-99AF-026468AC163B}" presName="parentLin" presStyleCnt="0"/>
      <dgm:spPr/>
    </dgm:pt>
    <dgm:pt modelId="{5334B917-A2F3-4502-A682-C37D6EF7CD3F}" type="pres">
      <dgm:prSet presAssocID="{57380B83-A128-4E9E-99AF-026468AC163B}" presName="parentLeftMargin" presStyleLbl="node1" presStyleIdx="0" presStyleCnt="5"/>
      <dgm:spPr/>
    </dgm:pt>
    <dgm:pt modelId="{188CEBD4-2B4F-486C-AD0B-70F581622BE4}" type="pres">
      <dgm:prSet presAssocID="{57380B83-A128-4E9E-99AF-026468AC163B}" presName="parentText" presStyleLbl="node1" presStyleIdx="1" presStyleCnt="5" custScaleX="142857">
        <dgm:presLayoutVars>
          <dgm:chMax val="0"/>
          <dgm:bulletEnabled val="1"/>
        </dgm:presLayoutVars>
      </dgm:prSet>
      <dgm:spPr/>
    </dgm:pt>
    <dgm:pt modelId="{C3D1D1ED-F93D-4F2B-88CC-2A03C366B51A}" type="pres">
      <dgm:prSet presAssocID="{57380B83-A128-4E9E-99AF-026468AC163B}" presName="negativeSpace" presStyleCnt="0"/>
      <dgm:spPr/>
    </dgm:pt>
    <dgm:pt modelId="{94540E9A-6251-4626-9A98-DBB06E34383A}" type="pres">
      <dgm:prSet presAssocID="{57380B83-A128-4E9E-99AF-026468AC163B}" presName="childText" presStyleLbl="conFgAcc1" presStyleIdx="1"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61816D2-4434-4DE7-814B-3FD23B7F2901}" type="pres">
      <dgm:prSet presAssocID="{2ABFF745-CA78-4FE2-8F9C-99307C7CCB55}" presName="spaceBetweenRectangles" presStyleCnt="0"/>
      <dgm:spPr/>
    </dgm:pt>
    <dgm:pt modelId="{20B8DAAA-5837-4182-A96B-C09636F9FFD8}" type="pres">
      <dgm:prSet presAssocID="{25B4F1AC-853A-4BFE-92F3-4EEB1C69E3AE}" presName="parentLin" presStyleCnt="0"/>
      <dgm:spPr/>
    </dgm:pt>
    <dgm:pt modelId="{CFBDF241-9267-4089-B456-A87F445F548B}" type="pres">
      <dgm:prSet presAssocID="{25B4F1AC-853A-4BFE-92F3-4EEB1C69E3AE}" presName="parentLeftMargin" presStyleLbl="node1" presStyleIdx="1" presStyleCnt="5"/>
      <dgm:spPr/>
    </dgm:pt>
    <dgm:pt modelId="{51A77235-71DF-4DC0-8048-F00C85DA41E7}" type="pres">
      <dgm:prSet presAssocID="{25B4F1AC-853A-4BFE-92F3-4EEB1C69E3AE}" presName="parentText" presStyleLbl="node1" presStyleIdx="2" presStyleCnt="5" custScaleX="142857" custScaleY="146344">
        <dgm:presLayoutVars>
          <dgm:chMax val="0"/>
          <dgm:bulletEnabled val="1"/>
        </dgm:presLayoutVars>
      </dgm:prSet>
      <dgm:spPr/>
    </dgm:pt>
    <dgm:pt modelId="{0BD642C8-A6F8-4A5A-B042-43FDD33AF9D7}" type="pres">
      <dgm:prSet presAssocID="{25B4F1AC-853A-4BFE-92F3-4EEB1C69E3AE}" presName="negativeSpace" presStyleCnt="0"/>
      <dgm:spPr/>
    </dgm:pt>
    <dgm:pt modelId="{E79D0E23-5658-4A05-A767-361B4192E271}" type="pres">
      <dgm:prSet presAssocID="{25B4F1AC-853A-4BFE-92F3-4EEB1C69E3AE}" presName="childText" presStyleLbl="conFgAcc1" presStyleIdx="2"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4922451-EEA2-4F7D-B684-ECEE832B9949}" type="pres">
      <dgm:prSet presAssocID="{E7D66246-1FFD-4443-B649-3512217B4042}" presName="spaceBetweenRectangles" presStyleCnt="0"/>
      <dgm:spPr/>
    </dgm:pt>
    <dgm:pt modelId="{44C0657A-996F-4466-8404-B3E5EBB043EF}" type="pres">
      <dgm:prSet presAssocID="{56F6C5EA-A8A4-487D-8D95-1B0EDEA38D94}" presName="parentLin" presStyleCnt="0"/>
      <dgm:spPr/>
    </dgm:pt>
    <dgm:pt modelId="{D9B0EBD7-2308-426F-B160-74AAEBA999F0}" type="pres">
      <dgm:prSet presAssocID="{56F6C5EA-A8A4-487D-8D95-1B0EDEA38D94}" presName="parentLeftMargin" presStyleLbl="node1" presStyleIdx="2" presStyleCnt="5"/>
      <dgm:spPr/>
    </dgm:pt>
    <dgm:pt modelId="{133BABBC-965F-4487-810F-72F90090B028}" type="pres">
      <dgm:prSet presAssocID="{56F6C5EA-A8A4-487D-8D95-1B0EDEA38D94}" presName="parentText" presStyleLbl="node1" presStyleIdx="3" presStyleCnt="5" custScaleX="142857">
        <dgm:presLayoutVars>
          <dgm:chMax val="0"/>
          <dgm:bulletEnabled val="1"/>
        </dgm:presLayoutVars>
      </dgm:prSet>
      <dgm:spPr/>
    </dgm:pt>
    <dgm:pt modelId="{F04BED1D-50CE-4755-B9D0-C1BA329AF73A}" type="pres">
      <dgm:prSet presAssocID="{56F6C5EA-A8A4-487D-8D95-1B0EDEA38D94}" presName="negativeSpace" presStyleCnt="0"/>
      <dgm:spPr/>
    </dgm:pt>
    <dgm:pt modelId="{8BDDFCA8-F758-444F-845C-EF2DAB11803C}" type="pres">
      <dgm:prSet presAssocID="{56F6C5EA-A8A4-487D-8D95-1B0EDEA38D94}" presName="childText" presStyleLbl="conFgAcc1" presStyleIdx="3"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D103964-DD24-49AE-8F77-6EC846C9C935}" type="pres">
      <dgm:prSet presAssocID="{9C103A93-2BCF-41C6-91E2-E7F08E8EDB9F}" presName="spaceBetweenRectangles" presStyleCnt="0"/>
      <dgm:spPr/>
    </dgm:pt>
    <dgm:pt modelId="{9F0AE44F-007F-4D0E-AA0F-5AD5E351E527}" type="pres">
      <dgm:prSet presAssocID="{284F59E5-F262-4C7A-BDFF-A72106EFE36A}" presName="parentLin" presStyleCnt="0"/>
      <dgm:spPr/>
    </dgm:pt>
    <dgm:pt modelId="{B716DB82-6A3B-41F4-901E-1168835299A7}" type="pres">
      <dgm:prSet presAssocID="{284F59E5-F262-4C7A-BDFF-A72106EFE36A}" presName="parentLeftMargin" presStyleLbl="node1" presStyleIdx="3" presStyleCnt="5"/>
      <dgm:spPr/>
    </dgm:pt>
    <dgm:pt modelId="{9C3B75B0-D62B-450E-94CA-3B7629CEA8BC}" type="pres">
      <dgm:prSet presAssocID="{284F59E5-F262-4C7A-BDFF-A72106EFE36A}" presName="parentText" presStyleLbl="node1" presStyleIdx="4" presStyleCnt="5" custScaleX="142857" custScaleY="157126">
        <dgm:presLayoutVars>
          <dgm:chMax val="0"/>
          <dgm:bulletEnabled val="1"/>
        </dgm:presLayoutVars>
      </dgm:prSet>
      <dgm:spPr/>
    </dgm:pt>
    <dgm:pt modelId="{7D053844-88C3-4C47-998C-8512B9600F7A}" type="pres">
      <dgm:prSet presAssocID="{284F59E5-F262-4C7A-BDFF-A72106EFE36A}" presName="negativeSpace" presStyleCnt="0"/>
      <dgm:spPr/>
    </dgm:pt>
    <dgm:pt modelId="{2EB72059-CA25-428C-A1AD-913BEB6C2259}" type="pres">
      <dgm:prSet presAssocID="{284F59E5-F262-4C7A-BDFF-A72106EFE36A}" presName="childText" presStyleLbl="conFgAcc1" presStyleIdx="4"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0225C903-C04C-4B9E-B156-56A2745AAEF6}" type="presOf" srcId="{25B4F1AC-853A-4BFE-92F3-4EEB1C69E3AE}" destId="{CFBDF241-9267-4089-B456-A87F445F548B}" srcOrd="0" destOrd="0" presId="urn:microsoft.com/office/officeart/2005/8/layout/list1"/>
    <dgm:cxn modelId="{E71A932F-26A6-4D15-A885-55752E314EDE}" type="presOf" srcId="{57380B83-A128-4E9E-99AF-026468AC163B}" destId="{5334B917-A2F3-4502-A682-C37D6EF7CD3F}" srcOrd="0" destOrd="0" presId="urn:microsoft.com/office/officeart/2005/8/layout/list1"/>
    <dgm:cxn modelId="{8399DB30-AA45-4D6A-9260-AA783B9FF364}" type="presOf" srcId="{284F59E5-F262-4C7A-BDFF-A72106EFE36A}" destId="{9C3B75B0-D62B-450E-94CA-3B7629CEA8BC}" srcOrd="1" destOrd="0" presId="urn:microsoft.com/office/officeart/2005/8/layout/list1"/>
    <dgm:cxn modelId="{2929E031-0C2A-43A7-8DA2-FF031BB588F4}" type="presOf" srcId="{D4EE9148-D1C7-4E4A-AAF0-6760B70B5C1D}" destId="{1C34BAE9-EB5C-44B0-A87B-90397CA00F90}" srcOrd="1" destOrd="0" presId="urn:microsoft.com/office/officeart/2005/8/layout/list1"/>
    <dgm:cxn modelId="{40FC8E3B-3DA2-46DF-B854-33E2BB53C924}" srcId="{F6E42057-03F2-4B38-8E96-4662A2151F59}" destId="{56F6C5EA-A8A4-487D-8D95-1B0EDEA38D94}" srcOrd="3" destOrd="0" parTransId="{7D384CD7-7060-49FE-81B5-5BE4A1B004A3}" sibTransId="{9C103A93-2BCF-41C6-91E2-E7F08E8EDB9F}"/>
    <dgm:cxn modelId="{6777A445-7D0A-4F0C-881D-1F7B4CD93EC5}" type="presOf" srcId="{D4EE9148-D1C7-4E4A-AAF0-6760B70B5C1D}" destId="{99EE568A-C826-46F1-B944-1FEFB2AF1F72}" srcOrd="0" destOrd="0" presId="urn:microsoft.com/office/officeart/2005/8/layout/list1"/>
    <dgm:cxn modelId="{0B477955-043A-4406-B5AD-8931B9C70C79}" srcId="{F6E42057-03F2-4B38-8E96-4662A2151F59}" destId="{25B4F1AC-853A-4BFE-92F3-4EEB1C69E3AE}" srcOrd="2" destOrd="0" parTransId="{D03763C6-AAB9-4005-A33B-A23F53F01BBE}" sibTransId="{E7D66246-1FFD-4443-B649-3512217B4042}"/>
    <dgm:cxn modelId="{1CDE518B-5154-43B0-8E23-C113B339D854}" srcId="{F6E42057-03F2-4B38-8E96-4662A2151F59}" destId="{D4EE9148-D1C7-4E4A-AAF0-6760B70B5C1D}" srcOrd="0" destOrd="0" parTransId="{93E9ABFD-0402-4840-9B51-7940F6CA299D}" sibTransId="{C7300CFC-04D5-4DAD-9F9B-ED21E0F0699F}"/>
    <dgm:cxn modelId="{DEAD129B-7E55-49D4-98C1-F14298019346}" type="presOf" srcId="{25B4F1AC-853A-4BFE-92F3-4EEB1C69E3AE}" destId="{51A77235-71DF-4DC0-8048-F00C85DA41E7}" srcOrd="1" destOrd="0" presId="urn:microsoft.com/office/officeart/2005/8/layout/list1"/>
    <dgm:cxn modelId="{84660E9D-701E-402D-AD07-29B19DFD188B}" type="presOf" srcId="{56F6C5EA-A8A4-487D-8D95-1B0EDEA38D94}" destId="{133BABBC-965F-4487-810F-72F90090B028}" srcOrd="1" destOrd="0" presId="urn:microsoft.com/office/officeart/2005/8/layout/list1"/>
    <dgm:cxn modelId="{EA6CFFBA-2666-4E46-94E3-ACC2A849BFB0}" srcId="{F6E42057-03F2-4B38-8E96-4662A2151F59}" destId="{284F59E5-F262-4C7A-BDFF-A72106EFE36A}" srcOrd="4" destOrd="0" parTransId="{1C54B432-D477-4B24-B40E-18654A88951D}" sibTransId="{5EB36584-5BBC-4F29-A635-D7F1F6C4E733}"/>
    <dgm:cxn modelId="{3B9926BB-0A3C-49BA-9B44-E7157A0C36A1}" type="presOf" srcId="{56F6C5EA-A8A4-487D-8D95-1B0EDEA38D94}" destId="{D9B0EBD7-2308-426F-B160-74AAEBA999F0}" srcOrd="0" destOrd="0" presId="urn:microsoft.com/office/officeart/2005/8/layout/list1"/>
    <dgm:cxn modelId="{55002AC2-D31A-4250-9AB4-9A02376FC599}" type="presOf" srcId="{57380B83-A128-4E9E-99AF-026468AC163B}" destId="{188CEBD4-2B4F-486C-AD0B-70F581622BE4}" srcOrd="1" destOrd="0" presId="urn:microsoft.com/office/officeart/2005/8/layout/list1"/>
    <dgm:cxn modelId="{D00B02CC-5AE8-480D-A629-10CFA85F6AE6}" srcId="{F6E42057-03F2-4B38-8E96-4662A2151F59}" destId="{57380B83-A128-4E9E-99AF-026468AC163B}" srcOrd="1" destOrd="0" parTransId="{5AEB7A42-41BD-433F-A2B6-4C8E69F51E2E}" sibTransId="{2ABFF745-CA78-4FE2-8F9C-99307C7CCB55}"/>
    <dgm:cxn modelId="{636D8AF3-0016-4289-8EB0-EBCB8EFE81DF}" type="presOf" srcId="{F6E42057-03F2-4B38-8E96-4662A2151F59}" destId="{562A5FD2-3EBE-4962-AD26-CA49A3435C8B}" srcOrd="0" destOrd="0" presId="urn:microsoft.com/office/officeart/2005/8/layout/list1"/>
    <dgm:cxn modelId="{C2F180FD-E617-424B-8AAA-9FF0116F24EA}" type="presOf" srcId="{284F59E5-F262-4C7A-BDFF-A72106EFE36A}" destId="{B716DB82-6A3B-41F4-901E-1168835299A7}" srcOrd="0" destOrd="0" presId="urn:microsoft.com/office/officeart/2005/8/layout/list1"/>
    <dgm:cxn modelId="{56A6D01E-5E07-4775-BDB1-9AB1452FF847}" type="presParOf" srcId="{562A5FD2-3EBE-4962-AD26-CA49A3435C8B}" destId="{D4239553-2D4B-4521-B000-E14A29C1FE7B}" srcOrd="0" destOrd="0" presId="urn:microsoft.com/office/officeart/2005/8/layout/list1"/>
    <dgm:cxn modelId="{A063B342-D32D-439E-8FEE-E7AE19B4E1C2}" type="presParOf" srcId="{D4239553-2D4B-4521-B000-E14A29C1FE7B}" destId="{99EE568A-C826-46F1-B944-1FEFB2AF1F72}" srcOrd="0" destOrd="0" presId="urn:microsoft.com/office/officeart/2005/8/layout/list1"/>
    <dgm:cxn modelId="{99D631FE-154F-43C9-87F8-76B693CE1E9A}" type="presParOf" srcId="{D4239553-2D4B-4521-B000-E14A29C1FE7B}" destId="{1C34BAE9-EB5C-44B0-A87B-90397CA00F90}" srcOrd="1" destOrd="0" presId="urn:microsoft.com/office/officeart/2005/8/layout/list1"/>
    <dgm:cxn modelId="{BDA62E97-3198-421F-9E0E-DE7B95E37B6F}" type="presParOf" srcId="{562A5FD2-3EBE-4962-AD26-CA49A3435C8B}" destId="{8DFA205F-CCC9-40CC-97A2-3538297546DD}" srcOrd="1" destOrd="0" presId="urn:microsoft.com/office/officeart/2005/8/layout/list1"/>
    <dgm:cxn modelId="{FBBE7445-184A-4412-8A27-0ED0EE39E639}" type="presParOf" srcId="{562A5FD2-3EBE-4962-AD26-CA49A3435C8B}" destId="{7DF9F014-5028-47D4-96D9-ED95D1E9CED3}" srcOrd="2" destOrd="0" presId="urn:microsoft.com/office/officeart/2005/8/layout/list1"/>
    <dgm:cxn modelId="{626471E7-43A8-48CB-B7DE-1DBC61F97BF6}" type="presParOf" srcId="{562A5FD2-3EBE-4962-AD26-CA49A3435C8B}" destId="{443C55F1-BADA-494F-B1A5-33A7133DC1D5}" srcOrd="3" destOrd="0" presId="urn:microsoft.com/office/officeart/2005/8/layout/list1"/>
    <dgm:cxn modelId="{4648BEB6-6266-46F4-96E0-15EF7ED68230}" type="presParOf" srcId="{562A5FD2-3EBE-4962-AD26-CA49A3435C8B}" destId="{3567D4ED-11CA-45FC-8F1E-7B457783FB1E}" srcOrd="4" destOrd="0" presId="urn:microsoft.com/office/officeart/2005/8/layout/list1"/>
    <dgm:cxn modelId="{D61A4D0B-63D5-4016-A723-B4A303A668F6}" type="presParOf" srcId="{3567D4ED-11CA-45FC-8F1E-7B457783FB1E}" destId="{5334B917-A2F3-4502-A682-C37D6EF7CD3F}" srcOrd="0" destOrd="0" presId="urn:microsoft.com/office/officeart/2005/8/layout/list1"/>
    <dgm:cxn modelId="{FFE16ADF-94C5-4625-917E-358F2AE35536}" type="presParOf" srcId="{3567D4ED-11CA-45FC-8F1E-7B457783FB1E}" destId="{188CEBD4-2B4F-486C-AD0B-70F581622BE4}" srcOrd="1" destOrd="0" presId="urn:microsoft.com/office/officeart/2005/8/layout/list1"/>
    <dgm:cxn modelId="{5CE98733-E0F9-49C9-B78B-57D0195796B6}" type="presParOf" srcId="{562A5FD2-3EBE-4962-AD26-CA49A3435C8B}" destId="{C3D1D1ED-F93D-4F2B-88CC-2A03C366B51A}" srcOrd="5" destOrd="0" presId="urn:microsoft.com/office/officeart/2005/8/layout/list1"/>
    <dgm:cxn modelId="{0706DC55-E5BF-4BB6-AE36-4F812C3369C3}" type="presParOf" srcId="{562A5FD2-3EBE-4962-AD26-CA49A3435C8B}" destId="{94540E9A-6251-4626-9A98-DBB06E34383A}" srcOrd="6" destOrd="0" presId="urn:microsoft.com/office/officeart/2005/8/layout/list1"/>
    <dgm:cxn modelId="{DDD7803A-CF9C-452C-A27B-F0ED354DE8B5}" type="presParOf" srcId="{562A5FD2-3EBE-4962-AD26-CA49A3435C8B}" destId="{B61816D2-4434-4DE7-814B-3FD23B7F2901}" srcOrd="7" destOrd="0" presId="urn:microsoft.com/office/officeart/2005/8/layout/list1"/>
    <dgm:cxn modelId="{48BD6D8B-1DA4-4621-B93A-1EBF4F1ADD49}" type="presParOf" srcId="{562A5FD2-3EBE-4962-AD26-CA49A3435C8B}" destId="{20B8DAAA-5837-4182-A96B-C09636F9FFD8}" srcOrd="8" destOrd="0" presId="urn:microsoft.com/office/officeart/2005/8/layout/list1"/>
    <dgm:cxn modelId="{D50327A0-F35F-406A-9CCD-3D47EE71309D}" type="presParOf" srcId="{20B8DAAA-5837-4182-A96B-C09636F9FFD8}" destId="{CFBDF241-9267-4089-B456-A87F445F548B}" srcOrd="0" destOrd="0" presId="urn:microsoft.com/office/officeart/2005/8/layout/list1"/>
    <dgm:cxn modelId="{A6E8A3BB-82B2-476E-A099-332C8DBE59F6}" type="presParOf" srcId="{20B8DAAA-5837-4182-A96B-C09636F9FFD8}" destId="{51A77235-71DF-4DC0-8048-F00C85DA41E7}" srcOrd="1" destOrd="0" presId="urn:microsoft.com/office/officeart/2005/8/layout/list1"/>
    <dgm:cxn modelId="{6B182C55-90A7-4D2E-A6E1-20D4C85A8FC6}" type="presParOf" srcId="{562A5FD2-3EBE-4962-AD26-CA49A3435C8B}" destId="{0BD642C8-A6F8-4A5A-B042-43FDD33AF9D7}" srcOrd="9" destOrd="0" presId="urn:microsoft.com/office/officeart/2005/8/layout/list1"/>
    <dgm:cxn modelId="{06828D9E-CB04-4535-B0A1-4C14607190B0}" type="presParOf" srcId="{562A5FD2-3EBE-4962-AD26-CA49A3435C8B}" destId="{E79D0E23-5658-4A05-A767-361B4192E271}" srcOrd="10" destOrd="0" presId="urn:microsoft.com/office/officeart/2005/8/layout/list1"/>
    <dgm:cxn modelId="{BA843FBA-73D0-44A1-8DA1-537D9877BEEF}" type="presParOf" srcId="{562A5FD2-3EBE-4962-AD26-CA49A3435C8B}" destId="{B4922451-EEA2-4F7D-B684-ECEE832B9949}" srcOrd="11" destOrd="0" presId="urn:microsoft.com/office/officeart/2005/8/layout/list1"/>
    <dgm:cxn modelId="{2AC5C119-3C8F-42BC-9E3F-73D9F27F89BF}" type="presParOf" srcId="{562A5FD2-3EBE-4962-AD26-CA49A3435C8B}" destId="{44C0657A-996F-4466-8404-B3E5EBB043EF}" srcOrd="12" destOrd="0" presId="urn:microsoft.com/office/officeart/2005/8/layout/list1"/>
    <dgm:cxn modelId="{FEADE383-F0BA-41C9-B7C7-EB0FBCBC0513}" type="presParOf" srcId="{44C0657A-996F-4466-8404-B3E5EBB043EF}" destId="{D9B0EBD7-2308-426F-B160-74AAEBA999F0}" srcOrd="0" destOrd="0" presId="urn:microsoft.com/office/officeart/2005/8/layout/list1"/>
    <dgm:cxn modelId="{5A7EBE50-B09D-4AC4-A2D1-0B4D6606EB39}" type="presParOf" srcId="{44C0657A-996F-4466-8404-B3E5EBB043EF}" destId="{133BABBC-965F-4487-810F-72F90090B028}" srcOrd="1" destOrd="0" presId="urn:microsoft.com/office/officeart/2005/8/layout/list1"/>
    <dgm:cxn modelId="{6A288092-DFED-4295-852B-1ABC84F83956}" type="presParOf" srcId="{562A5FD2-3EBE-4962-AD26-CA49A3435C8B}" destId="{F04BED1D-50CE-4755-B9D0-C1BA329AF73A}" srcOrd="13" destOrd="0" presId="urn:microsoft.com/office/officeart/2005/8/layout/list1"/>
    <dgm:cxn modelId="{68046F59-4035-432C-A7D6-95DFBFCD9BE4}" type="presParOf" srcId="{562A5FD2-3EBE-4962-AD26-CA49A3435C8B}" destId="{8BDDFCA8-F758-444F-845C-EF2DAB11803C}" srcOrd="14" destOrd="0" presId="urn:microsoft.com/office/officeart/2005/8/layout/list1"/>
    <dgm:cxn modelId="{26D6AB81-07B1-430A-B275-16DB6E2AA5C1}" type="presParOf" srcId="{562A5FD2-3EBE-4962-AD26-CA49A3435C8B}" destId="{7D103964-DD24-49AE-8F77-6EC846C9C935}" srcOrd="15" destOrd="0" presId="urn:microsoft.com/office/officeart/2005/8/layout/list1"/>
    <dgm:cxn modelId="{62AA045A-C243-4FB8-BBC7-73A6D402F0CF}" type="presParOf" srcId="{562A5FD2-3EBE-4962-AD26-CA49A3435C8B}" destId="{9F0AE44F-007F-4D0E-AA0F-5AD5E351E527}" srcOrd="16" destOrd="0" presId="urn:microsoft.com/office/officeart/2005/8/layout/list1"/>
    <dgm:cxn modelId="{B378E10C-02C6-4019-AE3A-6E941C7D0313}" type="presParOf" srcId="{9F0AE44F-007F-4D0E-AA0F-5AD5E351E527}" destId="{B716DB82-6A3B-41F4-901E-1168835299A7}" srcOrd="0" destOrd="0" presId="urn:microsoft.com/office/officeart/2005/8/layout/list1"/>
    <dgm:cxn modelId="{3FD75688-4E83-48B8-B1BE-CEE60D22F5D2}" type="presParOf" srcId="{9F0AE44F-007F-4D0E-AA0F-5AD5E351E527}" destId="{9C3B75B0-D62B-450E-94CA-3B7629CEA8BC}" srcOrd="1" destOrd="0" presId="urn:microsoft.com/office/officeart/2005/8/layout/list1"/>
    <dgm:cxn modelId="{31189F38-7CA9-4236-811E-BD731BFAB29A}" type="presParOf" srcId="{562A5FD2-3EBE-4962-AD26-CA49A3435C8B}" destId="{7D053844-88C3-4C47-998C-8512B9600F7A}" srcOrd="17" destOrd="0" presId="urn:microsoft.com/office/officeart/2005/8/layout/list1"/>
    <dgm:cxn modelId="{EB3A446D-88C7-48F2-9916-9C0A7A487F4D}" type="presParOf" srcId="{562A5FD2-3EBE-4962-AD26-CA49A3435C8B}" destId="{2EB72059-CA25-428C-A1AD-913BEB6C225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ACE60-9D6E-4C5C-A975-D926D776021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ACF7ADFB-9D9B-4B89-B88F-587D30369438}">
      <dgm:prSet custT="1"/>
      <dgm:spPr/>
      <dgm:t>
        <a:bodyPr/>
        <a:lstStyle/>
        <a:p>
          <a:pPr rtl="0"/>
          <a:r>
            <a:rPr lang="ru-RU" sz="2000" i="1" dirty="0"/>
            <a:t>К дополнительным изменениям</a:t>
          </a:r>
          <a:r>
            <a:rPr lang="ru-RU" sz="2000" dirty="0"/>
            <a:t>  (постепенным) относится изменение уже существующей организационной структуры.</a:t>
          </a:r>
        </a:p>
      </dgm:t>
    </dgm:pt>
    <dgm:pt modelId="{D2E7FF11-12CB-4B25-B86E-8FD25D97452E}" type="parTrans" cxnId="{95241163-4FA9-4F12-9869-8765CD728F05}">
      <dgm:prSet/>
      <dgm:spPr/>
      <dgm:t>
        <a:bodyPr/>
        <a:lstStyle/>
        <a:p>
          <a:endParaRPr lang="ru-RU" sz="2000"/>
        </a:p>
      </dgm:t>
    </dgm:pt>
    <dgm:pt modelId="{37D5781F-B9F8-4BDE-A53B-A1B967F1D6C4}" type="sibTrans" cxnId="{95241163-4FA9-4F12-9869-8765CD728F05}">
      <dgm:prSet/>
      <dgm:spPr/>
      <dgm:t>
        <a:bodyPr/>
        <a:lstStyle/>
        <a:p>
          <a:endParaRPr lang="ru-RU" sz="2000"/>
        </a:p>
      </dgm:t>
    </dgm:pt>
    <dgm:pt modelId="{B594C49F-5CBB-4B0A-8ED6-99B96755E1B6}">
      <dgm:prSet custT="1"/>
      <dgm:spPr>
        <a:solidFill>
          <a:schemeClr val="bg1">
            <a:lumMod val="95000"/>
          </a:schemeClr>
        </a:solidFill>
      </dgm:spPr>
      <dgm:t>
        <a:bodyPr/>
        <a:lstStyle/>
        <a:p>
          <a:pPr rtl="0"/>
          <a:r>
            <a:rPr lang="ru-RU" sz="2000" dirty="0"/>
            <a:t>Перемены такого типа, будучи элементом естественной эволюции организации, являются более щадящими. </a:t>
          </a:r>
        </a:p>
      </dgm:t>
    </dgm:pt>
    <dgm:pt modelId="{6A5D64A5-0CE7-41AA-83FD-1F097ECA7B9E}" type="parTrans" cxnId="{B0EEBA34-517F-465A-AEAE-A9243441FAEF}">
      <dgm:prSet/>
      <dgm:spPr/>
      <dgm:t>
        <a:bodyPr/>
        <a:lstStyle/>
        <a:p>
          <a:endParaRPr lang="ru-RU" sz="2000"/>
        </a:p>
      </dgm:t>
    </dgm:pt>
    <dgm:pt modelId="{A50F3022-254A-4DE5-AFCC-B89C9ADA3A6F}" type="sibTrans" cxnId="{B0EEBA34-517F-465A-AEAE-A9243441FAEF}">
      <dgm:prSet/>
      <dgm:spPr/>
      <dgm:t>
        <a:bodyPr/>
        <a:lstStyle/>
        <a:p>
          <a:endParaRPr lang="ru-RU" sz="2000"/>
        </a:p>
      </dgm:t>
    </dgm:pt>
    <dgm:pt modelId="{8AB767E5-92D7-4C9C-8E28-67A1F10368B2}">
      <dgm:prSet custT="1"/>
      <dgm:spPr/>
      <dgm:t>
        <a:bodyPr/>
        <a:lstStyle/>
        <a:p>
          <a:pPr rtl="0"/>
          <a:r>
            <a:rPr lang="ru-RU" sz="2000" dirty="0"/>
            <a:t>Обычно они включают в себя разработку новых продуктов, введение новых технологий, систем и процессов. </a:t>
          </a:r>
        </a:p>
      </dgm:t>
    </dgm:pt>
    <dgm:pt modelId="{10803490-6D44-4366-984E-75E90F1D72EB}" type="parTrans" cxnId="{38D95660-C901-48FD-8333-38A9F42A1657}">
      <dgm:prSet/>
      <dgm:spPr/>
      <dgm:t>
        <a:bodyPr/>
        <a:lstStyle/>
        <a:p>
          <a:endParaRPr lang="ru-RU" sz="2000"/>
        </a:p>
      </dgm:t>
    </dgm:pt>
    <dgm:pt modelId="{7CA28B94-8D41-4B2E-95A3-4540E62D73B0}" type="sibTrans" cxnId="{38D95660-C901-48FD-8333-38A9F42A1657}">
      <dgm:prSet/>
      <dgm:spPr/>
      <dgm:t>
        <a:bodyPr/>
        <a:lstStyle/>
        <a:p>
          <a:endParaRPr lang="ru-RU" sz="2000"/>
        </a:p>
      </dgm:t>
    </dgm:pt>
    <dgm:pt modelId="{69610C5F-BADD-4144-83B1-AEF96354C403}">
      <dgm:prSet custT="1"/>
      <dgm:spPr>
        <a:solidFill>
          <a:schemeClr val="bg1">
            <a:lumMod val="95000"/>
          </a:schemeClr>
        </a:solidFill>
      </dgm:spPr>
      <dgm:t>
        <a:bodyPr/>
        <a:lstStyle/>
        <a:p>
          <a:pPr rtl="0"/>
          <a:r>
            <a:rPr lang="ru-RU" sz="2000" dirty="0"/>
            <a:t>Дополнительные изменения основаны на существующих способах деятельности и предназначены для ее расширения и получения новых направлений. </a:t>
          </a:r>
        </a:p>
      </dgm:t>
    </dgm:pt>
    <dgm:pt modelId="{8575E0EC-6328-4170-A510-0B41937D2DFF}" type="parTrans" cxnId="{B0101CC9-36F2-4B70-8665-C70C33FE1BA1}">
      <dgm:prSet/>
      <dgm:spPr/>
      <dgm:t>
        <a:bodyPr/>
        <a:lstStyle/>
        <a:p>
          <a:endParaRPr lang="ru-RU" sz="2000"/>
        </a:p>
      </dgm:t>
    </dgm:pt>
    <dgm:pt modelId="{B70B6527-D5C5-42F9-AC17-C9ADE5D88937}" type="sibTrans" cxnId="{B0101CC9-36F2-4B70-8665-C70C33FE1BA1}">
      <dgm:prSet/>
      <dgm:spPr/>
      <dgm:t>
        <a:bodyPr/>
        <a:lstStyle/>
        <a:p>
          <a:endParaRPr lang="ru-RU" sz="2000"/>
        </a:p>
      </dgm:t>
    </dgm:pt>
    <dgm:pt modelId="{06B6B383-619A-4882-8C10-BA806C7BF368}">
      <dgm:prSet custT="1"/>
      <dgm:spPr/>
      <dgm:t>
        <a:bodyPr/>
        <a:lstStyle/>
        <a:p>
          <a:pPr rtl="0"/>
          <a:r>
            <a:rPr lang="ru-RU" sz="2000" dirty="0"/>
            <a:t>В условиях современного мира способность непрерывно совершенствоваться посредством дополнительных изменений является очень ценным качеством.</a:t>
          </a:r>
        </a:p>
      </dgm:t>
    </dgm:pt>
    <dgm:pt modelId="{564DD212-DE7E-4525-B4E6-E446F189E61B}" type="parTrans" cxnId="{F3140A25-F58A-4BFF-9388-0BF5AD671560}">
      <dgm:prSet/>
      <dgm:spPr/>
      <dgm:t>
        <a:bodyPr/>
        <a:lstStyle/>
        <a:p>
          <a:endParaRPr lang="ru-RU" sz="2000"/>
        </a:p>
      </dgm:t>
    </dgm:pt>
    <dgm:pt modelId="{8C30CB6B-2946-4D86-AFF8-73584F409DC6}" type="sibTrans" cxnId="{F3140A25-F58A-4BFF-9388-0BF5AD671560}">
      <dgm:prSet/>
      <dgm:spPr/>
      <dgm:t>
        <a:bodyPr/>
        <a:lstStyle/>
        <a:p>
          <a:endParaRPr lang="ru-RU" sz="2000"/>
        </a:p>
      </dgm:t>
    </dgm:pt>
    <dgm:pt modelId="{FAECD3E2-63E3-4B87-9ADC-F0B8D224D8C6}" type="pres">
      <dgm:prSet presAssocID="{77BACE60-9D6E-4C5C-A975-D926D7760211}" presName="linear" presStyleCnt="0">
        <dgm:presLayoutVars>
          <dgm:dir/>
          <dgm:animLvl val="lvl"/>
          <dgm:resizeHandles val="exact"/>
        </dgm:presLayoutVars>
      </dgm:prSet>
      <dgm:spPr/>
    </dgm:pt>
    <dgm:pt modelId="{5F1B43BB-EA3D-49CC-8F92-56CF8647AC9C}" type="pres">
      <dgm:prSet presAssocID="{ACF7ADFB-9D9B-4B89-B88F-587D30369438}" presName="parentLin" presStyleCnt="0"/>
      <dgm:spPr/>
    </dgm:pt>
    <dgm:pt modelId="{77C9B09D-225A-4FD2-A503-411A945DE856}" type="pres">
      <dgm:prSet presAssocID="{ACF7ADFB-9D9B-4B89-B88F-587D30369438}" presName="parentLeftMargin" presStyleLbl="node1" presStyleIdx="0" presStyleCnt="5"/>
      <dgm:spPr/>
    </dgm:pt>
    <dgm:pt modelId="{95A2C2C8-DF77-4B28-948D-9F20E20E824D}" type="pres">
      <dgm:prSet presAssocID="{ACF7ADFB-9D9B-4B89-B88F-587D30369438}" presName="parentText" presStyleLbl="node1" presStyleIdx="0" presStyleCnt="5" custScaleX="142857" custScaleY="100280">
        <dgm:presLayoutVars>
          <dgm:chMax val="0"/>
          <dgm:bulletEnabled val="1"/>
        </dgm:presLayoutVars>
      </dgm:prSet>
      <dgm:spPr/>
    </dgm:pt>
    <dgm:pt modelId="{C1516D7B-C074-457C-AC00-D480B9D07308}" type="pres">
      <dgm:prSet presAssocID="{ACF7ADFB-9D9B-4B89-B88F-587D30369438}" presName="negativeSpace" presStyleCnt="0"/>
      <dgm:spPr/>
    </dgm:pt>
    <dgm:pt modelId="{1F229D83-3BA8-4FDC-BC77-7D0EEE1C2F6D}" type="pres">
      <dgm:prSet presAssocID="{ACF7ADFB-9D9B-4B89-B88F-587D30369438}" presName="childText" presStyleLbl="conFgAcc1" presStyleIdx="0"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E840C05-6A93-4D93-B0F3-F7D9F7ADF0F8}" type="pres">
      <dgm:prSet presAssocID="{37D5781F-B9F8-4BDE-A53B-A1B967F1D6C4}" presName="spaceBetweenRectangles" presStyleCnt="0"/>
      <dgm:spPr/>
    </dgm:pt>
    <dgm:pt modelId="{5F603739-49F9-489E-84DB-8555D5E623B7}" type="pres">
      <dgm:prSet presAssocID="{B594C49F-5CBB-4B0A-8ED6-99B96755E1B6}" presName="parentLin" presStyleCnt="0"/>
      <dgm:spPr/>
    </dgm:pt>
    <dgm:pt modelId="{DEB16B07-F562-46ED-9A31-CC7147818F6E}" type="pres">
      <dgm:prSet presAssocID="{B594C49F-5CBB-4B0A-8ED6-99B96755E1B6}" presName="parentLeftMargin" presStyleLbl="node1" presStyleIdx="0" presStyleCnt="5"/>
      <dgm:spPr/>
    </dgm:pt>
    <dgm:pt modelId="{85AF2346-7043-40E4-9D89-D94DA4120683}" type="pres">
      <dgm:prSet presAssocID="{B594C49F-5CBB-4B0A-8ED6-99B96755E1B6}" presName="parentText" presStyleLbl="node1" presStyleIdx="1" presStyleCnt="5" custScaleX="142857" custScaleY="108394">
        <dgm:presLayoutVars>
          <dgm:chMax val="0"/>
          <dgm:bulletEnabled val="1"/>
        </dgm:presLayoutVars>
      </dgm:prSet>
      <dgm:spPr/>
    </dgm:pt>
    <dgm:pt modelId="{367EB02C-49BD-4758-A1EA-6EF0E2C4E1E8}" type="pres">
      <dgm:prSet presAssocID="{B594C49F-5CBB-4B0A-8ED6-99B96755E1B6}" presName="negativeSpace" presStyleCnt="0"/>
      <dgm:spPr/>
    </dgm:pt>
    <dgm:pt modelId="{686764F1-C220-4094-B2E0-6891B55BB010}" type="pres">
      <dgm:prSet presAssocID="{B594C49F-5CBB-4B0A-8ED6-99B96755E1B6}" presName="childText" presStyleLbl="conFgAcc1" presStyleIdx="1"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2AA85CB-77F8-4194-B625-5407763671DC}" type="pres">
      <dgm:prSet presAssocID="{A50F3022-254A-4DE5-AFCC-B89C9ADA3A6F}" presName="spaceBetweenRectangles" presStyleCnt="0"/>
      <dgm:spPr/>
    </dgm:pt>
    <dgm:pt modelId="{5F0FB324-EE82-45E0-9B0D-75BD418B753D}" type="pres">
      <dgm:prSet presAssocID="{8AB767E5-92D7-4C9C-8E28-67A1F10368B2}" presName="parentLin" presStyleCnt="0"/>
      <dgm:spPr/>
    </dgm:pt>
    <dgm:pt modelId="{7FCD01E8-6080-4D2F-B552-960FC1F75734}" type="pres">
      <dgm:prSet presAssocID="{8AB767E5-92D7-4C9C-8E28-67A1F10368B2}" presName="parentLeftMargin" presStyleLbl="node1" presStyleIdx="1" presStyleCnt="5"/>
      <dgm:spPr/>
    </dgm:pt>
    <dgm:pt modelId="{F6BDEA65-AE8F-46BD-ABC8-2AF52A948671}" type="pres">
      <dgm:prSet presAssocID="{8AB767E5-92D7-4C9C-8E28-67A1F10368B2}" presName="parentText" presStyleLbl="node1" presStyleIdx="2" presStyleCnt="5" custScaleX="142857" custScaleY="108520">
        <dgm:presLayoutVars>
          <dgm:chMax val="0"/>
          <dgm:bulletEnabled val="1"/>
        </dgm:presLayoutVars>
      </dgm:prSet>
      <dgm:spPr/>
    </dgm:pt>
    <dgm:pt modelId="{44414209-D1F2-42E5-A8A0-075E4F7AB313}" type="pres">
      <dgm:prSet presAssocID="{8AB767E5-92D7-4C9C-8E28-67A1F10368B2}" presName="negativeSpace" presStyleCnt="0"/>
      <dgm:spPr/>
    </dgm:pt>
    <dgm:pt modelId="{5AB71F42-C4CD-4CC0-A3DE-0C8B4222ED0E}" type="pres">
      <dgm:prSet presAssocID="{8AB767E5-92D7-4C9C-8E28-67A1F10368B2}" presName="childText" presStyleLbl="conFgAcc1" presStyleIdx="2"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B3AA67E-5085-42E0-AF51-A314D5C9364F}" type="pres">
      <dgm:prSet presAssocID="{7CA28B94-8D41-4B2E-95A3-4540E62D73B0}" presName="spaceBetweenRectangles" presStyleCnt="0"/>
      <dgm:spPr/>
    </dgm:pt>
    <dgm:pt modelId="{A7D31651-CB44-4F7A-926C-ABFCB4D57516}" type="pres">
      <dgm:prSet presAssocID="{69610C5F-BADD-4144-83B1-AEF96354C403}" presName="parentLin" presStyleCnt="0"/>
      <dgm:spPr/>
    </dgm:pt>
    <dgm:pt modelId="{BB3810AB-3FD8-4A4E-9208-8A8ED547A71E}" type="pres">
      <dgm:prSet presAssocID="{69610C5F-BADD-4144-83B1-AEF96354C403}" presName="parentLeftMargin" presStyleLbl="node1" presStyleIdx="2" presStyleCnt="5"/>
      <dgm:spPr/>
    </dgm:pt>
    <dgm:pt modelId="{B1383AFC-3ADB-4C40-AFDE-DFEC4EDF481B}" type="pres">
      <dgm:prSet presAssocID="{69610C5F-BADD-4144-83B1-AEF96354C403}" presName="parentText" presStyleLbl="node1" presStyleIdx="3" presStyleCnt="5" custScaleX="142857" custScaleY="134133">
        <dgm:presLayoutVars>
          <dgm:chMax val="0"/>
          <dgm:bulletEnabled val="1"/>
        </dgm:presLayoutVars>
      </dgm:prSet>
      <dgm:spPr/>
    </dgm:pt>
    <dgm:pt modelId="{4201CF62-B2E6-46B1-A115-790AFD3EE361}" type="pres">
      <dgm:prSet presAssocID="{69610C5F-BADD-4144-83B1-AEF96354C403}" presName="negativeSpace" presStyleCnt="0"/>
      <dgm:spPr/>
    </dgm:pt>
    <dgm:pt modelId="{30B1B580-AF89-4912-868B-2447461388CC}" type="pres">
      <dgm:prSet presAssocID="{69610C5F-BADD-4144-83B1-AEF96354C403}" presName="childText" presStyleLbl="conFgAcc1" presStyleIdx="3"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25D178E-0F8B-421E-A110-26F406665B87}" type="pres">
      <dgm:prSet presAssocID="{B70B6527-D5C5-42F9-AC17-C9ADE5D88937}" presName="spaceBetweenRectangles" presStyleCnt="0"/>
      <dgm:spPr/>
    </dgm:pt>
    <dgm:pt modelId="{1D9BA5ED-1644-4249-8D40-557B3ED6B699}" type="pres">
      <dgm:prSet presAssocID="{06B6B383-619A-4882-8C10-BA806C7BF368}" presName="parentLin" presStyleCnt="0"/>
      <dgm:spPr/>
    </dgm:pt>
    <dgm:pt modelId="{846BCFF6-688E-4E8D-831F-5DED593DB113}" type="pres">
      <dgm:prSet presAssocID="{06B6B383-619A-4882-8C10-BA806C7BF368}" presName="parentLeftMargin" presStyleLbl="node1" presStyleIdx="3" presStyleCnt="5"/>
      <dgm:spPr/>
    </dgm:pt>
    <dgm:pt modelId="{70C601DA-AE90-49D4-A118-29D5FBDD17A8}" type="pres">
      <dgm:prSet presAssocID="{06B6B383-619A-4882-8C10-BA806C7BF368}" presName="parentText" presStyleLbl="node1" presStyleIdx="4" presStyleCnt="5" custScaleX="142857" custScaleY="152643">
        <dgm:presLayoutVars>
          <dgm:chMax val="0"/>
          <dgm:bulletEnabled val="1"/>
        </dgm:presLayoutVars>
      </dgm:prSet>
      <dgm:spPr/>
    </dgm:pt>
    <dgm:pt modelId="{08101FBB-BBCB-4C56-8F2C-2EEA13D03EF0}" type="pres">
      <dgm:prSet presAssocID="{06B6B383-619A-4882-8C10-BA806C7BF368}" presName="negativeSpace" presStyleCnt="0"/>
      <dgm:spPr/>
    </dgm:pt>
    <dgm:pt modelId="{90F0365D-24F9-4C44-BDF1-8CA99E934567}" type="pres">
      <dgm:prSet presAssocID="{06B6B383-619A-4882-8C10-BA806C7BF368}" presName="childText" presStyleLbl="conFgAcc1" presStyleIdx="4"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1B86CD0B-8790-4049-BAE1-A173F0A15807}" type="presOf" srcId="{69610C5F-BADD-4144-83B1-AEF96354C403}" destId="{BB3810AB-3FD8-4A4E-9208-8A8ED547A71E}" srcOrd="0" destOrd="0" presId="urn:microsoft.com/office/officeart/2005/8/layout/list1"/>
    <dgm:cxn modelId="{F3140A25-F58A-4BFF-9388-0BF5AD671560}" srcId="{77BACE60-9D6E-4C5C-A975-D926D7760211}" destId="{06B6B383-619A-4882-8C10-BA806C7BF368}" srcOrd="4" destOrd="0" parTransId="{564DD212-DE7E-4525-B4E6-E446F189E61B}" sibTransId="{8C30CB6B-2946-4D86-AFF8-73584F409DC6}"/>
    <dgm:cxn modelId="{8F6C642E-111D-4A26-8086-0231F686BE2A}" type="presOf" srcId="{8AB767E5-92D7-4C9C-8E28-67A1F10368B2}" destId="{F6BDEA65-AE8F-46BD-ABC8-2AF52A948671}" srcOrd="1" destOrd="0" presId="urn:microsoft.com/office/officeart/2005/8/layout/list1"/>
    <dgm:cxn modelId="{B0EEBA34-517F-465A-AEAE-A9243441FAEF}" srcId="{77BACE60-9D6E-4C5C-A975-D926D7760211}" destId="{B594C49F-5CBB-4B0A-8ED6-99B96755E1B6}" srcOrd="1" destOrd="0" parTransId="{6A5D64A5-0CE7-41AA-83FD-1F097ECA7B9E}" sibTransId="{A50F3022-254A-4DE5-AFCC-B89C9ADA3A6F}"/>
    <dgm:cxn modelId="{FB000F3F-AF6A-4DD3-A088-3FAE2D83C392}" type="presOf" srcId="{B594C49F-5CBB-4B0A-8ED6-99B96755E1B6}" destId="{85AF2346-7043-40E4-9D89-D94DA4120683}" srcOrd="1" destOrd="0" presId="urn:microsoft.com/office/officeart/2005/8/layout/list1"/>
    <dgm:cxn modelId="{8598BF3F-F1E6-448D-96B6-92E355C721BF}" type="presOf" srcId="{8AB767E5-92D7-4C9C-8E28-67A1F10368B2}" destId="{7FCD01E8-6080-4D2F-B552-960FC1F75734}" srcOrd="0" destOrd="0" presId="urn:microsoft.com/office/officeart/2005/8/layout/list1"/>
    <dgm:cxn modelId="{38D95660-C901-48FD-8333-38A9F42A1657}" srcId="{77BACE60-9D6E-4C5C-A975-D926D7760211}" destId="{8AB767E5-92D7-4C9C-8E28-67A1F10368B2}" srcOrd="2" destOrd="0" parTransId="{10803490-6D44-4366-984E-75E90F1D72EB}" sibTransId="{7CA28B94-8D41-4B2E-95A3-4540E62D73B0}"/>
    <dgm:cxn modelId="{95241163-4FA9-4F12-9869-8765CD728F05}" srcId="{77BACE60-9D6E-4C5C-A975-D926D7760211}" destId="{ACF7ADFB-9D9B-4B89-B88F-587D30369438}" srcOrd="0" destOrd="0" parTransId="{D2E7FF11-12CB-4B25-B86E-8FD25D97452E}" sibTransId="{37D5781F-B9F8-4BDE-A53B-A1B967F1D6C4}"/>
    <dgm:cxn modelId="{3E12D464-673F-4EAF-8F5F-F306ECCB3677}" type="presOf" srcId="{69610C5F-BADD-4144-83B1-AEF96354C403}" destId="{B1383AFC-3ADB-4C40-AFDE-DFEC4EDF481B}" srcOrd="1" destOrd="0" presId="urn:microsoft.com/office/officeart/2005/8/layout/list1"/>
    <dgm:cxn modelId="{F3D598A6-868D-455F-A26C-2B29BBDE72A9}" type="presOf" srcId="{06B6B383-619A-4882-8C10-BA806C7BF368}" destId="{70C601DA-AE90-49D4-A118-29D5FBDD17A8}" srcOrd="1" destOrd="0" presId="urn:microsoft.com/office/officeart/2005/8/layout/list1"/>
    <dgm:cxn modelId="{21FAB1C2-5522-441C-AEDC-65700A6D061D}" type="presOf" srcId="{06B6B383-619A-4882-8C10-BA806C7BF368}" destId="{846BCFF6-688E-4E8D-831F-5DED593DB113}" srcOrd="0" destOrd="0" presId="urn:microsoft.com/office/officeart/2005/8/layout/list1"/>
    <dgm:cxn modelId="{B0101CC9-36F2-4B70-8665-C70C33FE1BA1}" srcId="{77BACE60-9D6E-4C5C-A975-D926D7760211}" destId="{69610C5F-BADD-4144-83B1-AEF96354C403}" srcOrd="3" destOrd="0" parTransId="{8575E0EC-6328-4170-A510-0B41937D2DFF}" sibTransId="{B70B6527-D5C5-42F9-AC17-C9ADE5D88937}"/>
    <dgm:cxn modelId="{BEBDC9CC-8D4E-4709-9C1B-17B932E635E1}" type="presOf" srcId="{ACF7ADFB-9D9B-4B89-B88F-587D30369438}" destId="{95A2C2C8-DF77-4B28-948D-9F20E20E824D}" srcOrd="1" destOrd="0" presId="urn:microsoft.com/office/officeart/2005/8/layout/list1"/>
    <dgm:cxn modelId="{DCB044CF-3CA3-4FDC-BA18-3A21714BCFB3}" type="presOf" srcId="{77BACE60-9D6E-4C5C-A975-D926D7760211}" destId="{FAECD3E2-63E3-4B87-9ADC-F0B8D224D8C6}" srcOrd="0" destOrd="0" presId="urn:microsoft.com/office/officeart/2005/8/layout/list1"/>
    <dgm:cxn modelId="{3A8A9FE4-F92D-465C-B583-5DE9FAA77379}" type="presOf" srcId="{B594C49F-5CBB-4B0A-8ED6-99B96755E1B6}" destId="{DEB16B07-F562-46ED-9A31-CC7147818F6E}" srcOrd="0" destOrd="0" presId="urn:microsoft.com/office/officeart/2005/8/layout/list1"/>
    <dgm:cxn modelId="{B56521EA-428B-4FFA-AB85-66311080AB4A}" type="presOf" srcId="{ACF7ADFB-9D9B-4B89-B88F-587D30369438}" destId="{77C9B09D-225A-4FD2-A503-411A945DE856}" srcOrd="0" destOrd="0" presId="urn:microsoft.com/office/officeart/2005/8/layout/list1"/>
    <dgm:cxn modelId="{85D8A22A-BBBC-4FA8-9D01-D7A11A99A23F}" type="presParOf" srcId="{FAECD3E2-63E3-4B87-9ADC-F0B8D224D8C6}" destId="{5F1B43BB-EA3D-49CC-8F92-56CF8647AC9C}" srcOrd="0" destOrd="0" presId="urn:microsoft.com/office/officeart/2005/8/layout/list1"/>
    <dgm:cxn modelId="{16ABCDC2-C1DC-4843-8AD3-FCDA2FC74E62}" type="presParOf" srcId="{5F1B43BB-EA3D-49CC-8F92-56CF8647AC9C}" destId="{77C9B09D-225A-4FD2-A503-411A945DE856}" srcOrd="0" destOrd="0" presId="urn:microsoft.com/office/officeart/2005/8/layout/list1"/>
    <dgm:cxn modelId="{73DA3BB2-8394-48A9-9C85-5970647908AC}" type="presParOf" srcId="{5F1B43BB-EA3D-49CC-8F92-56CF8647AC9C}" destId="{95A2C2C8-DF77-4B28-948D-9F20E20E824D}" srcOrd="1" destOrd="0" presId="urn:microsoft.com/office/officeart/2005/8/layout/list1"/>
    <dgm:cxn modelId="{B80ED9EC-3E17-4B1C-9F55-B87AC24BDA65}" type="presParOf" srcId="{FAECD3E2-63E3-4B87-9ADC-F0B8D224D8C6}" destId="{C1516D7B-C074-457C-AC00-D480B9D07308}" srcOrd="1" destOrd="0" presId="urn:microsoft.com/office/officeart/2005/8/layout/list1"/>
    <dgm:cxn modelId="{0E973E81-DC52-4809-8170-5B1C7CE7D877}" type="presParOf" srcId="{FAECD3E2-63E3-4B87-9ADC-F0B8D224D8C6}" destId="{1F229D83-3BA8-4FDC-BC77-7D0EEE1C2F6D}" srcOrd="2" destOrd="0" presId="urn:microsoft.com/office/officeart/2005/8/layout/list1"/>
    <dgm:cxn modelId="{3D646668-609F-4028-90F8-24902A508687}" type="presParOf" srcId="{FAECD3E2-63E3-4B87-9ADC-F0B8D224D8C6}" destId="{5E840C05-6A93-4D93-B0F3-F7D9F7ADF0F8}" srcOrd="3" destOrd="0" presId="urn:microsoft.com/office/officeart/2005/8/layout/list1"/>
    <dgm:cxn modelId="{B1D3622F-4A3F-4231-A622-2112B4358E2F}" type="presParOf" srcId="{FAECD3E2-63E3-4B87-9ADC-F0B8D224D8C6}" destId="{5F603739-49F9-489E-84DB-8555D5E623B7}" srcOrd="4" destOrd="0" presId="urn:microsoft.com/office/officeart/2005/8/layout/list1"/>
    <dgm:cxn modelId="{FB30D093-68CD-41F1-B4EB-40533BE2B889}" type="presParOf" srcId="{5F603739-49F9-489E-84DB-8555D5E623B7}" destId="{DEB16B07-F562-46ED-9A31-CC7147818F6E}" srcOrd="0" destOrd="0" presId="urn:microsoft.com/office/officeart/2005/8/layout/list1"/>
    <dgm:cxn modelId="{7FAB8F92-4BD4-4F1C-BF6F-F54EC48D21D5}" type="presParOf" srcId="{5F603739-49F9-489E-84DB-8555D5E623B7}" destId="{85AF2346-7043-40E4-9D89-D94DA4120683}" srcOrd="1" destOrd="0" presId="urn:microsoft.com/office/officeart/2005/8/layout/list1"/>
    <dgm:cxn modelId="{CD18A124-B1E4-420E-B90D-73259323C46F}" type="presParOf" srcId="{FAECD3E2-63E3-4B87-9ADC-F0B8D224D8C6}" destId="{367EB02C-49BD-4758-A1EA-6EF0E2C4E1E8}" srcOrd="5" destOrd="0" presId="urn:microsoft.com/office/officeart/2005/8/layout/list1"/>
    <dgm:cxn modelId="{388B1CD5-70C3-46E8-A385-637D551BDFA6}" type="presParOf" srcId="{FAECD3E2-63E3-4B87-9ADC-F0B8D224D8C6}" destId="{686764F1-C220-4094-B2E0-6891B55BB010}" srcOrd="6" destOrd="0" presId="urn:microsoft.com/office/officeart/2005/8/layout/list1"/>
    <dgm:cxn modelId="{936AF780-645D-42B9-BE77-DDA4756267BF}" type="presParOf" srcId="{FAECD3E2-63E3-4B87-9ADC-F0B8D224D8C6}" destId="{D2AA85CB-77F8-4194-B625-5407763671DC}" srcOrd="7" destOrd="0" presId="urn:microsoft.com/office/officeart/2005/8/layout/list1"/>
    <dgm:cxn modelId="{D6FFCBDE-B270-43F4-8911-CBDB2193EDA3}" type="presParOf" srcId="{FAECD3E2-63E3-4B87-9ADC-F0B8D224D8C6}" destId="{5F0FB324-EE82-45E0-9B0D-75BD418B753D}" srcOrd="8" destOrd="0" presId="urn:microsoft.com/office/officeart/2005/8/layout/list1"/>
    <dgm:cxn modelId="{13E411BF-A3CF-4017-AC97-04AF1EE31094}" type="presParOf" srcId="{5F0FB324-EE82-45E0-9B0D-75BD418B753D}" destId="{7FCD01E8-6080-4D2F-B552-960FC1F75734}" srcOrd="0" destOrd="0" presId="urn:microsoft.com/office/officeart/2005/8/layout/list1"/>
    <dgm:cxn modelId="{6D6C6460-3DED-4A49-8198-7204849F7FAB}" type="presParOf" srcId="{5F0FB324-EE82-45E0-9B0D-75BD418B753D}" destId="{F6BDEA65-AE8F-46BD-ABC8-2AF52A948671}" srcOrd="1" destOrd="0" presId="urn:microsoft.com/office/officeart/2005/8/layout/list1"/>
    <dgm:cxn modelId="{6EB97CD4-4234-41AA-902B-7FF6C144F66B}" type="presParOf" srcId="{FAECD3E2-63E3-4B87-9ADC-F0B8D224D8C6}" destId="{44414209-D1F2-42E5-A8A0-075E4F7AB313}" srcOrd="9" destOrd="0" presId="urn:microsoft.com/office/officeart/2005/8/layout/list1"/>
    <dgm:cxn modelId="{6433DE18-F539-472E-B87E-DE6D65E0F99A}" type="presParOf" srcId="{FAECD3E2-63E3-4B87-9ADC-F0B8D224D8C6}" destId="{5AB71F42-C4CD-4CC0-A3DE-0C8B4222ED0E}" srcOrd="10" destOrd="0" presId="urn:microsoft.com/office/officeart/2005/8/layout/list1"/>
    <dgm:cxn modelId="{C7F5D6C6-2070-4408-AB45-6EE816918389}" type="presParOf" srcId="{FAECD3E2-63E3-4B87-9ADC-F0B8D224D8C6}" destId="{1B3AA67E-5085-42E0-AF51-A314D5C9364F}" srcOrd="11" destOrd="0" presId="urn:microsoft.com/office/officeart/2005/8/layout/list1"/>
    <dgm:cxn modelId="{413D27D1-2C91-4D3F-91E0-FE2796CFF888}" type="presParOf" srcId="{FAECD3E2-63E3-4B87-9ADC-F0B8D224D8C6}" destId="{A7D31651-CB44-4F7A-926C-ABFCB4D57516}" srcOrd="12" destOrd="0" presId="urn:microsoft.com/office/officeart/2005/8/layout/list1"/>
    <dgm:cxn modelId="{18D2A393-F002-4C62-969D-20699FB4D9FB}" type="presParOf" srcId="{A7D31651-CB44-4F7A-926C-ABFCB4D57516}" destId="{BB3810AB-3FD8-4A4E-9208-8A8ED547A71E}" srcOrd="0" destOrd="0" presId="urn:microsoft.com/office/officeart/2005/8/layout/list1"/>
    <dgm:cxn modelId="{D3EDE491-6618-40F6-A3F9-F0492E5E1898}" type="presParOf" srcId="{A7D31651-CB44-4F7A-926C-ABFCB4D57516}" destId="{B1383AFC-3ADB-4C40-AFDE-DFEC4EDF481B}" srcOrd="1" destOrd="0" presId="urn:microsoft.com/office/officeart/2005/8/layout/list1"/>
    <dgm:cxn modelId="{B90644F0-2B49-4E9A-9F76-CF90984FB7D2}" type="presParOf" srcId="{FAECD3E2-63E3-4B87-9ADC-F0B8D224D8C6}" destId="{4201CF62-B2E6-46B1-A115-790AFD3EE361}" srcOrd="13" destOrd="0" presId="urn:microsoft.com/office/officeart/2005/8/layout/list1"/>
    <dgm:cxn modelId="{424922B9-7A6A-4188-9E17-204914B8A8C9}" type="presParOf" srcId="{FAECD3E2-63E3-4B87-9ADC-F0B8D224D8C6}" destId="{30B1B580-AF89-4912-868B-2447461388CC}" srcOrd="14" destOrd="0" presId="urn:microsoft.com/office/officeart/2005/8/layout/list1"/>
    <dgm:cxn modelId="{ABBB6497-6627-4E77-A11C-44EA4FA75683}" type="presParOf" srcId="{FAECD3E2-63E3-4B87-9ADC-F0B8D224D8C6}" destId="{725D178E-0F8B-421E-A110-26F406665B87}" srcOrd="15" destOrd="0" presId="urn:microsoft.com/office/officeart/2005/8/layout/list1"/>
    <dgm:cxn modelId="{1ECDB188-65DA-4CF2-B1FE-C0CFE65DCFCA}" type="presParOf" srcId="{FAECD3E2-63E3-4B87-9ADC-F0B8D224D8C6}" destId="{1D9BA5ED-1644-4249-8D40-557B3ED6B699}" srcOrd="16" destOrd="0" presId="urn:microsoft.com/office/officeart/2005/8/layout/list1"/>
    <dgm:cxn modelId="{FBF317C5-8808-4590-963A-10C6A766E04E}" type="presParOf" srcId="{1D9BA5ED-1644-4249-8D40-557B3ED6B699}" destId="{846BCFF6-688E-4E8D-831F-5DED593DB113}" srcOrd="0" destOrd="0" presId="urn:microsoft.com/office/officeart/2005/8/layout/list1"/>
    <dgm:cxn modelId="{1B72128C-9FC0-49FB-AFF2-025B6E4E141D}" type="presParOf" srcId="{1D9BA5ED-1644-4249-8D40-557B3ED6B699}" destId="{70C601DA-AE90-49D4-A118-29D5FBDD17A8}" srcOrd="1" destOrd="0" presId="urn:microsoft.com/office/officeart/2005/8/layout/list1"/>
    <dgm:cxn modelId="{029C5EBE-7905-40CB-AA60-5A39368AE1E1}" type="presParOf" srcId="{FAECD3E2-63E3-4B87-9ADC-F0B8D224D8C6}" destId="{08101FBB-BBCB-4C56-8F2C-2EEA13D03EF0}" srcOrd="17" destOrd="0" presId="urn:microsoft.com/office/officeart/2005/8/layout/list1"/>
    <dgm:cxn modelId="{00B1FF47-1574-460D-9551-07EDB770CF52}" type="presParOf" srcId="{FAECD3E2-63E3-4B87-9ADC-F0B8D224D8C6}" destId="{90F0365D-24F9-4C44-BDF1-8CA99E93456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8E04AA-24F1-436A-9E76-0672D6271C7A}" type="doc">
      <dgm:prSet loTypeId="urn:microsoft.com/office/officeart/2009/3/layout/StepUpProcess" loCatId="process" qsTypeId="urn:microsoft.com/office/officeart/2005/8/quickstyle/simple1" qsCatId="simple" csTypeId="urn:microsoft.com/office/officeart/2005/8/colors/accent3_2" csCatId="accent3" phldr="1"/>
      <dgm:spPr/>
      <dgm:t>
        <a:bodyPr/>
        <a:lstStyle/>
        <a:p>
          <a:endParaRPr lang="ru-RU"/>
        </a:p>
      </dgm:t>
    </dgm:pt>
    <dgm:pt modelId="{0036896D-1E46-44DD-B4EF-A03231E45147}">
      <dgm:prSet custT="1"/>
      <dgm:spPr/>
      <dgm:t>
        <a:bodyPr/>
        <a:lstStyle/>
        <a:p>
          <a:pPr rtl="0"/>
          <a:r>
            <a:rPr lang="ru-RU" sz="2000" b="1" i="1" dirty="0"/>
            <a:t>Изменения первого порядка </a:t>
          </a:r>
          <a:r>
            <a:rPr lang="ru-RU" sz="2000" dirty="0"/>
            <a:t>касаются способов функционирования конкретных подразделений организации. </a:t>
          </a:r>
        </a:p>
      </dgm:t>
    </dgm:pt>
    <dgm:pt modelId="{0F1860FA-7371-47E5-8F1A-4F69D78C9110}" type="parTrans" cxnId="{88D69A80-CAB5-4BD7-BEC0-58D260DE0886}">
      <dgm:prSet/>
      <dgm:spPr/>
      <dgm:t>
        <a:bodyPr/>
        <a:lstStyle/>
        <a:p>
          <a:endParaRPr lang="ru-RU" sz="2000"/>
        </a:p>
      </dgm:t>
    </dgm:pt>
    <dgm:pt modelId="{007EC975-9FB2-449C-A96C-B4E6DCEBC6BD}" type="sibTrans" cxnId="{88D69A80-CAB5-4BD7-BEC0-58D260DE0886}">
      <dgm:prSet/>
      <dgm:spPr/>
      <dgm:t>
        <a:bodyPr/>
        <a:lstStyle/>
        <a:p>
          <a:endParaRPr lang="ru-RU" sz="2000"/>
        </a:p>
      </dgm:t>
    </dgm:pt>
    <dgm:pt modelId="{DD1A0C90-C2E2-4033-9600-A67771880ADD}">
      <dgm:prSet custT="1"/>
      <dgm:spPr/>
      <dgm:t>
        <a:bodyPr/>
        <a:lstStyle/>
        <a:p>
          <a:pPr rtl="0"/>
          <a:r>
            <a:rPr lang="ru-RU" sz="2000" b="1" i="1" dirty="0"/>
            <a:t>Изменения второго порядка </a:t>
          </a:r>
          <a:r>
            <a:rPr lang="ru-RU" sz="2000" dirty="0"/>
            <a:t>направлены на изменение всей организации в целом.</a:t>
          </a:r>
        </a:p>
      </dgm:t>
    </dgm:pt>
    <dgm:pt modelId="{AA2BDE1E-50CF-4326-889C-C89D2801ED92}" type="parTrans" cxnId="{96BD3BBB-ECE7-4991-BB3A-E859E19BEABA}">
      <dgm:prSet/>
      <dgm:spPr/>
      <dgm:t>
        <a:bodyPr/>
        <a:lstStyle/>
        <a:p>
          <a:endParaRPr lang="ru-RU" sz="2000"/>
        </a:p>
      </dgm:t>
    </dgm:pt>
    <dgm:pt modelId="{811A6091-6DEA-4CDB-B71D-098D13851820}" type="sibTrans" cxnId="{96BD3BBB-ECE7-4991-BB3A-E859E19BEABA}">
      <dgm:prSet/>
      <dgm:spPr/>
      <dgm:t>
        <a:bodyPr/>
        <a:lstStyle/>
        <a:p>
          <a:endParaRPr lang="ru-RU" sz="2000"/>
        </a:p>
      </dgm:t>
    </dgm:pt>
    <dgm:pt modelId="{43036D9D-7F68-4740-B4D1-1E5304EBFBB5}" type="pres">
      <dgm:prSet presAssocID="{CD8E04AA-24F1-436A-9E76-0672D6271C7A}" presName="rootnode" presStyleCnt="0">
        <dgm:presLayoutVars>
          <dgm:chMax/>
          <dgm:chPref/>
          <dgm:dir/>
          <dgm:animLvl val="lvl"/>
        </dgm:presLayoutVars>
      </dgm:prSet>
      <dgm:spPr/>
    </dgm:pt>
    <dgm:pt modelId="{1768DF1E-E636-4C84-8989-DC47193F843F}" type="pres">
      <dgm:prSet presAssocID="{0036896D-1E46-44DD-B4EF-A03231E45147}" presName="composite" presStyleCnt="0"/>
      <dgm:spPr/>
    </dgm:pt>
    <dgm:pt modelId="{F811AE7C-BE13-48FA-9DE1-1FAE941F84BB}" type="pres">
      <dgm:prSet presAssocID="{0036896D-1E46-44DD-B4EF-A03231E45147}" presName="LShape" presStyleLbl="alignNode1" presStyleIdx="0" presStyleCnt="3" custScaleX="274747" custLinFactNeighborX="8291" custLinFactNeighborY="5599"/>
      <dgm:spPr/>
    </dgm:pt>
    <dgm:pt modelId="{C2B707C8-7FBE-47A6-9C72-12F3D7C1C222}" type="pres">
      <dgm:prSet presAssocID="{0036896D-1E46-44DD-B4EF-A03231E45147}" presName="ParentText" presStyleLbl="revTx" presStyleIdx="0" presStyleCnt="2" custScaleX="279031" custLinFactNeighborX="9672" custLinFactNeighborY="7742">
        <dgm:presLayoutVars>
          <dgm:chMax val="0"/>
          <dgm:chPref val="0"/>
          <dgm:bulletEnabled val="1"/>
        </dgm:presLayoutVars>
      </dgm:prSet>
      <dgm:spPr/>
    </dgm:pt>
    <dgm:pt modelId="{B104F73D-5ED0-4B2F-A22C-F557413B9B63}" type="pres">
      <dgm:prSet presAssocID="{0036896D-1E46-44DD-B4EF-A03231E45147}" presName="Triangle" presStyleLbl="alignNode1" presStyleIdx="1" presStyleCnt="3" custLinFactX="237331" custLinFactNeighborX="300000" custLinFactNeighborY="55948"/>
      <dgm:spPr/>
    </dgm:pt>
    <dgm:pt modelId="{BA3F0554-F920-4599-A46D-F8C326714E99}" type="pres">
      <dgm:prSet presAssocID="{007EC975-9FB2-449C-A96C-B4E6DCEBC6BD}" presName="sibTrans" presStyleCnt="0"/>
      <dgm:spPr/>
    </dgm:pt>
    <dgm:pt modelId="{E6D78C0B-64EB-4F3C-B63F-E34217058F47}" type="pres">
      <dgm:prSet presAssocID="{007EC975-9FB2-449C-A96C-B4E6DCEBC6BD}" presName="space" presStyleCnt="0"/>
      <dgm:spPr/>
    </dgm:pt>
    <dgm:pt modelId="{16DEAB4F-6370-42C1-82D0-AB5D27802895}" type="pres">
      <dgm:prSet presAssocID="{DD1A0C90-C2E2-4033-9600-A67771880ADD}" presName="composite" presStyleCnt="0"/>
      <dgm:spPr/>
    </dgm:pt>
    <dgm:pt modelId="{92A6B6AF-E933-475F-8AAC-2D4A1A516B8C}" type="pres">
      <dgm:prSet presAssocID="{DD1A0C90-C2E2-4033-9600-A67771880ADD}" presName="LShape" presStyleLbl="alignNode1" presStyleIdx="2" presStyleCnt="3" custScaleX="273808"/>
      <dgm:spPr/>
    </dgm:pt>
    <dgm:pt modelId="{C844F7B4-769A-43B0-9F6E-810935675394}" type="pres">
      <dgm:prSet presAssocID="{DD1A0C90-C2E2-4033-9600-A67771880ADD}" presName="ParentText" presStyleLbl="revTx" presStyleIdx="1" presStyleCnt="2" custScaleX="278478">
        <dgm:presLayoutVars>
          <dgm:chMax val="0"/>
          <dgm:chPref val="0"/>
          <dgm:bulletEnabled val="1"/>
        </dgm:presLayoutVars>
      </dgm:prSet>
      <dgm:spPr/>
    </dgm:pt>
  </dgm:ptLst>
  <dgm:cxnLst>
    <dgm:cxn modelId="{E188E12F-1C68-4D18-8F70-E2025DCE760B}" type="presOf" srcId="{CD8E04AA-24F1-436A-9E76-0672D6271C7A}" destId="{43036D9D-7F68-4740-B4D1-1E5304EBFBB5}" srcOrd="0" destOrd="0" presId="urn:microsoft.com/office/officeart/2009/3/layout/StepUpProcess"/>
    <dgm:cxn modelId="{AF987779-E28B-42EA-9E1B-52EE6D5C1F10}" type="presOf" srcId="{0036896D-1E46-44DD-B4EF-A03231E45147}" destId="{C2B707C8-7FBE-47A6-9C72-12F3D7C1C222}" srcOrd="0" destOrd="0" presId="urn:microsoft.com/office/officeart/2009/3/layout/StepUpProcess"/>
    <dgm:cxn modelId="{88D69A80-CAB5-4BD7-BEC0-58D260DE0886}" srcId="{CD8E04AA-24F1-436A-9E76-0672D6271C7A}" destId="{0036896D-1E46-44DD-B4EF-A03231E45147}" srcOrd="0" destOrd="0" parTransId="{0F1860FA-7371-47E5-8F1A-4F69D78C9110}" sibTransId="{007EC975-9FB2-449C-A96C-B4E6DCEBC6BD}"/>
    <dgm:cxn modelId="{96BD3BBB-ECE7-4991-BB3A-E859E19BEABA}" srcId="{CD8E04AA-24F1-436A-9E76-0672D6271C7A}" destId="{DD1A0C90-C2E2-4033-9600-A67771880ADD}" srcOrd="1" destOrd="0" parTransId="{AA2BDE1E-50CF-4326-889C-C89D2801ED92}" sibTransId="{811A6091-6DEA-4CDB-B71D-098D13851820}"/>
    <dgm:cxn modelId="{CA9A3BC5-8390-4A98-B21A-DFDE9045B460}" type="presOf" srcId="{DD1A0C90-C2E2-4033-9600-A67771880ADD}" destId="{C844F7B4-769A-43B0-9F6E-810935675394}" srcOrd="0" destOrd="0" presId="urn:microsoft.com/office/officeart/2009/3/layout/StepUpProcess"/>
    <dgm:cxn modelId="{0BCA0A12-FBF8-4361-BDB5-FCD5A85EFE3C}" type="presParOf" srcId="{43036D9D-7F68-4740-B4D1-1E5304EBFBB5}" destId="{1768DF1E-E636-4C84-8989-DC47193F843F}" srcOrd="0" destOrd="0" presId="urn:microsoft.com/office/officeart/2009/3/layout/StepUpProcess"/>
    <dgm:cxn modelId="{AC496454-23F9-45E0-AFFB-6A0436067715}" type="presParOf" srcId="{1768DF1E-E636-4C84-8989-DC47193F843F}" destId="{F811AE7C-BE13-48FA-9DE1-1FAE941F84BB}" srcOrd="0" destOrd="0" presId="urn:microsoft.com/office/officeart/2009/3/layout/StepUpProcess"/>
    <dgm:cxn modelId="{9DF6229E-005C-4F7C-A0FA-519A3EEB04E2}" type="presParOf" srcId="{1768DF1E-E636-4C84-8989-DC47193F843F}" destId="{C2B707C8-7FBE-47A6-9C72-12F3D7C1C222}" srcOrd="1" destOrd="0" presId="urn:microsoft.com/office/officeart/2009/3/layout/StepUpProcess"/>
    <dgm:cxn modelId="{1F648CE6-44A5-4C29-B56A-EA8F47A97F7E}" type="presParOf" srcId="{1768DF1E-E636-4C84-8989-DC47193F843F}" destId="{B104F73D-5ED0-4B2F-A22C-F557413B9B63}" srcOrd="2" destOrd="0" presId="urn:microsoft.com/office/officeart/2009/3/layout/StepUpProcess"/>
    <dgm:cxn modelId="{936FBBEA-F253-46A5-83D9-817BB8B0BDCF}" type="presParOf" srcId="{43036D9D-7F68-4740-B4D1-1E5304EBFBB5}" destId="{BA3F0554-F920-4599-A46D-F8C326714E99}" srcOrd="1" destOrd="0" presId="urn:microsoft.com/office/officeart/2009/3/layout/StepUpProcess"/>
    <dgm:cxn modelId="{663510B0-4D57-4E2D-B0CE-798006906725}" type="presParOf" srcId="{BA3F0554-F920-4599-A46D-F8C326714E99}" destId="{E6D78C0B-64EB-4F3C-B63F-E34217058F47}" srcOrd="0" destOrd="0" presId="urn:microsoft.com/office/officeart/2009/3/layout/StepUpProcess"/>
    <dgm:cxn modelId="{A4F1ECB8-B15E-4820-A9D0-F595E1713C46}" type="presParOf" srcId="{43036D9D-7F68-4740-B4D1-1E5304EBFBB5}" destId="{16DEAB4F-6370-42C1-82D0-AB5D27802895}" srcOrd="2" destOrd="0" presId="urn:microsoft.com/office/officeart/2009/3/layout/StepUpProcess"/>
    <dgm:cxn modelId="{141B2828-E9DC-43F4-91B0-A71AAC00ABCE}" type="presParOf" srcId="{16DEAB4F-6370-42C1-82D0-AB5D27802895}" destId="{92A6B6AF-E933-475F-8AAC-2D4A1A516B8C}" srcOrd="0" destOrd="0" presId="urn:microsoft.com/office/officeart/2009/3/layout/StepUpProcess"/>
    <dgm:cxn modelId="{BC7CE84A-56E2-4B98-8CA5-8060414247C3}" type="presParOf" srcId="{16DEAB4F-6370-42C1-82D0-AB5D27802895}" destId="{C844F7B4-769A-43B0-9F6E-810935675394}" srcOrd="1" destOrd="0" presId="urn:microsoft.com/office/officeart/2009/3/layout/StepUpProcess"/>
  </dgm:cxnLst>
  <dgm:bg/>
  <dgm:whole>
    <a:ln>
      <a:solidFill>
        <a:schemeClr val="accent3">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166BB5-F764-485B-AFF4-481357EFD44D}"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BAF116B2-F5C3-4D09-AF6E-BAAEAA30B058}">
      <dgm:prSet custT="1"/>
      <dgm:spPr/>
      <dgm:t>
        <a:bodyPr/>
        <a:lstStyle/>
        <a:p>
          <a:pPr rtl="0"/>
          <a:r>
            <a:rPr lang="ru-RU" sz="1800" dirty="0"/>
            <a:t>Особенно опасны для организаций медленные изменения внешней среды, т. к. руководство компании может пропустить момент, когда наступает пора отреагировать на перемены.</a:t>
          </a:r>
        </a:p>
      </dgm:t>
    </dgm:pt>
    <dgm:pt modelId="{F2A4F12F-B9C1-404C-A261-813DFEAFCA42}" type="parTrans" cxnId="{08F87976-6372-4AB5-B98F-82026224E5A5}">
      <dgm:prSet/>
      <dgm:spPr/>
      <dgm:t>
        <a:bodyPr/>
        <a:lstStyle/>
        <a:p>
          <a:endParaRPr lang="ru-RU"/>
        </a:p>
      </dgm:t>
    </dgm:pt>
    <dgm:pt modelId="{E4000E66-0D5D-44CC-A609-3255A643E639}" type="sibTrans" cxnId="{08F87976-6372-4AB5-B98F-82026224E5A5}">
      <dgm:prSet/>
      <dgm:spPr/>
      <dgm:t>
        <a:bodyPr/>
        <a:lstStyle/>
        <a:p>
          <a:endParaRPr lang="ru-RU"/>
        </a:p>
      </dgm:t>
    </dgm:pt>
    <dgm:pt modelId="{FE47DBE8-E39F-4898-BA07-8469FAF3220D}">
      <dgm:prSet custT="1"/>
      <dgm:spPr/>
      <dgm:t>
        <a:bodyPr/>
        <a:lstStyle/>
        <a:p>
          <a:pPr rtl="0"/>
          <a:r>
            <a:rPr lang="ru-RU" sz="1800" dirty="0"/>
            <a:t>Отсутствие реакции в форме запланированного изменения на, как казалось, незначительные требования внешней среды, как правило, заканчиваются для организации весьма печально.</a:t>
          </a:r>
        </a:p>
      </dgm:t>
    </dgm:pt>
    <dgm:pt modelId="{770838A7-F306-4B30-9D3D-DF213FAF88B0}" type="parTrans" cxnId="{C632E6D0-5090-4E8F-ADAC-C68C36FEB2B3}">
      <dgm:prSet/>
      <dgm:spPr/>
      <dgm:t>
        <a:bodyPr/>
        <a:lstStyle/>
        <a:p>
          <a:endParaRPr lang="ru-RU"/>
        </a:p>
      </dgm:t>
    </dgm:pt>
    <dgm:pt modelId="{503230E5-0705-425C-B56A-B39DF2082B07}" type="sibTrans" cxnId="{C632E6D0-5090-4E8F-ADAC-C68C36FEB2B3}">
      <dgm:prSet/>
      <dgm:spPr/>
      <dgm:t>
        <a:bodyPr/>
        <a:lstStyle/>
        <a:p>
          <a:endParaRPr lang="ru-RU"/>
        </a:p>
      </dgm:t>
    </dgm:pt>
    <dgm:pt modelId="{C11BA4C0-B97B-47FD-B19F-155C1B0AE1AA}">
      <dgm:prSet custT="1"/>
      <dgm:spPr/>
      <dgm:t>
        <a:bodyPr/>
        <a:lstStyle/>
        <a:p>
          <a:pPr rtl="0"/>
          <a:r>
            <a:rPr lang="ru-RU" sz="1800" dirty="0"/>
            <a:t>Вина за неготовность организации к изменениям, за неумение прогнозировать новые тенденции или приспособиться к ним, ложится исключительно на менеджмент компании.</a:t>
          </a:r>
        </a:p>
      </dgm:t>
    </dgm:pt>
    <dgm:pt modelId="{6DBCE526-C4FE-4092-B7BB-B590444D0DE2}" type="parTrans" cxnId="{C6971390-F532-415A-8711-1FB00FD17D1B}">
      <dgm:prSet/>
      <dgm:spPr/>
      <dgm:t>
        <a:bodyPr/>
        <a:lstStyle/>
        <a:p>
          <a:endParaRPr lang="ru-RU"/>
        </a:p>
      </dgm:t>
    </dgm:pt>
    <dgm:pt modelId="{1703829E-551B-46DF-B8AF-EE3D79C3D724}" type="sibTrans" cxnId="{C6971390-F532-415A-8711-1FB00FD17D1B}">
      <dgm:prSet/>
      <dgm:spPr/>
      <dgm:t>
        <a:bodyPr/>
        <a:lstStyle/>
        <a:p>
          <a:endParaRPr lang="ru-RU"/>
        </a:p>
      </dgm:t>
    </dgm:pt>
    <dgm:pt modelId="{0B1B3DDF-F7E4-4DBA-B8EC-F09A49EB6847}" type="pres">
      <dgm:prSet presAssocID="{85166BB5-F764-485B-AFF4-481357EFD44D}" presName="linear" presStyleCnt="0">
        <dgm:presLayoutVars>
          <dgm:dir/>
          <dgm:animLvl val="lvl"/>
          <dgm:resizeHandles val="exact"/>
        </dgm:presLayoutVars>
      </dgm:prSet>
      <dgm:spPr/>
    </dgm:pt>
    <dgm:pt modelId="{1583B536-65B6-4497-A120-3774D24CD028}" type="pres">
      <dgm:prSet presAssocID="{BAF116B2-F5C3-4D09-AF6E-BAAEAA30B058}" presName="parentLin" presStyleCnt="0"/>
      <dgm:spPr/>
    </dgm:pt>
    <dgm:pt modelId="{D35B2A30-7FD8-401C-9F24-6F3397D0BFEB}" type="pres">
      <dgm:prSet presAssocID="{BAF116B2-F5C3-4D09-AF6E-BAAEAA30B058}" presName="parentLeftMargin" presStyleLbl="node1" presStyleIdx="0" presStyleCnt="3"/>
      <dgm:spPr/>
    </dgm:pt>
    <dgm:pt modelId="{752D5840-A094-4DE0-B838-441EE60DCE46}" type="pres">
      <dgm:prSet presAssocID="{BAF116B2-F5C3-4D09-AF6E-BAAEAA30B058}" presName="parentText" presStyleLbl="node1" presStyleIdx="0" presStyleCnt="3" custScaleX="142857">
        <dgm:presLayoutVars>
          <dgm:chMax val="0"/>
          <dgm:bulletEnabled val="1"/>
        </dgm:presLayoutVars>
      </dgm:prSet>
      <dgm:spPr/>
    </dgm:pt>
    <dgm:pt modelId="{305069C3-E9B9-4499-88BC-6F52299ADF5E}" type="pres">
      <dgm:prSet presAssocID="{BAF116B2-F5C3-4D09-AF6E-BAAEAA30B058}" presName="negativeSpace" presStyleCnt="0"/>
      <dgm:spPr/>
    </dgm:pt>
    <dgm:pt modelId="{7EA2BA91-2723-4795-B810-E27043C0AD83}" type="pres">
      <dgm:prSet presAssocID="{BAF116B2-F5C3-4D09-AF6E-BAAEAA30B058}" presName="childText" presStyleLbl="conFgAcc1" presStyleIdx="0"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570FB29-CC09-4E7D-AC58-63B3CB28A661}" type="pres">
      <dgm:prSet presAssocID="{E4000E66-0D5D-44CC-A609-3255A643E639}" presName="spaceBetweenRectangles" presStyleCnt="0"/>
      <dgm:spPr/>
    </dgm:pt>
    <dgm:pt modelId="{F54659CD-4871-4F78-9EE3-441996483A4E}" type="pres">
      <dgm:prSet presAssocID="{FE47DBE8-E39F-4898-BA07-8469FAF3220D}" presName="parentLin" presStyleCnt="0"/>
      <dgm:spPr/>
    </dgm:pt>
    <dgm:pt modelId="{0EC60B8A-8A78-4862-9EE4-3DF27A15DFF7}" type="pres">
      <dgm:prSet presAssocID="{FE47DBE8-E39F-4898-BA07-8469FAF3220D}" presName="parentLeftMargin" presStyleLbl="node1" presStyleIdx="0" presStyleCnt="3"/>
      <dgm:spPr/>
    </dgm:pt>
    <dgm:pt modelId="{F08B44F1-0018-47E0-A457-F1893183EECC}" type="pres">
      <dgm:prSet presAssocID="{FE47DBE8-E39F-4898-BA07-8469FAF3220D}" presName="parentText" presStyleLbl="node1" presStyleIdx="1" presStyleCnt="3" custScaleX="142857">
        <dgm:presLayoutVars>
          <dgm:chMax val="0"/>
          <dgm:bulletEnabled val="1"/>
        </dgm:presLayoutVars>
      </dgm:prSet>
      <dgm:spPr/>
    </dgm:pt>
    <dgm:pt modelId="{21B76060-C88D-477F-9DD2-C9F5779E3DAA}" type="pres">
      <dgm:prSet presAssocID="{FE47DBE8-E39F-4898-BA07-8469FAF3220D}" presName="negativeSpace" presStyleCnt="0"/>
      <dgm:spPr/>
    </dgm:pt>
    <dgm:pt modelId="{F2826849-11C3-4686-BA29-9869E4E2882C}" type="pres">
      <dgm:prSet presAssocID="{FE47DBE8-E39F-4898-BA07-8469FAF3220D}" presName="childText" presStyleLbl="conFgAcc1" presStyleIdx="1"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3C3CDF7-A8DA-42F9-9D79-CC4BF7BCA627}" type="pres">
      <dgm:prSet presAssocID="{503230E5-0705-425C-B56A-B39DF2082B07}" presName="spaceBetweenRectangles" presStyleCnt="0"/>
      <dgm:spPr/>
    </dgm:pt>
    <dgm:pt modelId="{65F7FF8B-4EE1-4B94-A67C-2222DE84D346}" type="pres">
      <dgm:prSet presAssocID="{C11BA4C0-B97B-47FD-B19F-155C1B0AE1AA}" presName="parentLin" presStyleCnt="0"/>
      <dgm:spPr/>
    </dgm:pt>
    <dgm:pt modelId="{55C0326C-AD00-4E0A-A396-30B593D94857}" type="pres">
      <dgm:prSet presAssocID="{C11BA4C0-B97B-47FD-B19F-155C1B0AE1AA}" presName="parentLeftMargin" presStyleLbl="node1" presStyleIdx="1" presStyleCnt="3"/>
      <dgm:spPr/>
    </dgm:pt>
    <dgm:pt modelId="{0F51ABFC-D43F-485F-8126-F6FC2E5DEEF1}" type="pres">
      <dgm:prSet presAssocID="{C11BA4C0-B97B-47FD-B19F-155C1B0AE1AA}" presName="parentText" presStyleLbl="node1" presStyleIdx="2" presStyleCnt="3" custScaleX="142857">
        <dgm:presLayoutVars>
          <dgm:chMax val="0"/>
          <dgm:bulletEnabled val="1"/>
        </dgm:presLayoutVars>
      </dgm:prSet>
      <dgm:spPr/>
    </dgm:pt>
    <dgm:pt modelId="{7FA538D0-8D10-4281-AC8C-E15D3934B219}" type="pres">
      <dgm:prSet presAssocID="{C11BA4C0-B97B-47FD-B19F-155C1B0AE1AA}" presName="negativeSpace" presStyleCnt="0"/>
      <dgm:spPr/>
    </dgm:pt>
    <dgm:pt modelId="{29076E46-2C9D-4B7F-BAD3-9BC1E272D3BF}" type="pres">
      <dgm:prSet presAssocID="{C11BA4C0-B97B-47FD-B19F-155C1B0AE1AA}" presName="childText" presStyleLbl="conFgAcc1" presStyleIdx="2" presStyleCnt="3">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53E57E2E-F2B6-40D1-B56B-2FBA7A6623AF}" type="presOf" srcId="{BAF116B2-F5C3-4D09-AF6E-BAAEAA30B058}" destId="{D35B2A30-7FD8-401C-9F24-6F3397D0BFEB}" srcOrd="0" destOrd="0" presId="urn:microsoft.com/office/officeart/2005/8/layout/list1"/>
    <dgm:cxn modelId="{94B0C34F-43F3-4CB7-8C8C-5B13C8699542}" type="presOf" srcId="{85166BB5-F764-485B-AFF4-481357EFD44D}" destId="{0B1B3DDF-F7E4-4DBA-B8EC-F09A49EB6847}" srcOrd="0" destOrd="0" presId="urn:microsoft.com/office/officeart/2005/8/layout/list1"/>
    <dgm:cxn modelId="{8F4C1653-9446-40AF-9BB9-B5DF8211D809}" type="presOf" srcId="{C11BA4C0-B97B-47FD-B19F-155C1B0AE1AA}" destId="{55C0326C-AD00-4E0A-A396-30B593D94857}" srcOrd="0" destOrd="0" presId="urn:microsoft.com/office/officeart/2005/8/layout/list1"/>
    <dgm:cxn modelId="{08F87976-6372-4AB5-B98F-82026224E5A5}" srcId="{85166BB5-F764-485B-AFF4-481357EFD44D}" destId="{BAF116B2-F5C3-4D09-AF6E-BAAEAA30B058}" srcOrd="0" destOrd="0" parTransId="{F2A4F12F-B9C1-404C-A261-813DFEAFCA42}" sibTransId="{E4000E66-0D5D-44CC-A609-3255A643E639}"/>
    <dgm:cxn modelId="{C6971390-F532-415A-8711-1FB00FD17D1B}" srcId="{85166BB5-F764-485B-AFF4-481357EFD44D}" destId="{C11BA4C0-B97B-47FD-B19F-155C1B0AE1AA}" srcOrd="2" destOrd="0" parTransId="{6DBCE526-C4FE-4092-B7BB-B590444D0DE2}" sibTransId="{1703829E-551B-46DF-B8AF-EE3D79C3D724}"/>
    <dgm:cxn modelId="{EF5B1591-CF0F-43F9-AE30-84C67386B866}" type="presOf" srcId="{FE47DBE8-E39F-4898-BA07-8469FAF3220D}" destId="{F08B44F1-0018-47E0-A457-F1893183EECC}" srcOrd="1" destOrd="0" presId="urn:microsoft.com/office/officeart/2005/8/layout/list1"/>
    <dgm:cxn modelId="{C0BB699B-EA9E-479A-928D-58680A1B2574}" type="presOf" srcId="{BAF116B2-F5C3-4D09-AF6E-BAAEAA30B058}" destId="{752D5840-A094-4DE0-B838-441EE60DCE46}" srcOrd="1" destOrd="0" presId="urn:microsoft.com/office/officeart/2005/8/layout/list1"/>
    <dgm:cxn modelId="{339245A0-442C-4BC1-8129-8C02C75E08CA}" type="presOf" srcId="{FE47DBE8-E39F-4898-BA07-8469FAF3220D}" destId="{0EC60B8A-8A78-4862-9EE4-3DF27A15DFF7}" srcOrd="0" destOrd="0" presId="urn:microsoft.com/office/officeart/2005/8/layout/list1"/>
    <dgm:cxn modelId="{CABF2ACF-75E5-4519-937D-65BF38F54BBD}" type="presOf" srcId="{C11BA4C0-B97B-47FD-B19F-155C1B0AE1AA}" destId="{0F51ABFC-D43F-485F-8126-F6FC2E5DEEF1}" srcOrd="1" destOrd="0" presId="urn:microsoft.com/office/officeart/2005/8/layout/list1"/>
    <dgm:cxn modelId="{C632E6D0-5090-4E8F-ADAC-C68C36FEB2B3}" srcId="{85166BB5-F764-485B-AFF4-481357EFD44D}" destId="{FE47DBE8-E39F-4898-BA07-8469FAF3220D}" srcOrd="1" destOrd="0" parTransId="{770838A7-F306-4B30-9D3D-DF213FAF88B0}" sibTransId="{503230E5-0705-425C-B56A-B39DF2082B07}"/>
    <dgm:cxn modelId="{EE452BAD-CF02-46B1-9FFF-24ADD6771D1A}" type="presParOf" srcId="{0B1B3DDF-F7E4-4DBA-B8EC-F09A49EB6847}" destId="{1583B536-65B6-4497-A120-3774D24CD028}" srcOrd="0" destOrd="0" presId="urn:microsoft.com/office/officeart/2005/8/layout/list1"/>
    <dgm:cxn modelId="{AA5DA022-E7B9-4FD0-8BE5-30AE8D8EBA76}" type="presParOf" srcId="{1583B536-65B6-4497-A120-3774D24CD028}" destId="{D35B2A30-7FD8-401C-9F24-6F3397D0BFEB}" srcOrd="0" destOrd="0" presId="urn:microsoft.com/office/officeart/2005/8/layout/list1"/>
    <dgm:cxn modelId="{7CBB1C24-E77D-4B47-99D9-FF9D44F4D1A4}" type="presParOf" srcId="{1583B536-65B6-4497-A120-3774D24CD028}" destId="{752D5840-A094-4DE0-B838-441EE60DCE46}" srcOrd="1" destOrd="0" presId="urn:microsoft.com/office/officeart/2005/8/layout/list1"/>
    <dgm:cxn modelId="{EB7D3246-2C17-4BD4-B4D5-8176736D8D91}" type="presParOf" srcId="{0B1B3DDF-F7E4-4DBA-B8EC-F09A49EB6847}" destId="{305069C3-E9B9-4499-88BC-6F52299ADF5E}" srcOrd="1" destOrd="0" presId="urn:microsoft.com/office/officeart/2005/8/layout/list1"/>
    <dgm:cxn modelId="{9970EC47-235A-42A5-9C92-06B82A0ACE98}" type="presParOf" srcId="{0B1B3DDF-F7E4-4DBA-B8EC-F09A49EB6847}" destId="{7EA2BA91-2723-4795-B810-E27043C0AD83}" srcOrd="2" destOrd="0" presId="urn:microsoft.com/office/officeart/2005/8/layout/list1"/>
    <dgm:cxn modelId="{CDB623BC-4968-4DB8-8D6E-EECA27D29BCF}" type="presParOf" srcId="{0B1B3DDF-F7E4-4DBA-B8EC-F09A49EB6847}" destId="{E570FB29-CC09-4E7D-AC58-63B3CB28A661}" srcOrd="3" destOrd="0" presId="urn:microsoft.com/office/officeart/2005/8/layout/list1"/>
    <dgm:cxn modelId="{707CFB7D-481F-4D1B-B6AA-113BF3040D61}" type="presParOf" srcId="{0B1B3DDF-F7E4-4DBA-B8EC-F09A49EB6847}" destId="{F54659CD-4871-4F78-9EE3-441996483A4E}" srcOrd="4" destOrd="0" presId="urn:microsoft.com/office/officeart/2005/8/layout/list1"/>
    <dgm:cxn modelId="{9D0EE6A1-9795-48B2-827A-A6C3A4ED141F}" type="presParOf" srcId="{F54659CD-4871-4F78-9EE3-441996483A4E}" destId="{0EC60B8A-8A78-4862-9EE4-3DF27A15DFF7}" srcOrd="0" destOrd="0" presId="urn:microsoft.com/office/officeart/2005/8/layout/list1"/>
    <dgm:cxn modelId="{634F83E2-E2E2-443A-85D7-6EF509094361}" type="presParOf" srcId="{F54659CD-4871-4F78-9EE3-441996483A4E}" destId="{F08B44F1-0018-47E0-A457-F1893183EECC}" srcOrd="1" destOrd="0" presId="urn:microsoft.com/office/officeart/2005/8/layout/list1"/>
    <dgm:cxn modelId="{0B79FD27-44C8-4CE6-9BF8-045EDFE54B42}" type="presParOf" srcId="{0B1B3DDF-F7E4-4DBA-B8EC-F09A49EB6847}" destId="{21B76060-C88D-477F-9DD2-C9F5779E3DAA}" srcOrd="5" destOrd="0" presId="urn:microsoft.com/office/officeart/2005/8/layout/list1"/>
    <dgm:cxn modelId="{CBC4E1C7-47C7-4EF2-B2EB-874C2AD4C1E8}" type="presParOf" srcId="{0B1B3DDF-F7E4-4DBA-B8EC-F09A49EB6847}" destId="{F2826849-11C3-4686-BA29-9869E4E2882C}" srcOrd="6" destOrd="0" presId="urn:microsoft.com/office/officeart/2005/8/layout/list1"/>
    <dgm:cxn modelId="{82765E09-80C8-49CA-ABE4-C3FC2BAEF33F}" type="presParOf" srcId="{0B1B3DDF-F7E4-4DBA-B8EC-F09A49EB6847}" destId="{43C3CDF7-A8DA-42F9-9D79-CC4BF7BCA627}" srcOrd="7" destOrd="0" presId="urn:microsoft.com/office/officeart/2005/8/layout/list1"/>
    <dgm:cxn modelId="{9AB549AD-FFE2-4C9A-9719-AEEE88492565}" type="presParOf" srcId="{0B1B3DDF-F7E4-4DBA-B8EC-F09A49EB6847}" destId="{65F7FF8B-4EE1-4B94-A67C-2222DE84D346}" srcOrd="8" destOrd="0" presId="urn:microsoft.com/office/officeart/2005/8/layout/list1"/>
    <dgm:cxn modelId="{9C13D0D3-A0B0-4269-BCAC-BCB18850FA1E}" type="presParOf" srcId="{65F7FF8B-4EE1-4B94-A67C-2222DE84D346}" destId="{55C0326C-AD00-4E0A-A396-30B593D94857}" srcOrd="0" destOrd="0" presId="urn:microsoft.com/office/officeart/2005/8/layout/list1"/>
    <dgm:cxn modelId="{C58D925C-55E9-4256-99D6-D015641087C9}" type="presParOf" srcId="{65F7FF8B-4EE1-4B94-A67C-2222DE84D346}" destId="{0F51ABFC-D43F-485F-8126-F6FC2E5DEEF1}" srcOrd="1" destOrd="0" presId="urn:microsoft.com/office/officeart/2005/8/layout/list1"/>
    <dgm:cxn modelId="{7089A400-D79A-4F33-B4A2-6F504CECB20C}" type="presParOf" srcId="{0B1B3DDF-F7E4-4DBA-B8EC-F09A49EB6847}" destId="{7FA538D0-8D10-4281-AC8C-E15D3934B219}" srcOrd="9" destOrd="0" presId="urn:microsoft.com/office/officeart/2005/8/layout/list1"/>
    <dgm:cxn modelId="{FBF33901-FA0D-43AB-85EE-0D0833DC8392}" type="presParOf" srcId="{0B1B3DDF-F7E4-4DBA-B8EC-F09A49EB6847}" destId="{29076E46-2C9D-4B7F-BAD3-9BC1E272D3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081D62-6F74-498A-9CB7-B7EE33CF957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38DA31E4-BFE1-4D6B-ACFF-F44431922D17}">
      <dgm:prSet custT="1"/>
      <dgm:spPr/>
      <dgm:t>
        <a:bodyPr/>
        <a:lstStyle/>
        <a:p>
          <a:pPr rtl="0"/>
          <a:r>
            <a:rPr lang="ru-RU" sz="1800" dirty="0"/>
            <a:t>На этом этапе разрабатываются планы ответа организации на требования внешней среды, что предполагает поиск новых подходов и идей.</a:t>
          </a:r>
        </a:p>
      </dgm:t>
    </dgm:pt>
    <dgm:pt modelId="{367242E4-DF20-4D08-840D-B1EB4F12B664}" type="parTrans" cxnId="{9B982DBE-A91A-4F5C-B683-8049CB0238E4}">
      <dgm:prSet/>
      <dgm:spPr/>
      <dgm:t>
        <a:bodyPr/>
        <a:lstStyle/>
        <a:p>
          <a:endParaRPr lang="ru-RU"/>
        </a:p>
      </dgm:t>
    </dgm:pt>
    <dgm:pt modelId="{8BA455C4-D379-490C-B574-5E7A1648DC88}" type="sibTrans" cxnId="{9B982DBE-A91A-4F5C-B683-8049CB0238E4}">
      <dgm:prSet/>
      <dgm:spPr/>
      <dgm:t>
        <a:bodyPr/>
        <a:lstStyle/>
        <a:p>
          <a:endParaRPr lang="ru-RU"/>
        </a:p>
      </dgm:t>
    </dgm:pt>
    <dgm:pt modelId="{DE490B7C-3E87-4F14-9181-6BC91DBB03DD}">
      <dgm:prSet custT="1"/>
      <dgm:spPr/>
      <dgm:t>
        <a:bodyPr/>
        <a:lstStyle/>
        <a:p>
          <a:pPr rtl="0"/>
          <a:r>
            <a:rPr lang="ru-RU" sz="1800" dirty="0"/>
            <a:t>Планирование организационных изменений охватывает аналитическую и прогностическую деятельность, разработку мер и выбор соответствующей стратегии. Процесс поиска включает в себя изучение ситуации внутри и вне организации. Полученные в ходе поиска данные способствуют подготовке адекватного ответа на новые требования внешней среды.</a:t>
          </a:r>
        </a:p>
      </dgm:t>
    </dgm:pt>
    <dgm:pt modelId="{8F4F07AC-B684-43B8-B214-DF8F6F784FCC}" type="parTrans" cxnId="{5EB9ECC5-9892-4D99-9978-4195A116645E}">
      <dgm:prSet/>
      <dgm:spPr/>
      <dgm:t>
        <a:bodyPr/>
        <a:lstStyle/>
        <a:p>
          <a:endParaRPr lang="ru-RU"/>
        </a:p>
      </dgm:t>
    </dgm:pt>
    <dgm:pt modelId="{6687538A-1246-4F09-9291-F0A086CC208D}" type="sibTrans" cxnId="{5EB9ECC5-9892-4D99-9978-4195A116645E}">
      <dgm:prSet/>
      <dgm:spPr/>
      <dgm:t>
        <a:bodyPr/>
        <a:lstStyle/>
        <a:p>
          <a:endParaRPr lang="ru-RU"/>
        </a:p>
      </dgm:t>
    </dgm:pt>
    <dgm:pt modelId="{5BC4D3D0-A1EC-47D7-806E-DF6DBE9F679F}">
      <dgm:prSet custT="1"/>
      <dgm:spPr/>
      <dgm:t>
        <a:bodyPr/>
        <a:lstStyle/>
        <a:p>
          <a:pPr rtl="0"/>
          <a:r>
            <a:rPr lang="ru-RU" sz="1800" dirty="0"/>
            <a:t>Многие возникающие управленческие проблемы не поддаются оперативному устранению с использованием имеющихся знаний. В этих случаях разрабатывает собственный план действий.</a:t>
          </a:r>
        </a:p>
      </dgm:t>
    </dgm:pt>
    <dgm:pt modelId="{64D65D42-DC3C-4158-A99E-49AAF93D39F8}" type="parTrans" cxnId="{E3941439-5990-4C06-AAFF-018DD79E60AC}">
      <dgm:prSet/>
      <dgm:spPr/>
      <dgm:t>
        <a:bodyPr/>
        <a:lstStyle/>
        <a:p>
          <a:endParaRPr lang="ru-RU"/>
        </a:p>
      </dgm:t>
    </dgm:pt>
    <dgm:pt modelId="{6CC51C8E-4394-4577-8C03-D84901625D24}" type="sibTrans" cxnId="{E3941439-5990-4C06-AAFF-018DD79E60AC}">
      <dgm:prSet/>
      <dgm:spPr/>
      <dgm:t>
        <a:bodyPr/>
        <a:lstStyle/>
        <a:p>
          <a:endParaRPr lang="ru-RU"/>
        </a:p>
      </dgm:t>
    </dgm:pt>
    <dgm:pt modelId="{C26A6C42-F3A0-4A9A-8648-1793E4BA0110}">
      <dgm:prSet custT="1"/>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Одним из основных условий качественной подготовки подобных планов является креативная организационная атмосфера, поощрение инновационной деятельности или создание венчурных отделов.</a:t>
          </a:r>
        </a:p>
      </dgm:t>
    </dgm:pt>
    <dgm:pt modelId="{4214E67C-0819-468C-854B-C47EB010D31C}" type="parTrans" cxnId="{069D3D09-4651-40DB-86E2-B13F6EAF4A50}">
      <dgm:prSet/>
      <dgm:spPr/>
      <dgm:t>
        <a:bodyPr/>
        <a:lstStyle/>
        <a:p>
          <a:endParaRPr lang="ru-RU"/>
        </a:p>
      </dgm:t>
    </dgm:pt>
    <dgm:pt modelId="{4F903ACF-02ED-4143-8479-8A42609BAEE8}" type="sibTrans" cxnId="{069D3D09-4651-40DB-86E2-B13F6EAF4A50}">
      <dgm:prSet/>
      <dgm:spPr/>
      <dgm:t>
        <a:bodyPr/>
        <a:lstStyle/>
        <a:p>
          <a:endParaRPr lang="ru-RU"/>
        </a:p>
      </dgm:t>
    </dgm:pt>
    <dgm:pt modelId="{A29FCE1A-628B-42FA-A996-9E32A2813D61}" type="pres">
      <dgm:prSet presAssocID="{49081D62-6F74-498A-9CB7-B7EE33CF9571}" presName="linear" presStyleCnt="0">
        <dgm:presLayoutVars>
          <dgm:dir/>
          <dgm:animLvl val="lvl"/>
          <dgm:resizeHandles val="exact"/>
        </dgm:presLayoutVars>
      </dgm:prSet>
      <dgm:spPr/>
    </dgm:pt>
    <dgm:pt modelId="{4FF10CC0-D314-4364-B80B-FDF1DDA4CD53}" type="pres">
      <dgm:prSet presAssocID="{38DA31E4-BFE1-4D6B-ACFF-F44431922D17}" presName="parentLin" presStyleCnt="0"/>
      <dgm:spPr/>
    </dgm:pt>
    <dgm:pt modelId="{8A66AFDA-D040-45F1-B496-4C512B41F522}" type="pres">
      <dgm:prSet presAssocID="{38DA31E4-BFE1-4D6B-ACFF-F44431922D17}" presName="parentLeftMargin" presStyleLbl="node1" presStyleIdx="0" presStyleCnt="4"/>
      <dgm:spPr/>
    </dgm:pt>
    <dgm:pt modelId="{56F08DA3-F737-4A15-A5C8-32D774C34257}" type="pres">
      <dgm:prSet presAssocID="{38DA31E4-BFE1-4D6B-ACFF-F44431922D17}" presName="parentText" presStyleLbl="node1" presStyleIdx="0" presStyleCnt="4" custScaleX="142857" custScaleY="139833" custLinFactNeighborX="2237" custLinFactNeighborY="-2596">
        <dgm:presLayoutVars>
          <dgm:chMax val="0"/>
          <dgm:bulletEnabled val="1"/>
        </dgm:presLayoutVars>
      </dgm:prSet>
      <dgm:spPr/>
    </dgm:pt>
    <dgm:pt modelId="{FBDBC566-B77A-4D62-921F-379E0E5FB8EA}" type="pres">
      <dgm:prSet presAssocID="{38DA31E4-BFE1-4D6B-ACFF-F44431922D17}" presName="negativeSpace" presStyleCnt="0"/>
      <dgm:spPr/>
    </dgm:pt>
    <dgm:pt modelId="{0A384B77-541B-443E-8E48-A9C04C8DC59A}" type="pres">
      <dgm:prSet presAssocID="{38DA31E4-BFE1-4D6B-ACFF-F44431922D17}" presName="childText" presStyleLbl="conFgAcc1" presStyleIdx="0"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F35D8A2-686B-4684-843E-95F79EAB4E0C}" type="pres">
      <dgm:prSet presAssocID="{8BA455C4-D379-490C-B574-5E7A1648DC88}" presName="spaceBetweenRectangles" presStyleCnt="0"/>
      <dgm:spPr/>
    </dgm:pt>
    <dgm:pt modelId="{7181FE2A-A9B3-494B-8C5E-F7EB62463516}" type="pres">
      <dgm:prSet presAssocID="{DE490B7C-3E87-4F14-9181-6BC91DBB03DD}" presName="parentLin" presStyleCnt="0"/>
      <dgm:spPr/>
    </dgm:pt>
    <dgm:pt modelId="{C8CA2B49-9774-4429-A203-B3AB7979D640}" type="pres">
      <dgm:prSet presAssocID="{DE490B7C-3E87-4F14-9181-6BC91DBB03DD}" presName="parentLeftMargin" presStyleLbl="node1" presStyleIdx="0" presStyleCnt="4"/>
      <dgm:spPr/>
    </dgm:pt>
    <dgm:pt modelId="{82369567-AC33-4EC9-B1DE-09E17B2694F4}" type="pres">
      <dgm:prSet presAssocID="{DE490B7C-3E87-4F14-9181-6BC91DBB03DD}" presName="parentText" presStyleLbl="node1" presStyleIdx="1" presStyleCnt="4" custScaleX="142857" custScaleY="316005">
        <dgm:presLayoutVars>
          <dgm:chMax val="0"/>
          <dgm:bulletEnabled val="1"/>
        </dgm:presLayoutVars>
      </dgm:prSet>
      <dgm:spPr/>
    </dgm:pt>
    <dgm:pt modelId="{1E44426B-C3AF-412F-A332-3EAC16EEE9D5}" type="pres">
      <dgm:prSet presAssocID="{DE490B7C-3E87-4F14-9181-6BC91DBB03DD}" presName="negativeSpace" presStyleCnt="0"/>
      <dgm:spPr/>
    </dgm:pt>
    <dgm:pt modelId="{7EB99806-BEEB-4F15-9C99-FE9EC03928E6}" type="pres">
      <dgm:prSet presAssocID="{DE490B7C-3E87-4F14-9181-6BC91DBB03DD}" presName="childText" presStyleLbl="conFgAcc1" presStyleIdx="1"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E8302EA-F4B5-4F4F-BAB1-A006E0D8CB31}" type="pres">
      <dgm:prSet presAssocID="{6687538A-1246-4F09-9291-F0A086CC208D}" presName="spaceBetweenRectangles" presStyleCnt="0"/>
      <dgm:spPr/>
    </dgm:pt>
    <dgm:pt modelId="{18C6C250-B23A-425C-9869-61D4E3001B54}" type="pres">
      <dgm:prSet presAssocID="{5BC4D3D0-A1EC-47D7-806E-DF6DBE9F679F}" presName="parentLin" presStyleCnt="0"/>
      <dgm:spPr/>
    </dgm:pt>
    <dgm:pt modelId="{6E2C68D8-DB50-4089-9DDA-184409A6A863}" type="pres">
      <dgm:prSet presAssocID="{5BC4D3D0-A1EC-47D7-806E-DF6DBE9F679F}" presName="parentLeftMargin" presStyleLbl="node1" presStyleIdx="1" presStyleCnt="4"/>
      <dgm:spPr/>
    </dgm:pt>
    <dgm:pt modelId="{BF63A8D3-A3A5-49AE-B2C2-D380AE4739D5}" type="pres">
      <dgm:prSet presAssocID="{5BC4D3D0-A1EC-47D7-806E-DF6DBE9F679F}" presName="parentText" presStyleLbl="node1" presStyleIdx="2" presStyleCnt="4" custScaleX="142857" custScaleY="159439">
        <dgm:presLayoutVars>
          <dgm:chMax val="0"/>
          <dgm:bulletEnabled val="1"/>
        </dgm:presLayoutVars>
      </dgm:prSet>
      <dgm:spPr/>
    </dgm:pt>
    <dgm:pt modelId="{06CE7A34-7D54-4F08-B1F0-E34FD7B9B84C}" type="pres">
      <dgm:prSet presAssocID="{5BC4D3D0-A1EC-47D7-806E-DF6DBE9F679F}" presName="negativeSpace" presStyleCnt="0"/>
      <dgm:spPr/>
    </dgm:pt>
    <dgm:pt modelId="{C9E99E31-0759-4B38-BA2B-EC5B1146E7C3}" type="pres">
      <dgm:prSet presAssocID="{5BC4D3D0-A1EC-47D7-806E-DF6DBE9F679F}" presName="childText" presStyleLbl="conFgAcc1" presStyleIdx="2"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CFA37D6-1F37-4DF6-9A04-2E188D6DE765}" type="pres">
      <dgm:prSet presAssocID="{6CC51C8E-4394-4577-8C03-D84901625D24}" presName="spaceBetweenRectangles" presStyleCnt="0"/>
      <dgm:spPr/>
    </dgm:pt>
    <dgm:pt modelId="{6FE67476-71E7-40DB-A64E-5F604A43A054}" type="pres">
      <dgm:prSet presAssocID="{C26A6C42-F3A0-4A9A-8648-1793E4BA0110}" presName="parentLin" presStyleCnt="0"/>
      <dgm:spPr/>
    </dgm:pt>
    <dgm:pt modelId="{6B8D418C-6109-4825-9562-FC1C87350D83}" type="pres">
      <dgm:prSet presAssocID="{C26A6C42-F3A0-4A9A-8648-1793E4BA0110}" presName="parentLeftMargin" presStyleLbl="node1" presStyleIdx="2" presStyleCnt="4"/>
      <dgm:spPr/>
    </dgm:pt>
    <dgm:pt modelId="{6FE155B7-A264-4FE3-8596-0DC267EEEF5D}" type="pres">
      <dgm:prSet presAssocID="{C26A6C42-F3A0-4A9A-8648-1793E4BA0110}" presName="parentText" presStyleLbl="node1" presStyleIdx="3" presStyleCnt="4" custScaleX="142857" custScaleY="180584">
        <dgm:presLayoutVars>
          <dgm:chMax val="0"/>
          <dgm:bulletEnabled val="1"/>
        </dgm:presLayoutVars>
      </dgm:prSet>
      <dgm:spPr/>
    </dgm:pt>
    <dgm:pt modelId="{A6FD1785-3155-4076-8E95-5C96BAA25C57}" type="pres">
      <dgm:prSet presAssocID="{C26A6C42-F3A0-4A9A-8648-1793E4BA0110}" presName="negativeSpace" presStyleCnt="0"/>
      <dgm:spPr/>
    </dgm:pt>
    <dgm:pt modelId="{3E80F38D-9352-440B-A834-D3C3A74EC2FA}" type="pres">
      <dgm:prSet presAssocID="{C26A6C42-F3A0-4A9A-8648-1793E4BA0110}" presName="childText" presStyleLbl="conFgAcc1" presStyleIdx="3" presStyleCnt="4">
        <dgm:presLayoutVars>
          <dgm:bulletEnabled val="1"/>
        </dgm:presLayoutVars>
      </dgm:prSet>
      <dgm:spPr/>
    </dgm:pt>
  </dgm:ptLst>
  <dgm:cxnLst>
    <dgm:cxn modelId="{069D3D09-4651-40DB-86E2-B13F6EAF4A50}" srcId="{49081D62-6F74-498A-9CB7-B7EE33CF9571}" destId="{C26A6C42-F3A0-4A9A-8648-1793E4BA0110}" srcOrd="3" destOrd="0" parTransId="{4214E67C-0819-468C-854B-C47EB010D31C}" sibTransId="{4F903ACF-02ED-4143-8479-8A42609BAEE8}"/>
    <dgm:cxn modelId="{17325711-3CA7-462A-B314-D222FAE2D2B0}" type="presOf" srcId="{DE490B7C-3E87-4F14-9181-6BC91DBB03DD}" destId="{C8CA2B49-9774-4429-A203-B3AB7979D640}" srcOrd="0" destOrd="0" presId="urn:microsoft.com/office/officeart/2005/8/layout/list1"/>
    <dgm:cxn modelId="{E3954527-D23C-4ED9-A824-BA7B817F5E02}" type="presOf" srcId="{38DA31E4-BFE1-4D6B-ACFF-F44431922D17}" destId="{56F08DA3-F737-4A15-A5C8-32D774C34257}" srcOrd="1" destOrd="0" presId="urn:microsoft.com/office/officeart/2005/8/layout/list1"/>
    <dgm:cxn modelId="{EDA06A33-A199-4A3B-9D8A-1E60FB87EFCE}" type="presOf" srcId="{C26A6C42-F3A0-4A9A-8648-1793E4BA0110}" destId="{6FE155B7-A264-4FE3-8596-0DC267EEEF5D}" srcOrd="1" destOrd="0" presId="urn:microsoft.com/office/officeart/2005/8/layout/list1"/>
    <dgm:cxn modelId="{E3941439-5990-4C06-AAFF-018DD79E60AC}" srcId="{49081D62-6F74-498A-9CB7-B7EE33CF9571}" destId="{5BC4D3D0-A1EC-47D7-806E-DF6DBE9F679F}" srcOrd="2" destOrd="0" parTransId="{64D65D42-DC3C-4158-A99E-49AAF93D39F8}" sibTransId="{6CC51C8E-4394-4577-8C03-D84901625D24}"/>
    <dgm:cxn modelId="{C46C5D40-073F-4FD0-A2BF-91255DC48254}" type="presOf" srcId="{5BC4D3D0-A1EC-47D7-806E-DF6DBE9F679F}" destId="{6E2C68D8-DB50-4089-9DDA-184409A6A863}" srcOrd="0" destOrd="0" presId="urn:microsoft.com/office/officeart/2005/8/layout/list1"/>
    <dgm:cxn modelId="{6DDF4262-9788-4A7A-B58F-3404280D3522}" type="presOf" srcId="{DE490B7C-3E87-4F14-9181-6BC91DBB03DD}" destId="{82369567-AC33-4EC9-B1DE-09E17B2694F4}" srcOrd="1" destOrd="0" presId="urn:microsoft.com/office/officeart/2005/8/layout/list1"/>
    <dgm:cxn modelId="{98F76A54-805C-445F-8ED3-A0761869A353}" type="presOf" srcId="{C26A6C42-F3A0-4A9A-8648-1793E4BA0110}" destId="{6B8D418C-6109-4825-9562-FC1C87350D83}" srcOrd="0" destOrd="0" presId="urn:microsoft.com/office/officeart/2005/8/layout/list1"/>
    <dgm:cxn modelId="{51DAB693-9A0C-49D7-8B4D-3686B0157D85}" type="presOf" srcId="{38DA31E4-BFE1-4D6B-ACFF-F44431922D17}" destId="{8A66AFDA-D040-45F1-B496-4C512B41F522}" srcOrd="0" destOrd="0" presId="urn:microsoft.com/office/officeart/2005/8/layout/list1"/>
    <dgm:cxn modelId="{9B982DBE-A91A-4F5C-B683-8049CB0238E4}" srcId="{49081D62-6F74-498A-9CB7-B7EE33CF9571}" destId="{38DA31E4-BFE1-4D6B-ACFF-F44431922D17}" srcOrd="0" destOrd="0" parTransId="{367242E4-DF20-4D08-840D-B1EB4F12B664}" sibTransId="{8BA455C4-D379-490C-B574-5E7A1648DC88}"/>
    <dgm:cxn modelId="{DE3909C3-4237-4F01-ADDB-695F5818A046}" type="presOf" srcId="{5BC4D3D0-A1EC-47D7-806E-DF6DBE9F679F}" destId="{BF63A8D3-A3A5-49AE-B2C2-D380AE4739D5}" srcOrd="1" destOrd="0" presId="urn:microsoft.com/office/officeart/2005/8/layout/list1"/>
    <dgm:cxn modelId="{5EB9ECC5-9892-4D99-9978-4195A116645E}" srcId="{49081D62-6F74-498A-9CB7-B7EE33CF9571}" destId="{DE490B7C-3E87-4F14-9181-6BC91DBB03DD}" srcOrd="1" destOrd="0" parTransId="{8F4F07AC-B684-43B8-B214-DF8F6F784FCC}" sibTransId="{6687538A-1246-4F09-9291-F0A086CC208D}"/>
    <dgm:cxn modelId="{CCCE0EF7-87D1-4E30-A402-2CD9ABDCE8F7}" type="presOf" srcId="{49081D62-6F74-498A-9CB7-B7EE33CF9571}" destId="{A29FCE1A-628B-42FA-A996-9E32A2813D61}" srcOrd="0" destOrd="0" presId="urn:microsoft.com/office/officeart/2005/8/layout/list1"/>
    <dgm:cxn modelId="{5583B6CA-DEFB-4DA0-88E5-406B1482C24A}" type="presParOf" srcId="{A29FCE1A-628B-42FA-A996-9E32A2813D61}" destId="{4FF10CC0-D314-4364-B80B-FDF1DDA4CD53}" srcOrd="0" destOrd="0" presId="urn:microsoft.com/office/officeart/2005/8/layout/list1"/>
    <dgm:cxn modelId="{2B320FF5-7DF9-4385-8AE6-EA564EF992F8}" type="presParOf" srcId="{4FF10CC0-D314-4364-B80B-FDF1DDA4CD53}" destId="{8A66AFDA-D040-45F1-B496-4C512B41F522}" srcOrd="0" destOrd="0" presId="urn:microsoft.com/office/officeart/2005/8/layout/list1"/>
    <dgm:cxn modelId="{E9656C22-1C57-4D0F-BA17-012815CA5764}" type="presParOf" srcId="{4FF10CC0-D314-4364-B80B-FDF1DDA4CD53}" destId="{56F08DA3-F737-4A15-A5C8-32D774C34257}" srcOrd="1" destOrd="0" presId="urn:microsoft.com/office/officeart/2005/8/layout/list1"/>
    <dgm:cxn modelId="{EAB06081-4D6C-4D63-8C1B-8EF44763C7CD}" type="presParOf" srcId="{A29FCE1A-628B-42FA-A996-9E32A2813D61}" destId="{FBDBC566-B77A-4D62-921F-379E0E5FB8EA}" srcOrd="1" destOrd="0" presId="urn:microsoft.com/office/officeart/2005/8/layout/list1"/>
    <dgm:cxn modelId="{275C9CDE-3327-43B6-A513-EA6B57BD659D}" type="presParOf" srcId="{A29FCE1A-628B-42FA-A996-9E32A2813D61}" destId="{0A384B77-541B-443E-8E48-A9C04C8DC59A}" srcOrd="2" destOrd="0" presId="urn:microsoft.com/office/officeart/2005/8/layout/list1"/>
    <dgm:cxn modelId="{3BC9160D-BA2D-4104-B104-700D841D6127}" type="presParOf" srcId="{A29FCE1A-628B-42FA-A996-9E32A2813D61}" destId="{DF35D8A2-686B-4684-843E-95F79EAB4E0C}" srcOrd="3" destOrd="0" presId="urn:microsoft.com/office/officeart/2005/8/layout/list1"/>
    <dgm:cxn modelId="{EE99AA96-A589-484C-8CAA-612888A41CEA}" type="presParOf" srcId="{A29FCE1A-628B-42FA-A996-9E32A2813D61}" destId="{7181FE2A-A9B3-494B-8C5E-F7EB62463516}" srcOrd="4" destOrd="0" presId="urn:microsoft.com/office/officeart/2005/8/layout/list1"/>
    <dgm:cxn modelId="{4FC77221-13EE-4B04-89F4-67DE2E9A208E}" type="presParOf" srcId="{7181FE2A-A9B3-494B-8C5E-F7EB62463516}" destId="{C8CA2B49-9774-4429-A203-B3AB7979D640}" srcOrd="0" destOrd="0" presId="urn:microsoft.com/office/officeart/2005/8/layout/list1"/>
    <dgm:cxn modelId="{36D5662D-8E1F-49C2-BDF1-5C5A46E95B63}" type="presParOf" srcId="{7181FE2A-A9B3-494B-8C5E-F7EB62463516}" destId="{82369567-AC33-4EC9-B1DE-09E17B2694F4}" srcOrd="1" destOrd="0" presId="urn:microsoft.com/office/officeart/2005/8/layout/list1"/>
    <dgm:cxn modelId="{61D400D6-7D6A-4305-B9E5-022B68A982F0}" type="presParOf" srcId="{A29FCE1A-628B-42FA-A996-9E32A2813D61}" destId="{1E44426B-C3AF-412F-A332-3EAC16EEE9D5}" srcOrd="5" destOrd="0" presId="urn:microsoft.com/office/officeart/2005/8/layout/list1"/>
    <dgm:cxn modelId="{CF95184A-8881-4554-A695-7F50E038CE34}" type="presParOf" srcId="{A29FCE1A-628B-42FA-A996-9E32A2813D61}" destId="{7EB99806-BEEB-4F15-9C99-FE9EC03928E6}" srcOrd="6" destOrd="0" presId="urn:microsoft.com/office/officeart/2005/8/layout/list1"/>
    <dgm:cxn modelId="{123DA02A-DA7E-4166-B0A2-645383BFB4F6}" type="presParOf" srcId="{A29FCE1A-628B-42FA-A996-9E32A2813D61}" destId="{6E8302EA-F4B5-4F4F-BAB1-A006E0D8CB31}" srcOrd="7" destOrd="0" presId="urn:microsoft.com/office/officeart/2005/8/layout/list1"/>
    <dgm:cxn modelId="{7BA9F881-6118-426F-8547-E387111C0C76}" type="presParOf" srcId="{A29FCE1A-628B-42FA-A996-9E32A2813D61}" destId="{18C6C250-B23A-425C-9869-61D4E3001B54}" srcOrd="8" destOrd="0" presId="urn:microsoft.com/office/officeart/2005/8/layout/list1"/>
    <dgm:cxn modelId="{048070D3-41FA-4DD3-A387-CEE8C7324A86}" type="presParOf" srcId="{18C6C250-B23A-425C-9869-61D4E3001B54}" destId="{6E2C68D8-DB50-4089-9DDA-184409A6A863}" srcOrd="0" destOrd="0" presId="urn:microsoft.com/office/officeart/2005/8/layout/list1"/>
    <dgm:cxn modelId="{7A53E6FA-36C0-4198-822E-422C7D6B8F61}" type="presParOf" srcId="{18C6C250-B23A-425C-9869-61D4E3001B54}" destId="{BF63A8D3-A3A5-49AE-B2C2-D380AE4739D5}" srcOrd="1" destOrd="0" presId="urn:microsoft.com/office/officeart/2005/8/layout/list1"/>
    <dgm:cxn modelId="{FE093F88-98BE-4AC8-A4C1-27E3D50D5A0D}" type="presParOf" srcId="{A29FCE1A-628B-42FA-A996-9E32A2813D61}" destId="{06CE7A34-7D54-4F08-B1F0-E34FD7B9B84C}" srcOrd="9" destOrd="0" presId="urn:microsoft.com/office/officeart/2005/8/layout/list1"/>
    <dgm:cxn modelId="{45710C60-1CBA-4346-8602-8559CAA28F6A}" type="presParOf" srcId="{A29FCE1A-628B-42FA-A996-9E32A2813D61}" destId="{C9E99E31-0759-4B38-BA2B-EC5B1146E7C3}" srcOrd="10" destOrd="0" presId="urn:microsoft.com/office/officeart/2005/8/layout/list1"/>
    <dgm:cxn modelId="{E2A367DF-20E2-40A4-9C35-6446D7E76108}" type="presParOf" srcId="{A29FCE1A-628B-42FA-A996-9E32A2813D61}" destId="{FCFA37D6-1F37-4DF6-9A04-2E188D6DE765}" srcOrd="11" destOrd="0" presId="urn:microsoft.com/office/officeart/2005/8/layout/list1"/>
    <dgm:cxn modelId="{B1A2B783-C9E1-42AD-9670-A335A9F0FF1B}" type="presParOf" srcId="{A29FCE1A-628B-42FA-A996-9E32A2813D61}" destId="{6FE67476-71E7-40DB-A64E-5F604A43A054}" srcOrd="12" destOrd="0" presId="urn:microsoft.com/office/officeart/2005/8/layout/list1"/>
    <dgm:cxn modelId="{1EBBE287-703F-431A-830E-E91CDC7B91D3}" type="presParOf" srcId="{6FE67476-71E7-40DB-A64E-5F604A43A054}" destId="{6B8D418C-6109-4825-9562-FC1C87350D83}" srcOrd="0" destOrd="0" presId="urn:microsoft.com/office/officeart/2005/8/layout/list1"/>
    <dgm:cxn modelId="{146C4DD7-408C-4D94-BE68-A6B5B336783B}" type="presParOf" srcId="{6FE67476-71E7-40DB-A64E-5F604A43A054}" destId="{6FE155B7-A264-4FE3-8596-0DC267EEEF5D}" srcOrd="1" destOrd="0" presId="urn:microsoft.com/office/officeart/2005/8/layout/list1"/>
    <dgm:cxn modelId="{40135B32-8C90-4ACB-8113-A68DAA60AE50}" type="presParOf" srcId="{A29FCE1A-628B-42FA-A996-9E32A2813D61}" destId="{A6FD1785-3155-4076-8E95-5C96BAA25C57}" srcOrd="13" destOrd="0" presId="urn:microsoft.com/office/officeart/2005/8/layout/list1"/>
    <dgm:cxn modelId="{6F2CB521-724D-45D0-9ACC-7DFDAB165718}" type="presParOf" srcId="{A29FCE1A-628B-42FA-A996-9E32A2813D61}" destId="{3E80F38D-9352-440B-A834-D3C3A74EC2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05A390-E644-40F8-B311-5FA704DEFE76}" type="doc">
      <dgm:prSet loTypeId="urn:microsoft.com/office/officeart/2005/8/layout/hProcess9" loCatId="process" qsTypeId="urn:microsoft.com/office/officeart/2005/8/quickstyle/simple5" qsCatId="simple" csTypeId="urn:microsoft.com/office/officeart/2005/8/colors/accent3_1" csCatId="accent3" phldr="1"/>
      <dgm:spPr/>
      <dgm:t>
        <a:bodyPr/>
        <a:lstStyle/>
        <a:p>
          <a:endParaRPr lang="ru-RU"/>
        </a:p>
      </dgm:t>
    </dgm:pt>
    <dgm:pt modelId="{F602E9C3-46DD-4ABA-BDB4-44D5ED176046}">
      <dgm:prSet custT="1"/>
      <dgm:spPr/>
      <dgm:t>
        <a:bodyPr/>
        <a:lstStyle/>
        <a:p>
          <a:pPr rtl="0"/>
          <a:r>
            <a:rPr lang="ru-RU" sz="2000" dirty="0"/>
            <a:t>1. Размораживание;</a:t>
          </a:r>
        </a:p>
      </dgm:t>
    </dgm:pt>
    <dgm:pt modelId="{1F972A46-164A-45CB-9A1B-96102283FD89}" type="parTrans" cxnId="{BB4029DB-E46A-48D4-8299-AC14069E3B08}">
      <dgm:prSet/>
      <dgm:spPr/>
      <dgm:t>
        <a:bodyPr/>
        <a:lstStyle/>
        <a:p>
          <a:endParaRPr lang="ru-RU"/>
        </a:p>
      </dgm:t>
    </dgm:pt>
    <dgm:pt modelId="{7A26828A-A5A7-41D0-A732-C04C63761834}" type="sibTrans" cxnId="{BB4029DB-E46A-48D4-8299-AC14069E3B08}">
      <dgm:prSet/>
      <dgm:spPr/>
      <dgm:t>
        <a:bodyPr/>
        <a:lstStyle/>
        <a:p>
          <a:endParaRPr lang="ru-RU"/>
        </a:p>
      </dgm:t>
    </dgm:pt>
    <dgm:pt modelId="{22D4334A-8426-45F4-A52B-0ED5802DB485}">
      <dgm:prSet custT="1"/>
      <dgm:spPr/>
      <dgm:t>
        <a:bodyPr/>
        <a:lstStyle/>
        <a:p>
          <a:pPr rtl="0"/>
          <a:r>
            <a:rPr lang="ru-RU" sz="2000" dirty="0"/>
            <a:t>2. Изменение;</a:t>
          </a:r>
        </a:p>
      </dgm:t>
    </dgm:pt>
    <dgm:pt modelId="{8D1BFC9A-FE7A-4630-B536-084D3C8BF7D5}" type="parTrans" cxnId="{CE6B23A6-449A-4C74-BB88-7878C2B34875}">
      <dgm:prSet/>
      <dgm:spPr/>
      <dgm:t>
        <a:bodyPr/>
        <a:lstStyle/>
        <a:p>
          <a:endParaRPr lang="ru-RU"/>
        </a:p>
      </dgm:t>
    </dgm:pt>
    <dgm:pt modelId="{92D5C42B-B6EA-4A9C-A9B0-728F63F5B0C9}" type="sibTrans" cxnId="{CE6B23A6-449A-4C74-BB88-7878C2B34875}">
      <dgm:prSet/>
      <dgm:spPr/>
      <dgm:t>
        <a:bodyPr/>
        <a:lstStyle/>
        <a:p>
          <a:endParaRPr lang="ru-RU"/>
        </a:p>
      </dgm:t>
    </dgm:pt>
    <dgm:pt modelId="{256D614C-8C8B-48E4-A5A0-26621475F74A}">
      <dgm:prSet custT="1"/>
      <dgm:spPr/>
      <dgm:t>
        <a:bodyPr/>
        <a:lstStyle/>
        <a:p>
          <a:pPr rtl="0"/>
          <a:r>
            <a:rPr lang="ru-RU" sz="2000" dirty="0"/>
            <a:t>3. Повторное замораживание.</a:t>
          </a:r>
        </a:p>
      </dgm:t>
    </dgm:pt>
    <dgm:pt modelId="{9B805205-FF09-4583-8300-FE3AEFB79C02}" type="parTrans" cxnId="{106D6D8B-561F-4398-9A0B-B49821643D12}">
      <dgm:prSet/>
      <dgm:spPr/>
      <dgm:t>
        <a:bodyPr/>
        <a:lstStyle/>
        <a:p>
          <a:endParaRPr lang="ru-RU"/>
        </a:p>
      </dgm:t>
    </dgm:pt>
    <dgm:pt modelId="{4FBC8E7A-2546-42AA-9C64-D5BA360938BC}" type="sibTrans" cxnId="{106D6D8B-561F-4398-9A0B-B49821643D12}">
      <dgm:prSet/>
      <dgm:spPr/>
      <dgm:t>
        <a:bodyPr/>
        <a:lstStyle/>
        <a:p>
          <a:endParaRPr lang="ru-RU"/>
        </a:p>
      </dgm:t>
    </dgm:pt>
    <dgm:pt modelId="{527BE455-BAAF-4D92-BED2-0EC5873508CC}" type="pres">
      <dgm:prSet presAssocID="{E205A390-E644-40F8-B311-5FA704DEFE76}" presName="CompostProcess" presStyleCnt="0">
        <dgm:presLayoutVars>
          <dgm:dir/>
          <dgm:resizeHandles val="exact"/>
        </dgm:presLayoutVars>
      </dgm:prSet>
      <dgm:spPr/>
    </dgm:pt>
    <dgm:pt modelId="{52A6B727-A5AE-4B9E-B57A-383516C3DDC2}" type="pres">
      <dgm:prSet presAssocID="{E205A390-E644-40F8-B311-5FA704DEFE76}" presName="arrow" presStyleLbl="bgShp" presStyleIdx="0" presStyleCnt="1" custScaleX="117647"/>
      <dgm:spPr/>
    </dgm:pt>
    <dgm:pt modelId="{B99467D4-A969-4404-910D-0A8040B71756}" type="pres">
      <dgm:prSet presAssocID="{E205A390-E644-40F8-B311-5FA704DEFE76}" presName="linearProcess" presStyleCnt="0"/>
      <dgm:spPr/>
    </dgm:pt>
    <dgm:pt modelId="{2FEA1198-B6F6-4C02-9CEE-58A0A0F22AA5}" type="pres">
      <dgm:prSet presAssocID="{F602E9C3-46DD-4ABA-BDB4-44D5ED176046}" presName="textNode" presStyleLbl="node1" presStyleIdx="0" presStyleCnt="3" custScaleX="314174">
        <dgm:presLayoutVars>
          <dgm:bulletEnabled val="1"/>
        </dgm:presLayoutVars>
      </dgm:prSet>
      <dgm:spPr/>
    </dgm:pt>
    <dgm:pt modelId="{0976C422-5A41-4B04-A043-C6131800FC05}" type="pres">
      <dgm:prSet presAssocID="{7A26828A-A5A7-41D0-A732-C04C63761834}" presName="sibTrans" presStyleCnt="0"/>
      <dgm:spPr/>
    </dgm:pt>
    <dgm:pt modelId="{A91D4C84-932F-4652-BAA2-A010662D56EE}" type="pres">
      <dgm:prSet presAssocID="{22D4334A-8426-45F4-A52B-0ED5802DB485}" presName="textNode" presStyleLbl="node1" presStyleIdx="1" presStyleCnt="3" custScaleX="314174">
        <dgm:presLayoutVars>
          <dgm:bulletEnabled val="1"/>
        </dgm:presLayoutVars>
      </dgm:prSet>
      <dgm:spPr/>
    </dgm:pt>
    <dgm:pt modelId="{DCAE193E-2B2B-4736-9E11-4B3E6BA83010}" type="pres">
      <dgm:prSet presAssocID="{92D5C42B-B6EA-4A9C-A9B0-728F63F5B0C9}" presName="sibTrans" presStyleCnt="0"/>
      <dgm:spPr/>
    </dgm:pt>
    <dgm:pt modelId="{DBDE4503-75EE-4F82-A9D8-4E0EAA2800CB}" type="pres">
      <dgm:prSet presAssocID="{256D614C-8C8B-48E4-A5A0-26621475F74A}" presName="textNode" presStyleLbl="node1" presStyleIdx="2" presStyleCnt="3" custScaleX="314174">
        <dgm:presLayoutVars>
          <dgm:bulletEnabled val="1"/>
        </dgm:presLayoutVars>
      </dgm:prSet>
      <dgm:spPr/>
    </dgm:pt>
  </dgm:ptLst>
  <dgm:cxnLst>
    <dgm:cxn modelId="{C7312727-CE12-402E-AE41-435C85333BF6}" type="presOf" srcId="{256D614C-8C8B-48E4-A5A0-26621475F74A}" destId="{DBDE4503-75EE-4F82-A9D8-4E0EAA2800CB}" srcOrd="0" destOrd="0" presId="urn:microsoft.com/office/officeart/2005/8/layout/hProcess9"/>
    <dgm:cxn modelId="{3EE26651-01C2-4B9C-AFAC-CA76C1FECD3B}" type="presOf" srcId="{E205A390-E644-40F8-B311-5FA704DEFE76}" destId="{527BE455-BAAF-4D92-BED2-0EC5873508CC}" srcOrd="0" destOrd="0" presId="urn:microsoft.com/office/officeart/2005/8/layout/hProcess9"/>
    <dgm:cxn modelId="{106D6D8B-561F-4398-9A0B-B49821643D12}" srcId="{E205A390-E644-40F8-B311-5FA704DEFE76}" destId="{256D614C-8C8B-48E4-A5A0-26621475F74A}" srcOrd="2" destOrd="0" parTransId="{9B805205-FF09-4583-8300-FE3AEFB79C02}" sibTransId="{4FBC8E7A-2546-42AA-9C64-D5BA360938BC}"/>
    <dgm:cxn modelId="{CE6B23A6-449A-4C74-BB88-7878C2B34875}" srcId="{E205A390-E644-40F8-B311-5FA704DEFE76}" destId="{22D4334A-8426-45F4-A52B-0ED5802DB485}" srcOrd="1" destOrd="0" parTransId="{8D1BFC9A-FE7A-4630-B536-084D3C8BF7D5}" sibTransId="{92D5C42B-B6EA-4A9C-A9B0-728F63F5B0C9}"/>
    <dgm:cxn modelId="{CFC39FC3-FC82-410D-AF1E-356DD224C92F}" type="presOf" srcId="{22D4334A-8426-45F4-A52B-0ED5802DB485}" destId="{A91D4C84-932F-4652-BAA2-A010662D56EE}" srcOrd="0" destOrd="0" presId="urn:microsoft.com/office/officeart/2005/8/layout/hProcess9"/>
    <dgm:cxn modelId="{BB4029DB-E46A-48D4-8299-AC14069E3B08}" srcId="{E205A390-E644-40F8-B311-5FA704DEFE76}" destId="{F602E9C3-46DD-4ABA-BDB4-44D5ED176046}" srcOrd="0" destOrd="0" parTransId="{1F972A46-164A-45CB-9A1B-96102283FD89}" sibTransId="{7A26828A-A5A7-41D0-A732-C04C63761834}"/>
    <dgm:cxn modelId="{C4FAB2E0-62A1-4AB3-BDB8-D3A6597DF0A5}" type="presOf" srcId="{F602E9C3-46DD-4ABA-BDB4-44D5ED176046}" destId="{2FEA1198-B6F6-4C02-9CEE-58A0A0F22AA5}" srcOrd="0" destOrd="0" presId="urn:microsoft.com/office/officeart/2005/8/layout/hProcess9"/>
    <dgm:cxn modelId="{9CBB29E8-DF43-499A-98E1-A410DE2159FB}" type="presParOf" srcId="{527BE455-BAAF-4D92-BED2-0EC5873508CC}" destId="{52A6B727-A5AE-4B9E-B57A-383516C3DDC2}" srcOrd="0" destOrd="0" presId="urn:microsoft.com/office/officeart/2005/8/layout/hProcess9"/>
    <dgm:cxn modelId="{4F65FC77-0EB0-47D2-91A1-4B2D18A2F152}" type="presParOf" srcId="{527BE455-BAAF-4D92-BED2-0EC5873508CC}" destId="{B99467D4-A969-4404-910D-0A8040B71756}" srcOrd="1" destOrd="0" presId="urn:microsoft.com/office/officeart/2005/8/layout/hProcess9"/>
    <dgm:cxn modelId="{4A0252C0-A76C-48FB-AB02-97A2202F40E4}" type="presParOf" srcId="{B99467D4-A969-4404-910D-0A8040B71756}" destId="{2FEA1198-B6F6-4C02-9CEE-58A0A0F22AA5}" srcOrd="0" destOrd="0" presId="urn:microsoft.com/office/officeart/2005/8/layout/hProcess9"/>
    <dgm:cxn modelId="{D0065621-1B68-47E9-A621-900790E89429}" type="presParOf" srcId="{B99467D4-A969-4404-910D-0A8040B71756}" destId="{0976C422-5A41-4B04-A043-C6131800FC05}" srcOrd="1" destOrd="0" presId="urn:microsoft.com/office/officeart/2005/8/layout/hProcess9"/>
    <dgm:cxn modelId="{9DE92CBB-FD88-4285-BFE9-C766EC65FD74}" type="presParOf" srcId="{B99467D4-A969-4404-910D-0A8040B71756}" destId="{A91D4C84-932F-4652-BAA2-A010662D56EE}" srcOrd="2" destOrd="0" presId="urn:microsoft.com/office/officeart/2005/8/layout/hProcess9"/>
    <dgm:cxn modelId="{5741D414-F281-4F25-9FBC-CC7EBF9FE2A7}" type="presParOf" srcId="{B99467D4-A969-4404-910D-0A8040B71756}" destId="{DCAE193E-2B2B-4736-9E11-4B3E6BA83010}" srcOrd="3" destOrd="0" presId="urn:microsoft.com/office/officeart/2005/8/layout/hProcess9"/>
    <dgm:cxn modelId="{60D62469-4284-4988-BE96-EB59CA921816}" type="presParOf" srcId="{B99467D4-A969-4404-910D-0A8040B71756}" destId="{DBDE4503-75EE-4F82-A9D8-4E0EAA2800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5C3F16-5A66-4AF2-8C60-A11B5CCB53FA}"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E29DB721-5C14-4DA1-AF77-4012E30475A8}">
      <dgm:prSet custT="1"/>
      <dgm:spPr/>
      <dgm:t>
        <a:bodyPr/>
        <a:lstStyle/>
        <a:p>
          <a:pPr rtl="0"/>
          <a:r>
            <a:rPr lang="ru-RU" sz="1800" b="1" i="1" dirty="0"/>
            <a:t>Размораживание</a:t>
          </a:r>
          <a:r>
            <a:rPr lang="ru-RU" sz="1800" dirty="0"/>
            <a:t> – это работа менеджера по подготовке ситуации к изменению. Необходимо опровергнуть существующие убеждения и поведение для создания ощущения необходимости чего-то нового. </a:t>
          </a:r>
        </a:p>
      </dgm:t>
    </dgm:pt>
    <dgm:pt modelId="{53624AE7-9175-4206-8F3B-56CA00BB7100}" type="parTrans" cxnId="{C603162B-B439-40DB-BA59-9B88C4ABA6D6}">
      <dgm:prSet/>
      <dgm:spPr/>
      <dgm:t>
        <a:bodyPr/>
        <a:lstStyle/>
        <a:p>
          <a:endParaRPr lang="ru-RU"/>
        </a:p>
      </dgm:t>
    </dgm:pt>
    <dgm:pt modelId="{409342B3-708C-47B6-B9BA-5124E08938FF}" type="sibTrans" cxnId="{C603162B-B439-40DB-BA59-9B88C4ABA6D6}">
      <dgm:prSet/>
      <dgm:spPr/>
      <dgm:t>
        <a:bodyPr/>
        <a:lstStyle/>
        <a:p>
          <a:endParaRPr lang="ru-RU"/>
        </a:p>
      </dgm:t>
    </dgm:pt>
    <dgm:pt modelId="{3DC23307-A562-4947-AFD7-B128B9D50DC4}">
      <dgm:prSet custT="1"/>
      <dgm:spPr/>
      <dgm:t>
        <a:bodyPr/>
        <a:lstStyle/>
        <a:p>
          <a:pPr rtl="0"/>
          <a:r>
            <a:rPr lang="ru-RU" sz="1800" dirty="0"/>
            <a:t>Размораживанию способствует давление обстоятельств, падение производительности, признание наличия проблем. </a:t>
          </a:r>
        </a:p>
      </dgm:t>
    </dgm:pt>
    <dgm:pt modelId="{929D1D49-9BC3-4ADB-AF95-623823C61CF9}" type="parTrans" cxnId="{5185750C-903F-405D-BFBC-406EBB49FA42}">
      <dgm:prSet/>
      <dgm:spPr/>
      <dgm:t>
        <a:bodyPr/>
        <a:lstStyle/>
        <a:p>
          <a:endParaRPr lang="ru-RU"/>
        </a:p>
      </dgm:t>
    </dgm:pt>
    <dgm:pt modelId="{4AFF6895-56D8-4570-9E16-B515006F4D0A}" type="sibTrans" cxnId="{5185750C-903F-405D-BFBC-406EBB49FA42}">
      <dgm:prSet/>
      <dgm:spPr/>
      <dgm:t>
        <a:bodyPr/>
        <a:lstStyle/>
        <a:p>
          <a:endParaRPr lang="ru-RU"/>
        </a:p>
      </dgm:t>
    </dgm:pt>
    <dgm:pt modelId="{620B6E7B-DF0C-4A0D-BF03-B9543585855A}">
      <dgm:prSet custT="1"/>
      <dgm:spPr/>
      <dgm:t>
        <a:bodyPr/>
        <a:lstStyle/>
        <a:p>
          <a:pPr rtl="0"/>
          <a:r>
            <a:rPr lang="ru-RU" sz="1800" dirty="0"/>
            <a:t>В отношении многих изменений никогда не предпринималось попыток осуществить их на практике или они оканчивались неудачей только потому, что ситуация не была предварительно разморожена. </a:t>
          </a:r>
        </a:p>
      </dgm:t>
    </dgm:pt>
    <dgm:pt modelId="{37755746-D87F-4110-B4FE-A0080B9C5902}" type="parTrans" cxnId="{D7AE7925-C41E-4277-8BDD-88EBCFACA130}">
      <dgm:prSet/>
      <dgm:spPr/>
      <dgm:t>
        <a:bodyPr/>
        <a:lstStyle/>
        <a:p>
          <a:endParaRPr lang="ru-RU"/>
        </a:p>
      </dgm:t>
    </dgm:pt>
    <dgm:pt modelId="{9F50D8D9-45AA-4AE7-8FCE-7AFDCD8327E6}" type="sibTrans" cxnId="{D7AE7925-C41E-4277-8BDD-88EBCFACA130}">
      <dgm:prSet/>
      <dgm:spPr/>
      <dgm:t>
        <a:bodyPr/>
        <a:lstStyle/>
        <a:p>
          <a:endParaRPr lang="ru-RU"/>
        </a:p>
      </dgm:t>
    </dgm:pt>
    <dgm:pt modelId="{ACEF05FE-B59B-4095-B1A9-AB98E879D8AA}">
      <dgm:prSet custT="1"/>
      <dgm:spPr/>
      <dgm:t>
        <a:bodyPr/>
        <a:lstStyle/>
        <a:p>
          <a:pPr rtl="0"/>
          <a:r>
            <a:rPr lang="ru-RU" sz="1800" dirty="0"/>
            <a:t>Очень часто сигналы о необходимости изменений бывают на лицо, но они остаются незамеченными или им не уделяют должного внимания до тех пор, пока не становится слишком поздно. </a:t>
          </a:r>
        </a:p>
      </dgm:t>
    </dgm:pt>
    <dgm:pt modelId="{C6A3031F-79E5-4CD2-B2E0-5E86E93EE897}" type="parTrans" cxnId="{E6440865-4A6B-420D-8426-614967322A7B}">
      <dgm:prSet/>
      <dgm:spPr/>
      <dgm:t>
        <a:bodyPr/>
        <a:lstStyle/>
        <a:p>
          <a:endParaRPr lang="ru-RU"/>
        </a:p>
      </dgm:t>
    </dgm:pt>
    <dgm:pt modelId="{AE2B2464-B99A-44CC-9252-CB3B0509C1ED}" type="sibTrans" cxnId="{E6440865-4A6B-420D-8426-614967322A7B}">
      <dgm:prSet/>
      <dgm:spPr/>
      <dgm:t>
        <a:bodyPr/>
        <a:lstStyle/>
        <a:p>
          <a:endParaRPr lang="ru-RU"/>
        </a:p>
      </dgm:t>
    </dgm:pt>
    <dgm:pt modelId="{D0C4D5A8-1E71-42D5-8038-E872D7B978ED}">
      <dgm:prSet custT="1"/>
      <dgm:spPr/>
      <dgm:t>
        <a:bodyPr/>
        <a:lstStyle/>
        <a:p>
          <a:pPr rtl="0"/>
          <a:r>
            <a:rPr lang="ru-RU" sz="1800" dirty="0"/>
            <a:t>Напротив, лучшими организациями руководят менеджеры, никогда не теряющие бдительности и понимающие важность «размораживания» в процессе изменений.</a:t>
          </a:r>
        </a:p>
      </dgm:t>
    </dgm:pt>
    <dgm:pt modelId="{B1E73403-5CD3-4B62-AC55-880E3D7BBABB}" type="parTrans" cxnId="{0160A7EA-809B-415B-B77A-5C75A4FAA72E}">
      <dgm:prSet/>
      <dgm:spPr/>
      <dgm:t>
        <a:bodyPr/>
        <a:lstStyle/>
        <a:p>
          <a:endParaRPr lang="ru-RU"/>
        </a:p>
      </dgm:t>
    </dgm:pt>
    <dgm:pt modelId="{769D1A99-38F5-40D6-A7F0-838E92AD3198}" type="sibTrans" cxnId="{0160A7EA-809B-415B-B77A-5C75A4FAA72E}">
      <dgm:prSet/>
      <dgm:spPr/>
      <dgm:t>
        <a:bodyPr/>
        <a:lstStyle/>
        <a:p>
          <a:endParaRPr lang="ru-RU"/>
        </a:p>
      </dgm:t>
    </dgm:pt>
    <dgm:pt modelId="{41563CB4-FF37-4CB7-A404-9E3670BFFA87}" type="pres">
      <dgm:prSet presAssocID="{2B5C3F16-5A66-4AF2-8C60-A11B5CCB53FA}" presName="linear" presStyleCnt="0">
        <dgm:presLayoutVars>
          <dgm:dir/>
          <dgm:animLvl val="lvl"/>
          <dgm:resizeHandles val="exact"/>
        </dgm:presLayoutVars>
      </dgm:prSet>
      <dgm:spPr/>
    </dgm:pt>
    <dgm:pt modelId="{DBF5D1FB-CBE2-4A1E-95F5-58836258473E}" type="pres">
      <dgm:prSet presAssocID="{E29DB721-5C14-4DA1-AF77-4012E30475A8}" presName="parentLin" presStyleCnt="0"/>
      <dgm:spPr/>
    </dgm:pt>
    <dgm:pt modelId="{ADD1CF55-E094-4407-A701-C6F7099B19EE}" type="pres">
      <dgm:prSet presAssocID="{E29DB721-5C14-4DA1-AF77-4012E30475A8}" presName="parentLeftMargin" presStyleLbl="node1" presStyleIdx="0" presStyleCnt="5"/>
      <dgm:spPr/>
    </dgm:pt>
    <dgm:pt modelId="{5B42ACCC-3105-46BD-ACAF-CCB8A0B40F51}" type="pres">
      <dgm:prSet presAssocID="{E29DB721-5C14-4DA1-AF77-4012E30475A8}" presName="parentText" presStyleLbl="node1" presStyleIdx="0" presStyleCnt="5" custScaleX="142857" custScaleY="145697">
        <dgm:presLayoutVars>
          <dgm:chMax val="0"/>
          <dgm:bulletEnabled val="1"/>
        </dgm:presLayoutVars>
      </dgm:prSet>
      <dgm:spPr/>
    </dgm:pt>
    <dgm:pt modelId="{FCA60B6B-597B-4445-A559-9C0DD095BFDC}" type="pres">
      <dgm:prSet presAssocID="{E29DB721-5C14-4DA1-AF77-4012E30475A8}" presName="negativeSpace" presStyleCnt="0"/>
      <dgm:spPr/>
    </dgm:pt>
    <dgm:pt modelId="{AF6ECB47-CD77-47C3-A2A7-D910E1187B12}" type="pres">
      <dgm:prSet presAssocID="{E29DB721-5C14-4DA1-AF77-4012E30475A8}" presName="childText" presStyleLbl="conFgAcc1" presStyleIdx="0" presStyleCnt="5">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38131CF-708A-45EB-85D9-2F525D69F1E3}" type="pres">
      <dgm:prSet presAssocID="{409342B3-708C-47B6-B9BA-5124E08938FF}" presName="spaceBetweenRectangles" presStyleCnt="0"/>
      <dgm:spPr/>
    </dgm:pt>
    <dgm:pt modelId="{810F5A14-BD0E-4078-8ABF-D2E4A48242AA}" type="pres">
      <dgm:prSet presAssocID="{3DC23307-A562-4947-AFD7-B128B9D50DC4}" presName="parentLin" presStyleCnt="0"/>
      <dgm:spPr/>
    </dgm:pt>
    <dgm:pt modelId="{0C7BE759-336A-4106-B223-68B4CFEAD3C5}" type="pres">
      <dgm:prSet presAssocID="{3DC23307-A562-4947-AFD7-B128B9D50DC4}" presName="parentLeftMargin" presStyleLbl="node1" presStyleIdx="0" presStyleCnt="5"/>
      <dgm:spPr/>
    </dgm:pt>
    <dgm:pt modelId="{0A44415D-3DF5-47E0-A571-5B1F2DEC7AF6}" type="pres">
      <dgm:prSet presAssocID="{3DC23307-A562-4947-AFD7-B128B9D50DC4}" presName="parentText" presStyleLbl="node1" presStyleIdx="1" presStyleCnt="5" custScaleX="142857">
        <dgm:presLayoutVars>
          <dgm:chMax val="0"/>
          <dgm:bulletEnabled val="1"/>
        </dgm:presLayoutVars>
      </dgm:prSet>
      <dgm:spPr/>
    </dgm:pt>
    <dgm:pt modelId="{EAA8260D-DBDD-43F1-A19E-3C267316A292}" type="pres">
      <dgm:prSet presAssocID="{3DC23307-A562-4947-AFD7-B128B9D50DC4}" presName="negativeSpace" presStyleCnt="0"/>
      <dgm:spPr/>
    </dgm:pt>
    <dgm:pt modelId="{E94C1AB6-70D2-463F-A4E5-07F37F325C92}" type="pres">
      <dgm:prSet presAssocID="{3DC23307-A562-4947-AFD7-B128B9D50DC4}" presName="childText" presStyleLbl="conFgAcc1" presStyleIdx="1" presStyleCnt="5">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F13864E-9809-4A3A-8456-E25D967B4A8D}" type="pres">
      <dgm:prSet presAssocID="{4AFF6895-56D8-4570-9E16-B515006F4D0A}" presName="spaceBetweenRectangles" presStyleCnt="0"/>
      <dgm:spPr/>
    </dgm:pt>
    <dgm:pt modelId="{464D2A30-C460-4E87-823A-7FEC8676F528}" type="pres">
      <dgm:prSet presAssocID="{620B6E7B-DF0C-4A0D-BF03-B9543585855A}" presName="parentLin" presStyleCnt="0"/>
      <dgm:spPr/>
    </dgm:pt>
    <dgm:pt modelId="{71F8FCE5-9D78-4ADE-9975-76D54FFFE8FE}" type="pres">
      <dgm:prSet presAssocID="{620B6E7B-DF0C-4A0D-BF03-B9543585855A}" presName="parentLeftMargin" presStyleLbl="node1" presStyleIdx="1" presStyleCnt="5"/>
      <dgm:spPr/>
    </dgm:pt>
    <dgm:pt modelId="{73CFF7CB-EDCA-4D8F-834D-004F7CD17A89}" type="pres">
      <dgm:prSet presAssocID="{620B6E7B-DF0C-4A0D-BF03-B9543585855A}" presName="parentText" presStyleLbl="node1" presStyleIdx="2" presStyleCnt="5" custScaleX="142857" custScaleY="160105">
        <dgm:presLayoutVars>
          <dgm:chMax val="0"/>
          <dgm:bulletEnabled val="1"/>
        </dgm:presLayoutVars>
      </dgm:prSet>
      <dgm:spPr/>
    </dgm:pt>
    <dgm:pt modelId="{11C0C0F8-90A1-4C8F-9DFA-73FF67F190CD}" type="pres">
      <dgm:prSet presAssocID="{620B6E7B-DF0C-4A0D-BF03-B9543585855A}" presName="negativeSpace" presStyleCnt="0"/>
      <dgm:spPr/>
    </dgm:pt>
    <dgm:pt modelId="{2DFD4DF1-65FB-4715-BD5D-F1B9AE178587}" type="pres">
      <dgm:prSet presAssocID="{620B6E7B-DF0C-4A0D-BF03-B9543585855A}" presName="childText" presStyleLbl="conFgAcc1" presStyleIdx="2" presStyleCnt="5">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C6EA06E-C7D9-4110-BE81-281C0C513E1D}" type="pres">
      <dgm:prSet presAssocID="{9F50D8D9-45AA-4AE7-8FCE-7AFDCD8327E6}" presName="spaceBetweenRectangles" presStyleCnt="0"/>
      <dgm:spPr/>
    </dgm:pt>
    <dgm:pt modelId="{0D8CE75B-7D6E-408B-AA1C-93A8E62AE7B3}" type="pres">
      <dgm:prSet presAssocID="{ACEF05FE-B59B-4095-B1A9-AB98E879D8AA}" presName="parentLin" presStyleCnt="0"/>
      <dgm:spPr/>
    </dgm:pt>
    <dgm:pt modelId="{291706D2-0F11-468E-B4C4-B968C16261C5}" type="pres">
      <dgm:prSet presAssocID="{ACEF05FE-B59B-4095-B1A9-AB98E879D8AA}" presName="parentLeftMargin" presStyleLbl="node1" presStyleIdx="2" presStyleCnt="5"/>
      <dgm:spPr/>
    </dgm:pt>
    <dgm:pt modelId="{2D2C64D6-25D9-4C7C-AE1B-C303F766B60A}" type="pres">
      <dgm:prSet presAssocID="{ACEF05FE-B59B-4095-B1A9-AB98E879D8AA}" presName="parentText" presStyleLbl="node1" presStyleIdx="3" presStyleCnt="5" custScaleX="142857" custScaleY="145365">
        <dgm:presLayoutVars>
          <dgm:chMax val="0"/>
          <dgm:bulletEnabled val="1"/>
        </dgm:presLayoutVars>
      </dgm:prSet>
      <dgm:spPr/>
    </dgm:pt>
    <dgm:pt modelId="{02E81880-5005-4822-B320-7D2C2E364433}" type="pres">
      <dgm:prSet presAssocID="{ACEF05FE-B59B-4095-B1A9-AB98E879D8AA}" presName="negativeSpace" presStyleCnt="0"/>
      <dgm:spPr/>
    </dgm:pt>
    <dgm:pt modelId="{C97C9418-3C55-48E7-8026-8FCE62582033}" type="pres">
      <dgm:prSet presAssocID="{ACEF05FE-B59B-4095-B1A9-AB98E879D8AA}" presName="childText" presStyleLbl="conFgAcc1" presStyleIdx="3" presStyleCnt="5">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C3FC32E-8551-489D-AEDD-A69A741BEBC9}" type="pres">
      <dgm:prSet presAssocID="{AE2B2464-B99A-44CC-9252-CB3B0509C1ED}" presName="spaceBetweenRectangles" presStyleCnt="0"/>
      <dgm:spPr/>
    </dgm:pt>
    <dgm:pt modelId="{163A9AE5-A620-45B0-88F9-E2F012665589}" type="pres">
      <dgm:prSet presAssocID="{D0C4D5A8-1E71-42D5-8038-E872D7B978ED}" presName="parentLin" presStyleCnt="0"/>
      <dgm:spPr/>
    </dgm:pt>
    <dgm:pt modelId="{23F394A5-EC25-48D9-846A-04465D5CB452}" type="pres">
      <dgm:prSet presAssocID="{D0C4D5A8-1E71-42D5-8038-E872D7B978ED}" presName="parentLeftMargin" presStyleLbl="node1" presStyleIdx="3" presStyleCnt="5"/>
      <dgm:spPr/>
    </dgm:pt>
    <dgm:pt modelId="{FD94A3E3-28D8-45EB-A623-1F0819BB4050}" type="pres">
      <dgm:prSet presAssocID="{D0C4D5A8-1E71-42D5-8038-E872D7B978ED}" presName="parentText" presStyleLbl="node1" presStyleIdx="4" presStyleCnt="5" custScaleX="142857" custScaleY="135207">
        <dgm:presLayoutVars>
          <dgm:chMax val="0"/>
          <dgm:bulletEnabled val="1"/>
        </dgm:presLayoutVars>
      </dgm:prSet>
      <dgm:spPr/>
    </dgm:pt>
    <dgm:pt modelId="{1D009D64-A2C7-46EA-AAAB-C2A58102CA78}" type="pres">
      <dgm:prSet presAssocID="{D0C4D5A8-1E71-42D5-8038-E872D7B978ED}" presName="negativeSpace" presStyleCnt="0"/>
      <dgm:spPr/>
    </dgm:pt>
    <dgm:pt modelId="{8458B575-B067-4C91-9445-B52834DD23B7}" type="pres">
      <dgm:prSet presAssocID="{D0C4D5A8-1E71-42D5-8038-E872D7B978ED}" presName="childText" presStyleLbl="conFgAcc1" presStyleIdx="4" presStyleCnt="5">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E2B57B02-949E-470A-A041-0D32CAF6E509}" type="presOf" srcId="{2B5C3F16-5A66-4AF2-8C60-A11B5CCB53FA}" destId="{41563CB4-FF37-4CB7-A404-9E3670BFFA87}" srcOrd="0" destOrd="0" presId="urn:microsoft.com/office/officeart/2005/8/layout/list1"/>
    <dgm:cxn modelId="{6C18B40A-3DDA-40A5-9BAA-7B3AFEE41599}" type="presOf" srcId="{620B6E7B-DF0C-4A0D-BF03-B9543585855A}" destId="{73CFF7CB-EDCA-4D8F-834D-004F7CD17A89}" srcOrd="1" destOrd="0" presId="urn:microsoft.com/office/officeart/2005/8/layout/list1"/>
    <dgm:cxn modelId="{0D56A50B-2822-4A0F-9746-081EC9700724}" type="presOf" srcId="{3DC23307-A562-4947-AFD7-B128B9D50DC4}" destId="{0C7BE759-336A-4106-B223-68B4CFEAD3C5}" srcOrd="0" destOrd="0" presId="urn:microsoft.com/office/officeart/2005/8/layout/list1"/>
    <dgm:cxn modelId="{5185750C-903F-405D-BFBC-406EBB49FA42}" srcId="{2B5C3F16-5A66-4AF2-8C60-A11B5CCB53FA}" destId="{3DC23307-A562-4947-AFD7-B128B9D50DC4}" srcOrd="1" destOrd="0" parTransId="{929D1D49-9BC3-4ADB-AF95-623823C61CF9}" sibTransId="{4AFF6895-56D8-4570-9E16-B515006F4D0A}"/>
    <dgm:cxn modelId="{D7420024-04FC-4727-9B74-BFF045A29684}" type="presOf" srcId="{E29DB721-5C14-4DA1-AF77-4012E30475A8}" destId="{5B42ACCC-3105-46BD-ACAF-CCB8A0B40F51}" srcOrd="1" destOrd="0" presId="urn:microsoft.com/office/officeart/2005/8/layout/list1"/>
    <dgm:cxn modelId="{D7AE7925-C41E-4277-8BDD-88EBCFACA130}" srcId="{2B5C3F16-5A66-4AF2-8C60-A11B5CCB53FA}" destId="{620B6E7B-DF0C-4A0D-BF03-B9543585855A}" srcOrd="2" destOrd="0" parTransId="{37755746-D87F-4110-B4FE-A0080B9C5902}" sibTransId="{9F50D8D9-45AA-4AE7-8FCE-7AFDCD8327E6}"/>
    <dgm:cxn modelId="{C603162B-B439-40DB-BA59-9B88C4ABA6D6}" srcId="{2B5C3F16-5A66-4AF2-8C60-A11B5CCB53FA}" destId="{E29DB721-5C14-4DA1-AF77-4012E30475A8}" srcOrd="0" destOrd="0" parTransId="{53624AE7-9175-4206-8F3B-56CA00BB7100}" sibTransId="{409342B3-708C-47B6-B9BA-5124E08938FF}"/>
    <dgm:cxn modelId="{3924842C-E0A3-4151-84FC-A6DA14928FB1}" type="presOf" srcId="{D0C4D5A8-1E71-42D5-8038-E872D7B978ED}" destId="{23F394A5-EC25-48D9-846A-04465D5CB452}" srcOrd="0" destOrd="0" presId="urn:microsoft.com/office/officeart/2005/8/layout/list1"/>
    <dgm:cxn modelId="{A29F885C-7C89-4030-9110-D44CA990595F}" type="presOf" srcId="{ACEF05FE-B59B-4095-B1A9-AB98E879D8AA}" destId="{291706D2-0F11-468E-B4C4-B968C16261C5}" srcOrd="0" destOrd="0" presId="urn:microsoft.com/office/officeart/2005/8/layout/list1"/>
    <dgm:cxn modelId="{E6440865-4A6B-420D-8426-614967322A7B}" srcId="{2B5C3F16-5A66-4AF2-8C60-A11B5CCB53FA}" destId="{ACEF05FE-B59B-4095-B1A9-AB98E879D8AA}" srcOrd="3" destOrd="0" parTransId="{C6A3031F-79E5-4CD2-B2E0-5E86E93EE897}" sibTransId="{AE2B2464-B99A-44CC-9252-CB3B0509C1ED}"/>
    <dgm:cxn modelId="{2F5CF745-9D46-465F-8D70-77F626700622}" type="presOf" srcId="{620B6E7B-DF0C-4A0D-BF03-B9543585855A}" destId="{71F8FCE5-9D78-4ADE-9975-76D54FFFE8FE}" srcOrd="0" destOrd="0" presId="urn:microsoft.com/office/officeart/2005/8/layout/list1"/>
    <dgm:cxn modelId="{F19B277C-B795-467B-9DAD-B4F495906BB2}" type="presOf" srcId="{E29DB721-5C14-4DA1-AF77-4012E30475A8}" destId="{ADD1CF55-E094-4407-A701-C6F7099B19EE}" srcOrd="0" destOrd="0" presId="urn:microsoft.com/office/officeart/2005/8/layout/list1"/>
    <dgm:cxn modelId="{419E9481-FA81-4BF5-AF84-2168D64483E0}" type="presOf" srcId="{ACEF05FE-B59B-4095-B1A9-AB98E879D8AA}" destId="{2D2C64D6-25D9-4C7C-AE1B-C303F766B60A}" srcOrd="1" destOrd="0" presId="urn:microsoft.com/office/officeart/2005/8/layout/list1"/>
    <dgm:cxn modelId="{D46334CB-B892-445E-8F0C-D27C04940686}" type="presOf" srcId="{D0C4D5A8-1E71-42D5-8038-E872D7B978ED}" destId="{FD94A3E3-28D8-45EB-A623-1F0819BB4050}" srcOrd="1" destOrd="0" presId="urn:microsoft.com/office/officeart/2005/8/layout/list1"/>
    <dgm:cxn modelId="{6375E6DF-D31F-428B-BBE9-A0B0F3E5EA4A}" type="presOf" srcId="{3DC23307-A562-4947-AFD7-B128B9D50DC4}" destId="{0A44415D-3DF5-47E0-A571-5B1F2DEC7AF6}" srcOrd="1" destOrd="0" presId="urn:microsoft.com/office/officeart/2005/8/layout/list1"/>
    <dgm:cxn modelId="{0160A7EA-809B-415B-B77A-5C75A4FAA72E}" srcId="{2B5C3F16-5A66-4AF2-8C60-A11B5CCB53FA}" destId="{D0C4D5A8-1E71-42D5-8038-E872D7B978ED}" srcOrd="4" destOrd="0" parTransId="{B1E73403-5CD3-4B62-AC55-880E3D7BBABB}" sibTransId="{769D1A99-38F5-40D6-A7F0-838E92AD3198}"/>
    <dgm:cxn modelId="{64C0998F-347A-4F7A-9FD3-FC3BAFE8E2CC}" type="presParOf" srcId="{41563CB4-FF37-4CB7-A404-9E3670BFFA87}" destId="{DBF5D1FB-CBE2-4A1E-95F5-58836258473E}" srcOrd="0" destOrd="0" presId="urn:microsoft.com/office/officeart/2005/8/layout/list1"/>
    <dgm:cxn modelId="{44EB1291-C76C-4AC0-97A5-C95548800E34}" type="presParOf" srcId="{DBF5D1FB-CBE2-4A1E-95F5-58836258473E}" destId="{ADD1CF55-E094-4407-A701-C6F7099B19EE}" srcOrd="0" destOrd="0" presId="urn:microsoft.com/office/officeart/2005/8/layout/list1"/>
    <dgm:cxn modelId="{110F8828-FAE0-44C1-AFF9-E05EACA40F22}" type="presParOf" srcId="{DBF5D1FB-CBE2-4A1E-95F5-58836258473E}" destId="{5B42ACCC-3105-46BD-ACAF-CCB8A0B40F51}" srcOrd="1" destOrd="0" presId="urn:microsoft.com/office/officeart/2005/8/layout/list1"/>
    <dgm:cxn modelId="{92E97B30-3442-47C4-B596-BE477254B464}" type="presParOf" srcId="{41563CB4-FF37-4CB7-A404-9E3670BFFA87}" destId="{FCA60B6B-597B-4445-A559-9C0DD095BFDC}" srcOrd="1" destOrd="0" presId="urn:microsoft.com/office/officeart/2005/8/layout/list1"/>
    <dgm:cxn modelId="{E0F93A66-83DD-44F1-8345-F7A318E106EA}" type="presParOf" srcId="{41563CB4-FF37-4CB7-A404-9E3670BFFA87}" destId="{AF6ECB47-CD77-47C3-A2A7-D910E1187B12}" srcOrd="2" destOrd="0" presId="urn:microsoft.com/office/officeart/2005/8/layout/list1"/>
    <dgm:cxn modelId="{A635076F-DB75-43AD-A8B6-66145E782601}" type="presParOf" srcId="{41563CB4-FF37-4CB7-A404-9E3670BFFA87}" destId="{A38131CF-708A-45EB-85D9-2F525D69F1E3}" srcOrd="3" destOrd="0" presId="urn:microsoft.com/office/officeart/2005/8/layout/list1"/>
    <dgm:cxn modelId="{F67666A3-9545-4D65-9EA1-6CF6983BA0D7}" type="presParOf" srcId="{41563CB4-FF37-4CB7-A404-9E3670BFFA87}" destId="{810F5A14-BD0E-4078-8ABF-D2E4A48242AA}" srcOrd="4" destOrd="0" presId="urn:microsoft.com/office/officeart/2005/8/layout/list1"/>
    <dgm:cxn modelId="{07EFE43E-971A-45A4-8D98-24C636F3ED0D}" type="presParOf" srcId="{810F5A14-BD0E-4078-8ABF-D2E4A48242AA}" destId="{0C7BE759-336A-4106-B223-68B4CFEAD3C5}" srcOrd="0" destOrd="0" presId="urn:microsoft.com/office/officeart/2005/8/layout/list1"/>
    <dgm:cxn modelId="{DAB93B63-11C1-4C7A-BFFF-A85459BC457E}" type="presParOf" srcId="{810F5A14-BD0E-4078-8ABF-D2E4A48242AA}" destId="{0A44415D-3DF5-47E0-A571-5B1F2DEC7AF6}" srcOrd="1" destOrd="0" presId="urn:microsoft.com/office/officeart/2005/8/layout/list1"/>
    <dgm:cxn modelId="{577EAEF4-BCB3-414E-AFC2-DFD781C30621}" type="presParOf" srcId="{41563CB4-FF37-4CB7-A404-9E3670BFFA87}" destId="{EAA8260D-DBDD-43F1-A19E-3C267316A292}" srcOrd="5" destOrd="0" presId="urn:microsoft.com/office/officeart/2005/8/layout/list1"/>
    <dgm:cxn modelId="{AE550C15-70F9-432A-AE82-C9D3F6CA4074}" type="presParOf" srcId="{41563CB4-FF37-4CB7-A404-9E3670BFFA87}" destId="{E94C1AB6-70D2-463F-A4E5-07F37F325C92}" srcOrd="6" destOrd="0" presId="urn:microsoft.com/office/officeart/2005/8/layout/list1"/>
    <dgm:cxn modelId="{1D4F9299-03CF-479A-A860-A3CDE6262F5F}" type="presParOf" srcId="{41563CB4-FF37-4CB7-A404-9E3670BFFA87}" destId="{1F13864E-9809-4A3A-8456-E25D967B4A8D}" srcOrd="7" destOrd="0" presId="urn:microsoft.com/office/officeart/2005/8/layout/list1"/>
    <dgm:cxn modelId="{A436C7AA-5172-41A9-83E8-53C83B8343CF}" type="presParOf" srcId="{41563CB4-FF37-4CB7-A404-9E3670BFFA87}" destId="{464D2A30-C460-4E87-823A-7FEC8676F528}" srcOrd="8" destOrd="0" presId="urn:microsoft.com/office/officeart/2005/8/layout/list1"/>
    <dgm:cxn modelId="{62FB4A40-D261-47FF-B243-411E7BC5C4A1}" type="presParOf" srcId="{464D2A30-C460-4E87-823A-7FEC8676F528}" destId="{71F8FCE5-9D78-4ADE-9975-76D54FFFE8FE}" srcOrd="0" destOrd="0" presId="urn:microsoft.com/office/officeart/2005/8/layout/list1"/>
    <dgm:cxn modelId="{A1D475A6-0BD7-47FD-A7DF-55BB09F5BE15}" type="presParOf" srcId="{464D2A30-C460-4E87-823A-7FEC8676F528}" destId="{73CFF7CB-EDCA-4D8F-834D-004F7CD17A89}" srcOrd="1" destOrd="0" presId="urn:microsoft.com/office/officeart/2005/8/layout/list1"/>
    <dgm:cxn modelId="{28D6E853-C53A-4559-BCAD-28161CFA1DD7}" type="presParOf" srcId="{41563CB4-FF37-4CB7-A404-9E3670BFFA87}" destId="{11C0C0F8-90A1-4C8F-9DFA-73FF67F190CD}" srcOrd="9" destOrd="0" presId="urn:microsoft.com/office/officeart/2005/8/layout/list1"/>
    <dgm:cxn modelId="{440F3BE3-6D23-496A-A544-9B2F1EAF4F31}" type="presParOf" srcId="{41563CB4-FF37-4CB7-A404-9E3670BFFA87}" destId="{2DFD4DF1-65FB-4715-BD5D-F1B9AE178587}" srcOrd="10" destOrd="0" presId="urn:microsoft.com/office/officeart/2005/8/layout/list1"/>
    <dgm:cxn modelId="{CE6F1843-E5D5-43DF-BCE7-7F21682A9563}" type="presParOf" srcId="{41563CB4-FF37-4CB7-A404-9E3670BFFA87}" destId="{CC6EA06E-C7D9-4110-BE81-281C0C513E1D}" srcOrd="11" destOrd="0" presId="urn:microsoft.com/office/officeart/2005/8/layout/list1"/>
    <dgm:cxn modelId="{AEABA164-BB5A-4311-8302-FDFC1CD41C30}" type="presParOf" srcId="{41563CB4-FF37-4CB7-A404-9E3670BFFA87}" destId="{0D8CE75B-7D6E-408B-AA1C-93A8E62AE7B3}" srcOrd="12" destOrd="0" presId="urn:microsoft.com/office/officeart/2005/8/layout/list1"/>
    <dgm:cxn modelId="{059DBDFB-711C-4B02-B11D-2E5170D16250}" type="presParOf" srcId="{0D8CE75B-7D6E-408B-AA1C-93A8E62AE7B3}" destId="{291706D2-0F11-468E-B4C4-B968C16261C5}" srcOrd="0" destOrd="0" presId="urn:microsoft.com/office/officeart/2005/8/layout/list1"/>
    <dgm:cxn modelId="{1BAB5D5B-B1CF-40CF-B433-A24A8383A526}" type="presParOf" srcId="{0D8CE75B-7D6E-408B-AA1C-93A8E62AE7B3}" destId="{2D2C64D6-25D9-4C7C-AE1B-C303F766B60A}" srcOrd="1" destOrd="0" presId="urn:microsoft.com/office/officeart/2005/8/layout/list1"/>
    <dgm:cxn modelId="{BA240C0A-3744-4CDD-9FA5-424181BD773C}" type="presParOf" srcId="{41563CB4-FF37-4CB7-A404-9E3670BFFA87}" destId="{02E81880-5005-4822-B320-7D2C2E364433}" srcOrd="13" destOrd="0" presId="urn:microsoft.com/office/officeart/2005/8/layout/list1"/>
    <dgm:cxn modelId="{340190EB-2490-4674-8EBC-B1E1DB5446B4}" type="presParOf" srcId="{41563CB4-FF37-4CB7-A404-9E3670BFFA87}" destId="{C97C9418-3C55-48E7-8026-8FCE62582033}" srcOrd="14" destOrd="0" presId="urn:microsoft.com/office/officeart/2005/8/layout/list1"/>
    <dgm:cxn modelId="{AA78A061-CE09-4943-9931-AB44823F9BB9}" type="presParOf" srcId="{41563CB4-FF37-4CB7-A404-9E3670BFFA87}" destId="{7C3FC32E-8551-489D-AEDD-A69A741BEBC9}" srcOrd="15" destOrd="0" presId="urn:microsoft.com/office/officeart/2005/8/layout/list1"/>
    <dgm:cxn modelId="{1553F36B-F2ED-4E27-A0DF-B7C4A8B9B171}" type="presParOf" srcId="{41563CB4-FF37-4CB7-A404-9E3670BFFA87}" destId="{163A9AE5-A620-45B0-88F9-E2F012665589}" srcOrd="16" destOrd="0" presId="urn:microsoft.com/office/officeart/2005/8/layout/list1"/>
    <dgm:cxn modelId="{70E3CF9D-AD58-47BB-982A-9386E6579AEE}" type="presParOf" srcId="{163A9AE5-A620-45B0-88F9-E2F012665589}" destId="{23F394A5-EC25-48D9-846A-04465D5CB452}" srcOrd="0" destOrd="0" presId="urn:microsoft.com/office/officeart/2005/8/layout/list1"/>
    <dgm:cxn modelId="{1021CA84-6AB3-4EC5-9949-176BECB22D99}" type="presParOf" srcId="{163A9AE5-A620-45B0-88F9-E2F012665589}" destId="{FD94A3E3-28D8-45EB-A623-1F0819BB4050}" srcOrd="1" destOrd="0" presId="urn:microsoft.com/office/officeart/2005/8/layout/list1"/>
    <dgm:cxn modelId="{CB24B5F8-628F-4DA7-A644-0CF3E45824E8}" type="presParOf" srcId="{41563CB4-FF37-4CB7-A404-9E3670BFFA87}" destId="{1D009D64-A2C7-46EA-AAAB-C2A58102CA78}" srcOrd="17" destOrd="0" presId="urn:microsoft.com/office/officeart/2005/8/layout/list1"/>
    <dgm:cxn modelId="{8C0FC760-463F-44EA-96C6-9571E11D33AC}" type="presParOf" srcId="{41563CB4-FF37-4CB7-A404-9E3670BFFA87}" destId="{8458B575-B067-4C91-9445-B52834DD23B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5956A8-656F-4649-B56D-F4CB2C9E75B8}" type="doc">
      <dgm:prSet loTypeId="urn:microsoft.com/office/officeart/2005/8/layout/process4" loCatId="list" qsTypeId="urn:microsoft.com/office/officeart/2005/8/quickstyle/simple2" qsCatId="simple" csTypeId="urn:microsoft.com/office/officeart/2005/8/colors/accent3_1" csCatId="accent3" phldr="1"/>
      <dgm:spPr/>
      <dgm:t>
        <a:bodyPr/>
        <a:lstStyle/>
        <a:p>
          <a:endParaRPr lang="ru-RU"/>
        </a:p>
      </dgm:t>
    </dgm:pt>
    <dgm:pt modelId="{517338A8-808B-49F1-8E92-12E30257C530}">
      <dgm:prSet custT="1"/>
      <dgm:spPr/>
      <dgm:t>
        <a:bodyPr/>
        <a:lstStyle/>
        <a:p>
          <a:pPr algn="l" rtl="0"/>
          <a:r>
            <a:rPr lang="ru-RU" sz="1800" dirty="0"/>
            <a:t>1. Постановка целей и определение будущего состояния или организационных условий, которых нужно достичь в результате изменений;</a:t>
          </a:r>
        </a:p>
      </dgm:t>
    </dgm:pt>
    <dgm:pt modelId="{49596D1F-4C55-4033-B641-D37898C3D4D2}" type="parTrans" cxnId="{ED0D2FC6-B319-4C5D-925E-9B450A459406}">
      <dgm:prSet/>
      <dgm:spPr/>
      <dgm:t>
        <a:bodyPr/>
        <a:lstStyle/>
        <a:p>
          <a:endParaRPr lang="ru-RU"/>
        </a:p>
      </dgm:t>
    </dgm:pt>
    <dgm:pt modelId="{2BD966C3-086A-4C12-88E1-D1E0CBECC22B}" type="sibTrans" cxnId="{ED0D2FC6-B319-4C5D-925E-9B450A459406}">
      <dgm:prSet/>
      <dgm:spPr/>
      <dgm:t>
        <a:bodyPr/>
        <a:lstStyle/>
        <a:p>
          <a:endParaRPr lang="ru-RU"/>
        </a:p>
      </dgm:t>
    </dgm:pt>
    <dgm:pt modelId="{D0C428B8-0E33-41C7-847A-1062E5E72F82}">
      <dgm:prSet custT="1"/>
      <dgm:spPr/>
      <dgm:t>
        <a:bodyPr/>
        <a:lstStyle/>
        <a:p>
          <a:pPr algn="l" rtl="0"/>
          <a:r>
            <a:rPr lang="ru-RU" sz="1800" dirty="0"/>
            <a:t>2. Диагностика существующих условий относительно этих целей;</a:t>
          </a:r>
        </a:p>
      </dgm:t>
    </dgm:pt>
    <dgm:pt modelId="{46B669DC-CA40-46F3-90E8-AA589F10BE98}" type="parTrans" cxnId="{7765D750-954C-43CF-96D5-1D31E4A2D268}">
      <dgm:prSet/>
      <dgm:spPr/>
      <dgm:t>
        <a:bodyPr/>
        <a:lstStyle/>
        <a:p>
          <a:endParaRPr lang="ru-RU"/>
        </a:p>
      </dgm:t>
    </dgm:pt>
    <dgm:pt modelId="{BA1888D0-042E-4A21-AFF5-429FF51515E8}" type="sibTrans" cxnId="{7765D750-954C-43CF-96D5-1D31E4A2D268}">
      <dgm:prSet/>
      <dgm:spPr/>
      <dgm:t>
        <a:bodyPr/>
        <a:lstStyle/>
        <a:p>
          <a:endParaRPr lang="ru-RU"/>
        </a:p>
      </dgm:t>
    </dgm:pt>
    <dgm:pt modelId="{71FEF61F-330B-473A-869C-97E9A602C9D9}">
      <dgm:prSet custT="1"/>
      <dgm:spPr/>
      <dgm:t>
        <a:bodyPr/>
        <a:lstStyle/>
        <a:p>
          <a:pPr algn="l" rtl="0"/>
          <a:r>
            <a:rPr lang="ru-RU" sz="1800" dirty="0"/>
            <a:t>3. Выработка действий на переходный период и формирование приверженности, необходимой для достижения будущего состояния;</a:t>
          </a:r>
        </a:p>
      </dgm:t>
    </dgm:pt>
    <dgm:pt modelId="{7C4833BF-9192-4C8E-9047-5491FE3197EB}" type="parTrans" cxnId="{EE6611EB-3226-457B-9D09-F7E3646C25A3}">
      <dgm:prSet/>
      <dgm:spPr/>
      <dgm:t>
        <a:bodyPr/>
        <a:lstStyle/>
        <a:p>
          <a:endParaRPr lang="ru-RU"/>
        </a:p>
      </dgm:t>
    </dgm:pt>
    <dgm:pt modelId="{A5B5B2C5-3B98-4465-8002-D27DF94B99E4}" type="sibTrans" cxnId="{EE6611EB-3226-457B-9D09-F7E3646C25A3}">
      <dgm:prSet/>
      <dgm:spPr/>
      <dgm:t>
        <a:bodyPr/>
        <a:lstStyle/>
        <a:p>
          <a:endParaRPr lang="ru-RU"/>
        </a:p>
      </dgm:t>
    </dgm:pt>
    <dgm:pt modelId="{BDAD0C60-87EB-4480-99CF-C1851111F903}">
      <dgm:prSet custT="1"/>
      <dgm:spPr/>
      <dgm:t>
        <a:bodyPr/>
        <a:lstStyle/>
        <a:p>
          <a:pPr algn="l" rtl="0"/>
          <a:r>
            <a:rPr lang="ru-RU" sz="1800" dirty="0"/>
            <a:t>4. Разработка стратегий и плана действий для управления этим переходом в свете анализа факторов, способных повлиять на процесс проведения изменений.</a:t>
          </a:r>
        </a:p>
      </dgm:t>
    </dgm:pt>
    <dgm:pt modelId="{7CC263F0-5330-4516-B279-3523452870B3}" type="parTrans" cxnId="{B5117E50-4438-4E62-BFFB-7B89778F2C76}">
      <dgm:prSet/>
      <dgm:spPr/>
      <dgm:t>
        <a:bodyPr/>
        <a:lstStyle/>
        <a:p>
          <a:endParaRPr lang="ru-RU"/>
        </a:p>
      </dgm:t>
    </dgm:pt>
    <dgm:pt modelId="{10C720FF-8FA8-4307-B10B-EE5191633A4F}" type="sibTrans" cxnId="{B5117E50-4438-4E62-BFFB-7B89778F2C76}">
      <dgm:prSet/>
      <dgm:spPr/>
      <dgm:t>
        <a:bodyPr/>
        <a:lstStyle/>
        <a:p>
          <a:endParaRPr lang="ru-RU"/>
        </a:p>
      </dgm:t>
    </dgm:pt>
    <dgm:pt modelId="{2C1198B7-F093-44B7-92FB-7AD0E9BBEA89}" type="pres">
      <dgm:prSet presAssocID="{6C5956A8-656F-4649-B56D-F4CB2C9E75B8}" presName="Name0" presStyleCnt="0">
        <dgm:presLayoutVars>
          <dgm:dir/>
          <dgm:animLvl val="lvl"/>
          <dgm:resizeHandles val="exact"/>
        </dgm:presLayoutVars>
      </dgm:prSet>
      <dgm:spPr/>
    </dgm:pt>
    <dgm:pt modelId="{2DF9FB8F-6675-4900-9085-741EFAC64ECF}" type="pres">
      <dgm:prSet presAssocID="{BDAD0C60-87EB-4480-99CF-C1851111F903}" presName="boxAndChildren" presStyleCnt="0"/>
      <dgm:spPr/>
    </dgm:pt>
    <dgm:pt modelId="{8315F2CC-24EC-4615-B883-BC740F0DF1DC}" type="pres">
      <dgm:prSet presAssocID="{BDAD0C60-87EB-4480-99CF-C1851111F903}" presName="parentTextBox" presStyleLbl="node1" presStyleIdx="0" presStyleCnt="4" custScaleY="194145"/>
      <dgm:spPr/>
    </dgm:pt>
    <dgm:pt modelId="{38A043C5-B5E7-4D69-9C17-9D466063399F}" type="pres">
      <dgm:prSet presAssocID="{A5B5B2C5-3B98-4465-8002-D27DF94B99E4}" presName="sp" presStyleCnt="0"/>
      <dgm:spPr/>
    </dgm:pt>
    <dgm:pt modelId="{1844884D-11E4-4B50-B29B-742C128CC714}" type="pres">
      <dgm:prSet presAssocID="{71FEF61F-330B-473A-869C-97E9A602C9D9}" presName="arrowAndChildren" presStyleCnt="0"/>
      <dgm:spPr/>
    </dgm:pt>
    <dgm:pt modelId="{68C66E4D-FD5E-4346-84CC-4082CEC01E2D}" type="pres">
      <dgm:prSet presAssocID="{71FEF61F-330B-473A-869C-97E9A602C9D9}" presName="parentTextArrow" presStyleLbl="node1" presStyleIdx="1" presStyleCnt="4"/>
      <dgm:spPr/>
    </dgm:pt>
    <dgm:pt modelId="{B565F1AE-634B-4CF3-A969-8ADF3B33A831}" type="pres">
      <dgm:prSet presAssocID="{BA1888D0-042E-4A21-AFF5-429FF51515E8}" presName="sp" presStyleCnt="0"/>
      <dgm:spPr/>
    </dgm:pt>
    <dgm:pt modelId="{FDCB7B14-ECB1-491B-8686-99CA0ABBDDE0}" type="pres">
      <dgm:prSet presAssocID="{D0C428B8-0E33-41C7-847A-1062E5E72F82}" presName="arrowAndChildren" presStyleCnt="0"/>
      <dgm:spPr/>
    </dgm:pt>
    <dgm:pt modelId="{1F3391C7-06C9-4C9F-B546-06EDA75E3234}" type="pres">
      <dgm:prSet presAssocID="{D0C428B8-0E33-41C7-847A-1062E5E72F82}" presName="parentTextArrow" presStyleLbl="node1" presStyleIdx="2" presStyleCnt="4"/>
      <dgm:spPr/>
    </dgm:pt>
    <dgm:pt modelId="{16BBB1EE-036A-4D03-970A-5E601F202E7C}" type="pres">
      <dgm:prSet presAssocID="{2BD966C3-086A-4C12-88E1-D1E0CBECC22B}" presName="sp" presStyleCnt="0"/>
      <dgm:spPr/>
    </dgm:pt>
    <dgm:pt modelId="{19502B02-262D-41BE-9B5E-B24A640F012C}" type="pres">
      <dgm:prSet presAssocID="{517338A8-808B-49F1-8E92-12E30257C530}" presName="arrowAndChildren" presStyleCnt="0"/>
      <dgm:spPr/>
    </dgm:pt>
    <dgm:pt modelId="{E75B1F6A-A38A-4439-80EF-FC36F436E560}" type="pres">
      <dgm:prSet presAssocID="{517338A8-808B-49F1-8E92-12E30257C530}" presName="parentTextArrow" presStyleLbl="node1" presStyleIdx="3" presStyleCnt="4"/>
      <dgm:spPr/>
    </dgm:pt>
  </dgm:ptLst>
  <dgm:cxnLst>
    <dgm:cxn modelId="{1BE7D40C-972B-4C2F-8C8D-2D6631B60772}" type="presOf" srcId="{71FEF61F-330B-473A-869C-97E9A602C9D9}" destId="{68C66E4D-FD5E-4346-84CC-4082CEC01E2D}" srcOrd="0" destOrd="0" presId="urn:microsoft.com/office/officeart/2005/8/layout/process4"/>
    <dgm:cxn modelId="{63E25967-D821-431C-BA0D-761EF6AF521B}" type="presOf" srcId="{D0C428B8-0E33-41C7-847A-1062E5E72F82}" destId="{1F3391C7-06C9-4C9F-B546-06EDA75E3234}" srcOrd="0" destOrd="0" presId="urn:microsoft.com/office/officeart/2005/8/layout/process4"/>
    <dgm:cxn modelId="{B5117E50-4438-4E62-BFFB-7B89778F2C76}" srcId="{6C5956A8-656F-4649-B56D-F4CB2C9E75B8}" destId="{BDAD0C60-87EB-4480-99CF-C1851111F903}" srcOrd="3" destOrd="0" parTransId="{7CC263F0-5330-4516-B279-3523452870B3}" sibTransId="{10C720FF-8FA8-4307-B10B-EE5191633A4F}"/>
    <dgm:cxn modelId="{7765D750-954C-43CF-96D5-1D31E4A2D268}" srcId="{6C5956A8-656F-4649-B56D-F4CB2C9E75B8}" destId="{D0C428B8-0E33-41C7-847A-1062E5E72F82}" srcOrd="1" destOrd="0" parTransId="{46B669DC-CA40-46F3-90E8-AA589F10BE98}" sibTransId="{BA1888D0-042E-4A21-AFF5-429FF51515E8}"/>
    <dgm:cxn modelId="{10D61774-3D44-48DA-8EA5-9FC787E1E37D}" type="presOf" srcId="{517338A8-808B-49F1-8E92-12E30257C530}" destId="{E75B1F6A-A38A-4439-80EF-FC36F436E560}" srcOrd="0" destOrd="0" presId="urn:microsoft.com/office/officeart/2005/8/layout/process4"/>
    <dgm:cxn modelId="{FDE03497-A592-49DE-BDEC-C8DB8C20D347}" type="presOf" srcId="{6C5956A8-656F-4649-B56D-F4CB2C9E75B8}" destId="{2C1198B7-F093-44B7-92FB-7AD0E9BBEA89}" srcOrd="0" destOrd="0" presId="urn:microsoft.com/office/officeart/2005/8/layout/process4"/>
    <dgm:cxn modelId="{3A0245B1-771C-4D1D-8944-51A1EB10CD86}" type="presOf" srcId="{BDAD0C60-87EB-4480-99CF-C1851111F903}" destId="{8315F2CC-24EC-4615-B883-BC740F0DF1DC}" srcOrd="0" destOrd="0" presId="urn:microsoft.com/office/officeart/2005/8/layout/process4"/>
    <dgm:cxn modelId="{ED0D2FC6-B319-4C5D-925E-9B450A459406}" srcId="{6C5956A8-656F-4649-B56D-F4CB2C9E75B8}" destId="{517338A8-808B-49F1-8E92-12E30257C530}" srcOrd="0" destOrd="0" parTransId="{49596D1F-4C55-4033-B641-D37898C3D4D2}" sibTransId="{2BD966C3-086A-4C12-88E1-D1E0CBECC22B}"/>
    <dgm:cxn modelId="{EE6611EB-3226-457B-9D09-F7E3646C25A3}" srcId="{6C5956A8-656F-4649-B56D-F4CB2C9E75B8}" destId="{71FEF61F-330B-473A-869C-97E9A602C9D9}" srcOrd="2" destOrd="0" parTransId="{7C4833BF-9192-4C8E-9047-5491FE3197EB}" sibTransId="{A5B5B2C5-3B98-4465-8002-D27DF94B99E4}"/>
    <dgm:cxn modelId="{FADA97FC-307A-4632-BB5F-55C9B55E50F6}" type="presParOf" srcId="{2C1198B7-F093-44B7-92FB-7AD0E9BBEA89}" destId="{2DF9FB8F-6675-4900-9085-741EFAC64ECF}" srcOrd="0" destOrd="0" presId="urn:microsoft.com/office/officeart/2005/8/layout/process4"/>
    <dgm:cxn modelId="{71E8B022-A265-4B15-BD06-A265236EFFC5}" type="presParOf" srcId="{2DF9FB8F-6675-4900-9085-741EFAC64ECF}" destId="{8315F2CC-24EC-4615-B883-BC740F0DF1DC}" srcOrd="0" destOrd="0" presId="urn:microsoft.com/office/officeart/2005/8/layout/process4"/>
    <dgm:cxn modelId="{DB886EB2-6053-4649-968D-22298FB175F5}" type="presParOf" srcId="{2C1198B7-F093-44B7-92FB-7AD0E9BBEA89}" destId="{38A043C5-B5E7-4D69-9C17-9D466063399F}" srcOrd="1" destOrd="0" presId="urn:microsoft.com/office/officeart/2005/8/layout/process4"/>
    <dgm:cxn modelId="{669F1BCC-49EA-4242-9746-4F4C2F936FD3}" type="presParOf" srcId="{2C1198B7-F093-44B7-92FB-7AD0E9BBEA89}" destId="{1844884D-11E4-4B50-B29B-742C128CC714}" srcOrd="2" destOrd="0" presId="urn:microsoft.com/office/officeart/2005/8/layout/process4"/>
    <dgm:cxn modelId="{9E6AEC74-D0EE-41FC-B23C-88A6F8B072E6}" type="presParOf" srcId="{1844884D-11E4-4B50-B29B-742C128CC714}" destId="{68C66E4D-FD5E-4346-84CC-4082CEC01E2D}" srcOrd="0" destOrd="0" presId="urn:microsoft.com/office/officeart/2005/8/layout/process4"/>
    <dgm:cxn modelId="{4FC2424A-E0C0-4B66-9084-EC158BC69E76}" type="presParOf" srcId="{2C1198B7-F093-44B7-92FB-7AD0E9BBEA89}" destId="{B565F1AE-634B-4CF3-A969-8ADF3B33A831}" srcOrd="3" destOrd="0" presId="urn:microsoft.com/office/officeart/2005/8/layout/process4"/>
    <dgm:cxn modelId="{848CC1CE-1989-4758-B002-B89235FD397C}" type="presParOf" srcId="{2C1198B7-F093-44B7-92FB-7AD0E9BBEA89}" destId="{FDCB7B14-ECB1-491B-8686-99CA0ABBDDE0}" srcOrd="4" destOrd="0" presId="urn:microsoft.com/office/officeart/2005/8/layout/process4"/>
    <dgm:cxn modelId="{42F3D5F9-1AFD-49F8-B3C9-161BEBB7E6B7}" type="presParOf" srcId="{FDCB7B14-ECB1-491B-8686-99CA0ABBDDE0}" destId="{1F3391C7-06C9-4C9F-B546-06EDA75E3234}" srcOrd="0" destOrd="0" presId="urn:microsoft.com/office/officeart/2005/8/layout/process4"/>
    <dgm:cxn modelId="{7C4418D0-5248-468F-854C-1F9570DDB9DD}" type="presParOf" srcId="{2C1198B7-F093-44B7-92FB-7AD0E9BBEA89}" destId="{16BBB1EE-036A-4D03-970A-5E601F202E7C}" srcOrd="5" destOrd="0" presId="urn:microsoft.com/office/officeart/2005/8/layout/process4"/>
    <dgm:cxn modelId="{67B553D1-4755-4928-8D97-7A52D33897F0}" type="presParOf" srcId="{2C1198B7-F093-44B7-92FB-7AD0E9BBEA89}" destId="{19502B02-262D-41BE-9B5E-B24A640F012C}" srcOrd="6" destOrd="0" presId="urn:microsoft.com/office/officeart/2005/8/layout/process4"/>
    <dgm:cxn modelId="{506F05B5-53A6-4598-AC88-727E4BBC068F}" type="presParOf" srcId="{19502B02-262D-41BE-9B5E-B24A640F012C}" destId="{E75B1F6A-A38A-4439-80EF-FC36F436E5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B5C7D4-BE53-4B7E-9565-EE5E0D980B8E}" type="doc">
      <dgm:prSet loTypeId="urn:microsoft.com/office/officeart/2005/8/layout/process4" loCatId="process" qsTypeId="urn:microsoft.com/office/officeart/2005/8/quickstyle/simple1" qsCatId="simple" csTypeId="urn:microsoft.com/office/officeart/2005/8/colors/accent3_1" csCatId="accent3" phldr="1"/>
      <dgm:spPr/>
      <dgm:t>
        <a:bodyPr/>
        <a:lstStyle/>
        <a:p>
          <a:endParaRPr lang="ru-RU"/>
        </a:p>
      </dgm:t>
    </dgm:pt>
    <dgm:pt modelId="{BA6E4E9E-770C-487B-A96A-44631FFC03E7}">
      <dgm:prSet custT="1"/>
      <dgm:spPr/>
      <dgm:t>
        <a:bodyPr/>
        <a:lstStyle/>
        <a:p>
          <a:pPr algn="l" rtl="0"/>
          <a:r>
            <a:rPr lang="ru-RU" sz="1800" dirty="0"/>
            <a:t>1. Мобилизовать приверженность изменениям через совместный анализ проблем;</a:t>
          </a:r>
        </a:p>
      </dgm:t>
    </dgm:pt>
    <dgm:pt modelId="{D3F016B4-B2E5-4379-9647-D839517CB2EE}" type="parTrans" cxnId="{66BC4C0A-CDBC-4DC4-BBF2-B73C247C211D}">
      <dgm:prSet/>
      <dgm:spPr/>
      <dgm:t>
        <a:bodyPr/>
        <a:lstStyle/>
        <a:p>
          <a:pPr algn="l"/>
          <a:endParaRPr lang="ru-RU"/>
        </a:p>
      </dgm:t>
    </dgm:pt>
    <dgm:pt modelId="{D76C050A-BAF9-4208-B602-C2CAEAFCA036}" type="sibTrans" cxnId="{66BC4C0A-CDBC-4DC4-BBF2-B73C247C211D}">
      <dgm:prSet/>
      <dgm:spPr/>
      <dgm:t>
        <a:bodyPr/>
        <a:lstStyle/>
        <a:p>
          <a:pPr algn="l"/>
          <a:endParaRPr lang="ru-RU"/>
        </a:p>
      </dgm:t>
    </dgm:pt>
    <dgm:pt modelId="{667C6E37-6BE0-488C-AA46-80618D3D08EC}">
      <dgm:prSet custT="1"/>
      <dgm:spPr/>
      <dgm:t>
        <a:bodyPr/>
        <a:lstStyle/>
        <a:p>
          <a:pPr algn="l" rtl="0"/>
          <a:r>
            <a:rPr lang="ru-RU" sz="1800" dirty="0"/>
            <a:t>2. Разработать общее видение организационных процессов и способов управления, с тем, чтобы достичь целей, например таких, как конкурентоспособность;</a:t>
          </a:r>
        </a:p>
      </dgm:t>
    </dgm:pt>
    <dgm:pt modelId="{37B78D8F-8FBE-49D1-B3BE-F69794F77EB6}" type="parTrans" cxnId="{145F2372-D0B8-4288-8590-E5A05A51315D}">
      <dgm:prSet/>
      <dgm:spPr/>
      <dgm:t>
        <a:bodyPr/>
        <a:lstStyle/>
        <a:p>
          <a:pPr algn="l"/>
          <a:endParaRPr lang="ru-RU"/>
        </a:p>
      </dgm:t>
    </dgm:pt>
    <dgm:pt modelId="{765B8549-382C-4335-8F51-BC34B9FB8F96}" type="sibTrans" cxnId="{145F2372-D0B8-4288-8590-E5A05A51315D}">
      <dgm:prSet/>
      <dgm:spPr/>
      <dgm:t>
        <a:bodyPr/>
        <a:lstStyle/>
        <a:p>
          <a:pPr algn="l"/>
          <a:endParaRPr lang="ru-RU"/>
        </a:p>
      </dgm:t>
    </dgm:pt>
    <dgm:pt modelId="{2F35B755-A9CB-4825-B0A0-1DE97CE44FAE}">
      <dgm:prSet custT="1"/>
      <dgm:spPr/>
      <dgm:t>
        <a:bodyPr/>
        <a:lstStyle/>
        <a:p>
          <a:pPr algn="l" rtl="0"/>
          <a:r>
            <a:rPr lang="ru-RU" sz="1800" dirty="0"/>
            <a:t>3. Стимулировать принятие нового видения, компетентности для его реализации и целостности для его распространения;</a:t>
          </a:r>
        </a:p>
      </dgm:t>
    </dgm:pt>
    <dgm:pt modelId="{6125A082-C8C8-4614-BDE2-BD23FF0F8DC8}" type="parTrans" cxnId="{278E3A60-B546-4E95-A1BF-3293CD12AD20}">
      <dgm:prSet/>
      <dgm:spPr/>
      <dgm:t>
        <a:bodyPr/>
        <a:lstStyle/>
        <a:p>
          <a:pPr algn="l"/>
          <a:endParaRPr lang="ru-RU"/>
        </a:p>
      </dgm:t>
    </dgm:pt>
    <dgm:pt modelId="{D8ED2292-C210-4674-AD47-DB4FA7D86000}" type="sibTrans" cxnId="{278E3A60-B546-4E95-A1BF-3293CD12AD20}">
      <dgm:prSet/>
      <dgm:spPr/>
      <dgm:t>
        <a:bodyPr/>
        <a:lstStyle/>
        <a:p>
          <a:pPr algn="l"/>
          <a:endParaRPr lang="ru-RU"/>
        </a:p>
      </dgm:t>
    </dgm:pt>
    <dgm:pt modelId="{02A4EA6B-5B76-434D-98F9-D9D16128841C}">
      <dgm:prSet custT="1"/>
      <dgm:spPr/>
      <dgm:t>
        <a:bodyPr/>
        <a:lstStyle/>
        <a:p>
          <a:pPr algn="l" rtl="0"/>
          <a:r>
            <a:rPr lang="ru-RU" sz="1800" dirty="0"/>
            <a:t>4. Повысить активность всех отделов, без давления сверху – не форсировать эту задачу, а позволить каждому отделу найти свой путь к новой организации;</a:t>
          </a:r>
        </a:p>
      </dgm:t>
    </dgm:pt>
    <dgm:pt modelId="{E0288B16-9D17-49B0-905A-1A9575213BAF}" type="parTrans" cxnId="{9796804F-929B-44A0-9B0B-D3B9032AF824}">
      <dgm:prSet/>
      <dgm:spPr/>
      <dgm:t>
        <a:bodyPr/>
        <a:lstStyle/>
        <a:p>
          <a:pPr algn="l"/>
          <a:endParaRPr lang="ru-RU"/>
        </a:p>
      </dgm:t>
    </dgm:pt>
    <dgm:pt modelId="{2AC0A60A-036C-43A9-A7B4-E1F479823686}" type="sibTrans" cxnId="{9796804F-929B-44A0-9B0B-D3B9032AF824}">
      <dgm:prSet/>
      <dgm:spPr/>
      <dgm:t>
        <a:bodyPr/>
        <a:lstStyle/>
        <a:p>
          <a:pPr algn="l"/>
          <a:endParaRPr lang="ru-RU"/>
        </a:p>
      </dgm:t>
    </dgm:pt>
    <dgm:pt modelId="{8B47B5BF-FEC2-42D3-82DC-932B30027A7D}">
      <dgm:prSet custT="1"/>
      <dgm:spPr/>
      <dgm:t>
        <a:bodyPr/>
        <a:lstStyle/>
        <a:p>
          <a:pPr algn="l" rtl="0"/>
          <a:r>
            <a:rPr lang="ru-RU" sz="1800" dirty="0"/>
            <a:t>5. </a:t>
          </a:r>
          <a:r>
            <a:rPr lang="ru-RU" sz="1800" dirty="0" err="1"/>
            <a:t>Институционализировать</a:t>
          </a:r>
          <a:r>
            <a:rPr lang="ru-RU" sz="1800" dirty="0"/>
            <a:t> активность через формальную политику, системы и структуры;</a:t>
          </a:r>
        </a:p>
      </dgm:t>
    </dgm:pt>
    <dgm:pt modelId="{782C99AD-2C81-4FFC-B11C-362FF6BC9885}" type="parTrans" cxnId="{EDCB53CD-53B7-4D41-A5F8-1EB80C08D066}">
      <dgm:prSet/>
      <dgm:spPr/>
      <dgm:t>
        <a:bodyPr/>
        <a:lstStyle/>
        <a:p>
          <a:pPr algn="l"/>
          <a:endParaRPr lang="ru-RU"/>
        </a:p>
      </dgm:t>
    </dgm:pt>
    <dgm:pt modelId="{3EDDBE7C-DE64-448E-B1CF-EB9F109CD62D}" type="sibTrans" cxnId="{EDCB53CD-53B7-4D41-A5F8-1EB80C08D066}">
      <dgm:prSet/>
      <dgm:spPr/>
      <dgm:t>
        <a:bodyPr/>
        <a:lstStyle/>
        <a:p>
          <a:pPr algn="l"/>
          <a:endParaRPr lang="ru-RU"/>
        </a:p>
      </dgm:t>
    </dgm:pt>
    <dgm:pt modelId="{FEE031DF-13E7-4711-9548-66802B338E64}">
      <dgm:prSet custT="1"/>
      <dgm:spPr/>
      <dgm:t>
        <a:bodyPr/>
        <a:lstStyle/>
        <a:p>
          <a:pPr algn="l" rtl="0"/>
          <a:r>
            <a:rPr lang="ru-RU" sz="1800" dirty="0"/>
            <a:t>6. Контролировать и корректировать стратегии в ответ на проблемы процесса изменений.</a:t>
          </a:r>
        </a:p>
      </dgm:t>
    </dgm:pt>
    <dgm:pt modelId="{9DA45E51-AFC0-4A5C-9455-3DE9E7AC0E99}" type="parTrans" cxnId="{7E3A7319-13A0-41D7-9EC7-085C09E45746}">
      <dgm:prSet/>
      <dgm:spPr/>
      <dgm:t>
        <a:bodyPr/>
        <a:lstStyle/>
        <a:p>
          <a:pPr algn="l"/>
          <a:endParaRPr lang="ru-RU"/>
        </a:p>
      </dgm:t>
    </dgm:pt>
    <dgm:pt modelId="{B6B7EEAD-6490-4C4D-80F7-46A7CE1D343C}" type="sibTrans" cxnId="{7E3A7319-13A0-41D7-9EC7-085C09E45746}">
      <dgm:prSet/>
      <dgm:spPr/>
      <dgm:t>
        <a:bodyPr/>
        <a:lstStyle/>
        <a:p>
          <a:pPr algn="l"/>
          <a:endParaRPr lang="ru-RU"/>
        </a:p>
      </dgm:t>
    </dgm:pt>
    <dgm:pt modelId="{9E199418-DDE1-4417-A6A1-7F941EB6CCD6}" type="pres">
      <dgm:prSet presAssocID="{49B5C7D4-BE53-4B7E-9565-EE5E0D980B8E}" presName="Name0" presStyleCnt="0">
        <dgm:presLayoutVars>
          <dgm:dir/>
          <dgm:animLvl val="lvl"/>
          <dgm:resizeHandles val="exact"/>
        </dgm:presLayoutVars>
      </dgm:prSet>
      <dgm:spPr/>
    </dgm:pt>
    <dgm:pt modelId="{2DB7F898-DECF-49A7-9B4B-47474F8E2E07}" type="pres">
      <dgm:prSet presAssocID="{FEE031DF-13E7-4711-9548-66802B338E64}" presName="boxAndChildren" presStyleCnt="0"/>
      <dgm:spPr/>
    </dgm:pt>
    <dgm:pt modelId="{9E1DB4E0-4A59-4EB1-9EA2-BB97BC0CB875}" type="pres">
      <dgm:prSet presAssocID="{FEE031DF-13E7-4711-9548-66802B338E64}" presName="parentTextBox" presStyleLbl="node1" presStyleIdx="0" presStyleCnt="6" custScaleY="2000000"/>
      <dgm:spPr/>
    </dgm:pt>
    <dgm:pt modelId="{ACD5696C-07A7-4876-9BE5-41BE3CA4C01C}" type="pres">
      <dgm:prSet presAssocID="{3EDDBE7C-DE64-448E-B1CF-EB9F109CD62D}" presName="sp" presStyleCnt="0"/>
      <dgm:spPr/>
    </dgm:pt>
    <dgm:pt modelId="{6C51F0B2-71D2-42B7-8381-A683F0DD038E}" type="pres">
      <dgm:prSet presAssocID="{8B47B5BF-FEC2-42D3-82DC-932B30027A7D}" presName="arrowAndChildren" presStyleCnt="0"/>
      <dgm:spPr/>
    </dgm:pt>
    <dgm:pt modelId="{BF5E259B-6E7C-42E9-9F75-B64F6F978AFD}" type="pres">
      <dgm:prSet presAssocID="{8B47B5BF-FEC2-42D3-82DC-932B30027A7D}" presName="parentTextArrow" presStyleLbl="node1" presStyleIdx="1" presStyleCnt="6" custScaleY="1423795"/>
      <dgm:spPr/>
    </dgm:pt>
    <dgm:pt modelId="{5FEE726D-2932-4835-A58E-EF1E2EB7477F}" type="pres">
      <dgm:prSet presAssocID="{2AC0A60A-036C-43A9-A7B4-E1F479823686}" presName="sp" presStyleCnt="0"/>
      <dgm:spPr/>
    </dgm:pt>
    <dgm:pt modelId="{4D08238A-A0F4-4302-B6A3-CAD2C1AA09D8}" type="pres">
      <dgm:prSet presAssocID="{02A4EA6B-5B76-434D-98F9-D9D16128841C}" presName="arrowAndChildren" presStyleCnt="0"/>
      <dgm:spPr/>
    </dgm:pt>
    <dgm:pt modelId="{35E09621-C3E1-4956-89F8-EA32ED7323AA}" type="pres">
      <dgm:prSet presAssocID="{02A4EA6B-5B76-434D-98F9-D9D16128841C}" presName="parentTextArrow" presStyleLbl="node1" presStyleIdx="2" presStyleCnt="6" custScaleY="2000000"/>
      <dgm:spPr/>
    </dgm:pt>
    <dgm:pt modelId="{F6C3E9D5-4C78-41E2-8876-8C0B15C4DAF3}" type="pres">
      <dgm:prSet presAssocID="{D8ED2292-C210-4674-AD47-DB4FA7D86000}" presName="sp" presStyleCnt="0"/>
      <dgm:spPr/>
    </dgm:pt>
    <dgm:pt modelId="{5FA054A3-B607-434F-9CEF-A345D8FF9EE9}" type="pres">
      <dgm:prSet presAssocID="{2F35B755-A9CB-4825-B0A0-1DE97CE44FAE}" presName="arrowAndChildren" presStyleCnt="0"/>
      <dgm:spPr/>
    </dgm:pt>
    <dgm:pt modelId="{4559DFF5-23F6-41D9-B37E-59C1F90489D4}" type="pres">
      <dgm:prSet presAssocID="{2F35B755-A9CB-4825-B0A0-1DE97CE44FAE}" presName="parentTextArrow" presStyleLbl="node1" presStyleIdx="3" presStyleCnt="6" custScaleY="2000000"/>
      <dgm:spPr/>
    </dgm:pt>
    <dgm:pt modelId="{685A835E-27F0-4ABB-AFC3-2A10DDF31251}" type="pres">
      <dgm:prSet presAssocID="{765B8549-382C-4335-8F51-BC34B9FB8F96}" presName="sp" presStyleCnt="0"/>
      <dgm:spPr/>
    </dgm:pt>
    <dgm:pt modelId="{C445262A-FAA6-4059-A31B-3DA0E42FDA80}" type="pres">
      <dgm:prSet presAssocID="{667C6E37-6BE0-488C-AA46-80618D3D08EC}" presName="arrowAndChildren" presStyleCnt="0"/>
      <dgm:spPr/>
    </dgm:pt>
    <dgm:pt modelId="{57786A81-40C6-47E3-9354-86F40BE56CA5}" type="pres">
      <dgm:prSet presAssocID="{667C6E37-6BE0-488C-AA46-80618D3D08EC}" presName="parentTextArrow" presStyleLbl="node1" presStyleIdx="4" presStyleCnt="6" custScaleY="2000000"/>
      <dgm:spPr/>
    </dgm:pt>
    <dgm:pt modelId="{B52A5D01-3723-49BD-B08C-3FA420CAA54A}" type="pres">
      <dgm:prSet presAssocID="{D76C050A-BAF9-4208-B602-C2CAEAFCA036}" presName="sp" presStyleCnt="0"/>
      <dgm:spPr/>
    </dgm:pt>
    <dgm:pt modelId="{E6E1BCEB-F4FF-43BC-93AC-D94A494B6780}" type="pres">
      <dgm:prSet presAssocID="{BA6E4E9E-770C-487B-A96A-44631FFC03E7}" presName="arrowAndChildren" presStyleCnt="0"/>
      <dgm:spPr/>
    </dgm:pt>
    <dgm:pt modelId="{5614CB69-E94E-464B-9F9E-C22FA7FE3CCF}" type="pres">
      <dgm:prSet presAssocID="{BA6E4E9E-770C-487B-A96A-44631FFC03E7}" presName="parentTextArrow" presStyleLbl="node1" presStyleIdx="5" presStyleCnt="6" custScaleY="2000000"/>
      <dgm:spPr/>
    </dgm:pt>
  </dgm:ptLst>
  <dgm:cxnLst>
    <dgm:cxn modelId="{9643FF07-77EA-4BFE-8299-6B91A4A7A02F}" type="presOf" srcId="{BA6E4E9E-770C-487B-A96A-44631FFC03E7}" destId="{5614CB69-E94E-464B-9F9E-C22FA7FE3CCF}" srcOrd="0" destOrd="0" presId="urn:microsoft.com/office/officeart/2005/8/layout/process4"/>
    <dgm:cxn modelId="{8D9B5208-8A7C-4664-BDFE-53C4AF556A2D}" type="presOf" srcId="{2F35B755-A9CB-4825-B0A0-1DE97CE44FAE}" destId="{4559DFF5-23F6-41D9-B37E-59C1F90489D4}" srcOrd="0" destOrd="0" presId="urn:microsoft.com/office/officeart/2005/8/layout/process4"/>
    <dgm:cxn modelId="{66BC4C0A-CDBC-4DC4-BBF2-B73C247C211D}" srcId="{49B5C7D4-BE53-4B7E-9565-EE5E0D980B8E}" destId="{BA6E4E9E-770C-487B-A96A-44631FFC03E7}" srcOrd="0" destOrd="0" parTransId="{D3F016B4-B2E5-4379-9647-D839517CB2EE}" sibTransId="{D76C050A-BAF9-4208-B602-C2CAEAFCA036}"/>
    <dgm:cxn modelId="{0B5B470F-53AA-4F1D-85B5-F74D6C168D97}" type="presOf" srcId="{8B47B5BF-FEC2-42D3-82DC-932B30027A7D}" destId="{BF5E259B-6E7C-42E9-9F75-B64F6F978AFD}" srcOrd="0" destOrd="0" presId="urn:microsoft.com/office/officeart/2005/8/layout/process4"/>
    <dgm:cxn modelId="{7E3A7319-13A0-41D7-9EC7-085C09E45746}" srcId="{49B5C7D4-BE53-4B7E-9565-EE5E0D980B8E}" destId="{FEE031DF-13E7-4711-9548-66802B338E64}" srcOrd="5" destOrd="0" parTransId="{9DA45E51-AFC0-4A5C-9455-3DE9E7AC0E99}" sibTransId="{B6B7EEAD-6490-4C4D-80F7-46A7CE1D343C}"/>
    <dgm:cxn modelId="{278E3A60-B546-4E95-A1BF-3293CD12AD20}" srcId="{49B5C7D4-BE53-4B7E-9565-EE5E0D980B8E}" destId="{2F35B755-A9CB-4825-B0A0-1DE97CE44FAE}" srcOrd="2" destOrd="0" parTransId="{6125A082-C8C8-4614-BDE2-BD23FF0F8DC8}" sibTransId="{D8ED2292-C210-4674-AD47-DB4FA7D86000}"/>
    <dgm:cxn modelId="{B670EF64-814E-4167-AA12-9D3D1E27BF1E}" type="presOf" srcId="{49B5C7D4-BE53-4B7E-9565-EE5E0D980B8E}" destId="{9E199418-DDE1-4417-A6A1-7F941EB6CCD6}" srcOrd="0" destOrd="0" presId="urn:microsoft.com/office/officeart/2005/8/layout/process4"/>
    <dgm:cxn modelId="{9796804F-929B-44A0-9B0B-D3B9032AF824}" srcId="{49B5C7D4-BE53-4B7E-9565-EE5E0D980B8E}" destId="{02A4EA6B-5B76-434D-98F9-D9D16128841C}" srcOrd="3" destOrd="0" parTransId="{E0288B16-9D17-49B0-905A-1A9575213BAF}" sibTransId="{2AC0A60A-036C-43A9-A7B4-E1F479823686}"/>
    <dgm:cxn modelId="{145F2372-D0B8-4288-8590-E5A05A51315D}" srcId="{49B5C7D4-BE53-4B7E-9565-EE5E0D980B8E}" destId="{667C6E37-6BE0-488C-AA46-80618D3D08EC}" srcOrd="1" destOrd="0" parTransId="{37B78D8F-8FBE-49D1-B3BE-F69794F77EB6}" sibTransId="{765B8549-382C-4335-8F51-BC34B9FB8F96}"/>
    <dgm:cxn modelId="{86EC0CC6-F8E3-46A0-B140-F1190F94703D}" type="presOf" srcId="{02A4EA6B-5B76-434D-98F9-D9D16128841C}" destId="{35E09621-C3E1-4956-89F8-EA32ED7323AA}" srcOrd="0" destOrd="0" presId="urn:microsoft.com/office/officeart/2005/8/layout/process4"/>
    <dgm:cxn modelId="{EDCB53CD-53B7-4D41-A5F8-1EB80C08D066}" srcId="{49B5C7D4-BE53-4B7E-9565-EE5E0D980B8E}" destId="{8B47B5BF-FEC2-42D3-82DC-932B30027A7D}" srcOrd="4" destOrd="0" parTransId="{782C99AD-2C81-4FFC-B11C-362FF6BC9885}" sibTransId="{3EDDBE7C-DE64-448E-B1CF-EB9F109CD62D}"/>
    <dgm:cxn modelId="{9FDD08D3-70A8-498E-97C4-B5E63ADC5892}" type="presOf" srcId="{667C6E37-6BE0-488C-AA46-80618D3D08EC}" destId="{57786A81-40C6-47E3-9354-86F40BE56CA5}" srcOrd="0" destOrd="0" presId="urn:microsoft.com/office/officeart/2005/8/layout/process4"/>
    <dgm:cxn modelId="{3E97A7E8-09B1-4994-8817-831FAEB74231}" type="presOf" srcId="{FEE031DF-13E7-4711-9548-66802B338E64}" destId="{9E1DB4E0-4A59-4EB1-9EA2-BB97BC0CB875}" srcOrd="0" destOrd="0" presId="urn:microsoft.com/office/officeart/2005/8/layout/process4"/>
    <dgm:cxn modelId="{D23A7864-1539-43B9-A63D-092BDBB3F5FD}" type="presParOf" srcId="{9E199418-DDE1-4417-A6A1-7F941EB6CCD6}" destId="{2DB7F898-DECF-49A7-9B4B-47474F8E2E07}" srcOrd="0" destOrd="0" presId="urn:microsoft.com/office/officeart/2005/8/layout/process4"/>
    <dgm:cxn modelId="{686CE34A-84A8-4827-B741-0B1D1C5B43E1}" type="presParOf" srcId="{2DB7F898-DECF-49A7-9B4B-47474F8E2E07}" destId="{9E1DB4E0-4A59-4EB1-9EA2-BB97BC0CB875}" srcOrd="0" destOrd="0" presId="urn:microsoft.com/office/officeart/2005/8/layout/process4"/>
    <dgm:cxn modelId="{CECF8377-945C-42B6-86C4-6132FD442217}" type="presParOf" srcId="{9E199418-DDE1-4417-A6A1-7F941EB6CCD6}" destId="{ACD5696C-07A7-4876-9BE5-41BE3CA4C01C}" srcOrd="1" destOrd="0" presId="urn:microsoft.com/office/officeart/2005/8/layout/process4"/>
    <dgm:cxn modelId="{2EFB40AC-5310-42FD-9ED9-147731939335}" type="presParOf" srcId="{9E199418-DDE1-4417-A6A1-7F941EB6CCD6}" destId="{6C51F0B2-71D2-42B7-8381-A683F0DD038E}" srcOrd="2" destOrd="0" presId="urn:microsoft.com/office/officeart/2005/8/layout/process4"/>
    <dgm:cxn modelId="{3954F21E-3B25-4514-8115-D93712E0E3CA}" type="presParOf" srcId="{6C51F0B2-71D2-42B7-8381-A683F0DD038E}" destId="{BF5E259B-6E7C-42E9-9F75-B64F6F978AFD}" srcOrd="0" destOrd="0" presId="urn:microsoft.com/office/officeart/2005/8/layout/process4"/>
    <dgm:cxn modelId="{900295A2-4739-4F9B-9495-5CC221CFA31E}" type="presParOf" srcId="{9E199418-DDE1-4417-A6A1-7F941EB6CCD6}" destId="{5FEE726D-2932-4835-A58E-EF1E2EB7477F}" srcOrd="3" destOrd="0" presId="urn:microsoft.com/office/officeart/2005/8/layout/process4"/>
    <dgm:cxn modelId="{64527CF6-8F84-4D65-8F73-D422DB7AF129}" type="presParOf" srcId="{9E199418-DDE1-4417-A6A1-7F941EB6CCD6}" destId="{4D08238A-A0F4-4302-B6A3-CAD2C1AA09D8}" srcOrd="4" destOrd="0" presId="urn:microsoft.com/office/officeart/2005/8/layout/process4"/>
    <dgm:cxn modelId="{1DCE25E2-4E67-4A2A-9781-7574144DC1A1}" type="presParOf" srcId="{4D08238A-A0F4-4302-B6A3-CAD2C1AA09D8}" destId="{35E09621-C3E1-4956-89F8-EA32ED7323AA}" srcOrd="0" destOrd="0" presId="urn:microsoft.com/office/officeart/2005/8/layout/process4"/>
    <dgm:cxn modelId="{0F0D69F6-24B4-404A-9003-71208295148A}" type="presParOf" srcId="{9E199418-DDE1-4417-A6A1-7F941EB6CCD6}" destId="{F6C3E9D5-4C78-41E2-8876-8C0B15C4DAF3}" srcOrd="5" destOrd="0" presId="urn:microsoft.com/office/officeart/2005/8/layout/process4"/>
    <dgm:cxn modelId="{005FC626-403E-432D-83CC-01A550C8AF94}" type="presParOf" srcId="{9E199418-DDE1-4417-A6A1-7F941EB6CCD6}" destId="{5FA054A3-B607-434F-9CEF-A345D8FF9EE9}" srcOrd="6" destOrd="0" presId="urn:microsoft.com/office/officeart/2005/8/layout/process4"/>
    <dgm:cxn modelId="{F9FFB5FF-F4BA-4182-80FE-C4F18112AE26}" type="presParOf" srcId="{5FA054A3-B607-434F-9CEF-A345D8FF9EE9}" destId="{4559DFF5-23F6-41D9-B37E-59C1F90489D4}" srcOrd="0" destOrd="0" presId="urn:microsoft.com/office/officeart/2005/8/layout/process4"/>
    <dgm:cxn modelId="{E89743D8-10BC-4365-AE12-6E8299892741}" type="presParOf" srcId="{9E199418-DDE1-4417-A6A1-7F941EB6CCD6}" destId="{685A835E-27F0-4ABB-AFC3-2A10DDF31251}" srcOrd="7" destOrd="0" presId="urn:microsoft.com/office/officeart/2005/8/layout/process4"/>
    <dgm:cxn modelId="{2F7DC372-9C5D-4E38-AFE5-F246362FFD69}" type="presParOf" srcId="{9E199418-DDE1-4417-A6A1-7F941EB6CCD6}" destId="{C445262A-FAA6-4059-A31B-3DA0E42FDA80}" srcOrd="8" destOrd="0" presId="urn:microsoft.com/office/officeart/2005/8/layout/process4"/>
    <dgm:cxn modelId="{9D47AD58-B8C5-40C4-A155-B922E5CD0D5D}" type="presParOf" srcId="{C445262A-FAA6-4059-A31B-3DA0E42FDA80}" destId="{57786A81-40C6-47E3-9354-86F40BE56CA5}" srcOrd="0" destOrd="0" presId="urn:microsoft.com/office/officeart/2005/8/layout/process4"/>
    <dgm:cxn modelId="{9DB78BC8-A9B4-427B-AF12-95FC7B2CEE0F}" type="presParOf" srcId="{9E199418-DDE1-4417-A6A1-7F941EB6CCD6}" destId="{B52A5D01-3723-49BD-B08C-3FA420CAA54A}" srcOrd="9" destOrd="0" presId="urn:microsoft.com/office/officeart/2005/8/layout/process4"/>
    <dgm:cxn modelId="{B6E60BD5-693E-46FE-946C-C2D903775F39}" type="presParOf" srcId="{9E199418-DDE1-4417-A6A1-7F941EB6CCD6}" destId="{E6E1BCEB-F4FF-43BC-93AC-D94A494B6780}" srcOrd="10" destOrd="0" presId="urn:microsoft.com/office/officeart/2005/8/layout/process4"/>
    <dgm:cxn modelId="{165D8D8C-16A5-4C77-884E-A0A52705A4EB}" type="presParOf" srcId="{E6E1BCEB-F4FF-43BC-93AC-D94A494B6780}" destId="{5614CB69-E94E-464B-9F9E-C22FA7FE3C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5C50B-0E94-4089-81F4-171F02E105A4}"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ru-RU"/>
        </a:p>
      </dgm:t>
    </dgm:pt>
    <dgm:pt modelId="{E74F5A7C-6ABE-4635-8461-B316D50A6033}">
      <dgm:prSet custT="1"/>
      <dgm:spPr/>
      <dgm:t>
        <a:bodyPr/>
        <a:lstStyle/>
        <a:p>
          <a:pPr algn="l" rtl="0"/>
          <a:r>
            <a:rPr lang="ru-RU" sz="2000" dirty="0"/>
            <a:t>1. Политическая сфера;</a:t>
          </a:r>
        </a:p>
      </dgm:t>
    </dgm:pt>
    <dgm:pt modelId="{6FACE65F-F706-4DF5-9BDF-2C00D8A0C7F7}" type="parTrans" cxnId="{52A829E8-90B5-4FA3-B0F5-8023C5281A84}">
      <dgm:prSet/>
      <dgm:spPr/>
      <dgm:t>
        <a:bodyPr/>
        <a:lstStyle/>
        <a:p>
          <a:endParaRPr lang="ru-RU"/>
        </a:p>
      </dgm:t>
    </dgm:pt>
    <dgm:pt modelId="{9E22C1ED-213D-453C-A0F9-7019D6035471}" type="sibTrans" cxnId="{52A829E8-90B5-4FA3-B0F5-8023C5281A84}">
      <dgm:prSet/>
      <dgm:spPr/>
      <dgm:t>
        <a:bodyPr/>
        <a:lstStyle/>
        <a:p>
          <a:endParaRPr lang="ru-RU"/>
        </a:p>
      </dgm:t>
    </dgm:pt>
    <dgm:pt modelId="{18DA5CED-65A4-42A9-9EC6-35B0A03BD4A8}">
      <dgm:prSet custT="1"/>
      <dgm:spPr/>
      <dgm:t>
        <a:bodyPr/>
        <a:lstStyle/>
        <a:p>
          <a:pPr algn="l" rtl="0"/>
          <a:r>
            <a:rPr lang="ru-RU" sz="2000" dirty="0"/>
            <a:t>2. Инвестиционная сфера;</a:t>
          </a:r>
        </a:p>
      </dgm:t>
    </dgm:pt>
    <dgm:pt modelId="{1FDFFF12-3848-40E2-8874-18ADE02C663B}" type="parTrans" cxnId="{D0D13F06-D5DE-4EEB-8B8D-548622DA56DB}">
      <dgm:prSet/>
      <dgm:spPr/>
      <dgm:t>
        <a:bodyPr/>
        <a:lstStyle/>
        <a:p>
          <a:endParaRPr lang="ru-RU"/>
        </a:p>
      </dgm:t>
    </dgm:pt>
    <dgm:pt modelId="{AB528D79-DF3B-4089-95E2-4CB1E6BF93A5}" type="sibTrans" cxnId="{D0D13F06-D5DE-4EEB-8B8D-548622DA56DB}">
      <dgm:prSet/>
      <dgm:spPr/>
      <dgm:t>
        <a:bodyPr/>
        <a:lstStyle/>
        <a:p>
          <a:endParaRPr lang="ru-RU"/>
        </a:p>
      </dgm:t>
    </dgm:pt>
    <dgm:pt modelId="{A6FA2E75-F72E-4CCC-8EDC-7D36911A4547}">
      <dgm:prSet custT="1"/>
      <dgm:spPr/>
      <dgm:t>
        <a:bodyPr/>
        <a:lstStyle/>
        <a:p>
          <a:pPr algn="l" rtl="0"/>
          <a:r>
            <a:rPr lang="ru-RU" sz="2000" dirty="0"/>
            <a:t>3. Административная сфера;</a:t>
          </a:r>
        </a:p>
      </dgm:t>
    </dgm:pt>
    <dgm:pt modelId="{9375EE7C-AA1E-4D5E-A900-CAB3BEE525DF}" type="parTrans" cxnId="{B92A98F8-A50B-463B-92BE-823E66AD287E}">
      <dgm:prSet/>
      <dgm:spPr/>
      <dgm:t>
        <a:bodyPr/>
        <a:lstStyle/>
        <a:p>
          <a:endParaRPr lang="ru-RU"/>
        </a:p>
      </dgm:t>
    </dgm:pt>
    <dgm:pt modelId="{3EAFE673-25E8-443C-BF4B-E06E0073BD61}" type="sibTrans" cxnId="{B92A98F8-A50B-463B-92BE-823E66AD287E}">
      <dgm:prSet/>
      <dgm:spPr/>
      <dgm:t>
        <a:bodyPr/>
        <a:lstStyle/>
        <a:p>
          <a:endParaRPr lang="ru-RU"/>
        </a:p>
      </dgm:t>
    </dgm:pt>
    <dgm:pt modelId="{26E8E896-B460-4977-AA40-C3787B81E71F}">
      <dgm:prSet custT="1"/>
      <dgm:spPr/>
      <dgm:t>
        <a:bodyPr/>
        <a:lstStyle/>
        <a:p>
          <a:pPr algn="l" rtl="0"/>
          <a:r>
            <a:rPr lang="ru-RU" sz="2000" dirty="0"/>
            <a:t>4. Технологическая сфера;</a:t>
          </a:r>
        </a:p>
      </dgm:t>
    </dgm:pt>
    <dgm:pt modelId="{AF98BAE8-D802-48D6-AEEF-E4593B8A5DCC}" type="parTrans" cxnId="{A2A287EC-950C-404D-837B-3152A2F6F1EA}">
      <dgm:prSet/>
      <dgm:spPr/>
      <dgm:t>
        <a:bodyPr/>
        <a:lstStyle/>
        <a:p>
          <a:endParaRPr lang="ru-RU"/>
        </a:p>
      </dgm:t>
    </dgm:pt>
    <dgm:pt modelId="{E8706779-0CA3-4B12-935C-7109F69D62B1}" type="sibTrans" cxnId="{A2A287EC-950C-404D-837B-3152A2F6F1EA}">
      <dgm:prSet/>
      <dgm:spPr/>
      <dgm:t>
        <a:bodyPr/>
        <a:lstStyle/>
        <a:p>
          <a:endParaRPr lang="ru-RU"/>
        </a:p>
      </dgm:t>
    </dgm:pt>
    <dgm:pt modelId="{A3557A12-1918-4A66-AFFB-AFAC95153065}">
      <dgm:prSet custT="1"/>
      <dgm:spPr/>
      <dgm:t>
        <a:bodyPr/>
        <a:lstStyle/>
        <a:p>
          <a:pPr algn="l" rtl="0"/>
          <a:r>
            <a:rPr lang="ru-RU" sz="2000" dirty="0"/>
            <a:t>5. Народнохозяйственная сфера;</a:t>
          </a:r>
        </a:p>
      </dgm:t>
    </dgm:pt>
    <dgm:pt modelId="{ACBFEFBE-F70E-46CF-B267-A14FE4DDB75E}" type="parTrans" cxnId="{34CBFABE-2326-4E75-BA5C-4FEADE95D684}">
      <dgm:prSet/>
      <dgm:spPr/>
      <dgm:t>
        <a:bodyPr/>
        <a:lstStyle/>
        <a:p>
          <a:endParaRPr lang="ru-RU"/>
        </a:p>
      </dgm:t>
    </dgm:pt>
    <dgm:pt modelId="{9DB243E3-E210-49BA-B0E2-4375FFEE64AF}" type="sibTrans" cxnId="{34CBFABE-2326-4E75-BA5C-4FEADE95D684}">
      <dgm:prSet/>
      <dgm:spPr/>
      <dgm:t>
        <a:bodyPr/>
        <a:lstStyle/>
        <a:p>
          <a:endParaRPr lang="ru-RU"/>
        </a:p>
      </dgm:t>
    </dgm:pt>
    <dgm:pt modelId="{828C38DA-E635-4909-8BE0-1D8A0ACB4B11}">
      <dgm:prSet custT="1"/>
      <dgm:spPr/>
      <dgm:t>
        <a:bodyPr/>
        <a:lstStyle/>
        <a:p>
          <a:pPr algn="l" rtl="0"/>
          <a:r>
            <a:rPr lang="ru-RU" sz="2000" dirty="0"/>
            <a:t>6. Общественная сфера.</a:t>
          </a:r>
        </a:p>
      </dgm:t>
    </dgm:pt>
    <dgm:pt modelId="{F46E6433-9751-4616-8022-915043D7656E}" type="parTrans" cxnId="{C79187E5-403F-4640-A535-BA86B2FB5A1B}">
      <dgm:prSet/>
      <dgm:spPr/>
      <dgm:t>
        <a:bodyPr/>
        <a:lstStyle/>
        <a:p>
          <a:endParaRPr lang="ru-RU"/>
        </a:p>
      </dgm:t>
    </dgm:pt>
    <dgm:pt modelId="{13AD2BD9-6E7A-4E34-9B57-FD67AFA49B58}" type="sibTrans" cxnId="{C79187E5-403F-4640-A535-BA86B2FB5A1B}">
      <dgm:prSet/>
      <dgm:spPr/>
      <dgm:t>
        <a:bodyPr/>
        <a:lstStyle/>
        <a:p>
          <a:endParaRPr lang="ru-RU"/>
        </a:p>
      </dgm:t>
    </dgm:pt>
    <dgm:pt modelId="{80DBFC46-CA21-4356-91A5-953911F1E8EB}" type="pres">
      <dgm:prSet presAssocID="{79A5C50B-0E94-4089-81F4-171F02E105A4}" presName="compositeShape" presStyleCnt="0">
        <dgm:presLayoutVars>
          <dgm:dir/>
          <dgm:resizeHandles/>
        </dgm:presLayoutVars>
      </dgm:prSet>
      <dgm:spPr/>
    </dgm:pt>
    <dgm:pt modelId="{9B5028CF-57B7-46A6-91D0-9F82B3B0F48E}" type="pres">
      <dgm:prSet presAssocID="{79A5C50B-0E94-4089-81F4-171F02E105A4}" presName="pyramid" presStyleLbl="node1" presStyleIdx="0" presStyleCnt="1" custScaleX="132927"/>
      <dgm:spPr/>
    </dgm:pt>
    <dgm:pt modelId="{2E2B497B-5D9F-47E1-81D9-1B6D28821470}" type="pres">
      <dgm:prSet presAssocID="{79A5C50B-0E94-4089-81F4-171F02E105A4}" presName="theList" presStyleCnt="0"/>
      <dgm:spPr/>
    </dgm:pt>
    <dgm:pt modelId="{3203C5E4-C2D8-4D92-91F1-C15C40217B25}" type="pres">
      <dgm:prSet presAssocID="{E74F5A7C-6ABE-4635-8461-B316D50A6033}" presName="aNode" presStyleLbl="fgAcc1" presStyleIdx="0" presStyleCnt="6">
        <dgm:presLayoutVars>
          <dgm:bulletEnabled val="1"/>
        </dgm:presLayoutVars>
      </dgm:prSet>
      <dgm:spPr/>
    </dgm:pt>
    <dgm:pt modelId="{363B3233-D851-4F82-BB55-BE4879FB340E}" type="pres">
      <dgm:prSet presAssocID="{E74F5A7C-6ABE-4635-8461-B316D50A6033}" presName="aSpace" presStyleCnt="0"/>
      <dgm:spPr/>
    </dgm:pt>
    <dgm:pt modelId="{C2FFD316-A309-4A33-96D8-599BF607C2B7}" type="pres">
      <dgm:prSet presAssocID="{18DA5CED-65A4-42A9-9EC6-35B0A03BD4A8}" presName="aNode" presStyleLbl="fgAcc1" presStyleIdx="1" presStyleCnt="6">
        <dgm:presLayoutVars>
          <dgm:bulletEnabled val="1"/>
        </dgm:presLayoutVars>
      </dgm:prSet>
      <dgm:spPr/>
    </dgm:pt>
    <dgm:pt modelId="{81D267D0-046B-40A2-AF13-BF5CDC3E2005}" type="pres">
      <dgm:prSet presAssocID="{18DA5CED-65A4-42A9-9EC6-35B0A03BD4A8}" presName="aSpace" presStyleCnt="0"/>
      <dgm:spPr/>
    </dgm:pt>
    <dgm:pt modelId="{611085AD-2ED9-416F-8413-E5E6E0CF83D0}" type="pres">
      <dgm:prSet presAssocID="{A6FA2E75-F72E-4CCC-8EDC-7D36911A4547}" presName="aNode" presStyleLbl="fgAcc1" presStyleIdx="2" presStyleCnt="6">
        <dgm:presLayoutVars>
          <dgm:bulletEnabled val="1"/>
        </dgm:presLayoutVars>
      </dgm:prSet>
      <dgm:spPr/>
    </dgm:pt>
    <dgm:pt modelId="{5EACF8CC-F6D4-4511-92D9-6C7BA4BFF681}" type="pres">
      <dgm:prSet presAssocID="{A6FA2E75-F72E-4CCC-8EDC-7D36911A4547}" presName="aSpace" presStyleCnt="0"/>
      <dgm:spPr/>
    </dgm:pt>
    <dgm:pt modelId="{0E006AD4-1ECF-484E-BEB1-E51CC82216E8}" type="pres">
      <dgm:prSet presAssocID="{26E8E896-B460-4977-AA40-C3787B81E71F}" presName="aNode" presStyleLbl="fgAcc1" presStyleIdx="3" presStyleCnt="6">
        <dgm:presLayoutVars>
          <dgm:bulletEnabled val="1"/>
        </dgm:presLayoutVars>
      </dgm:prSet>
      <dgm:spPr/>
    </dgm:pt>
    <dgm:pt modelId="{0423ACC5-C61B-4290-9190-0D575B010932}" type="pres">
      <dgm:prSet presAssocID="{26E8E896-B460-4977-AA40-C3787B81E71F}" presName="aSpace" presStyleCnt="0"/>
      <dgm:spPr/>
    </dgm:pt>
    <dgm:pt modelId="{7A2F4202-DF57-4147-A2CB-E0B531FB2972}" type="pres">
      <dgm:prSet presAssocID="{A3557A12-1918-4A66-AFFB-AFAC95153065}" presName="aNode" presStyleLbl="fgAcc1" presStyleIdx="4" presStyleCnt="6">
        <dgm:presLayoutVars>
          <dgm:bulletEnabled val="1"/>
        </dgm:presLayoutVars>
      </dgm:prSet>
      <dgm:spPr/>
    </dgm:pt>
    <dgm:pt modelId="{9D626F5C-6A26-43C5-9A9D-123B01BA1F05}" type="pres">
      <dgm:prSet presAssocID="{A3557A12-1918-4A66-AFFB-AFAC95153065}" presName="aSpace" presStyleCnt="0"/>
      <dgm:spPr/>
    </dgm:pt>
    <dgm:pt modelId="{2B66970F-EA2E-4B51-9D2E-EEEF5DBBE66E}" type="pres">
      <dgm:prSet presAssocID="{828C38DA-E635-4909-8BE0-1D8A0ACB4B11}" presName="aNode" presStyleLbl="fgAcc1" presStyleIdx="5" presStyleCnt="6">
        <dgm:presLayoutVars>
          <dgm:bulletEnabled val="1"/>
        </dgm:presLayoutVars>
      </dgm:prSet>
      <dgm:spPr/>
    </dgm:pt>
    <dgm:pt modelId="{6AAC9BF7-787A-4BBD-A8E1-42C177D4676B}" type="pres">
      <dgm:prSet presAssocID="{828C38DA-E635-4909-8BE0-1D8A0ACB4B11}" presName="aSpace" presStyleCnt="0"/>
      <dgm:spPr/>
    </dgm:pt>
  </dgm:ptLst>
  <dgm:cxnLst>
    <dgm:cxn modelId="{D0D13F06-D5DE-4EEB-8B8D-548622DA56DB}" srcId="{79A5C50B-0E94-4089-81F4-171F02E105A4}" destId="{18DA5CED-65A4-42A9-9EC6-35B0A03BD4A8}" srcOrd="1" destOrd="0" parTransId="{1FDFFF12-3848-40E2-8874-18ADE02C663B}" sibTransId="{AB528D79-DF3B-4089-95E2-4CB1E6BF93A5}"/>
    <dgm:cxn modelId="{5FFC1425-DB2B-45CA-9FDC-6F0A05491A86}" type="presOf" srcId="{79A5C50B-0E94-4089-81F4-171F02E105A4}" destId="{80DBFC46-CA21-4356-91A5-953911F1E8EB}" srcOrd="0" destOrd="0" presId="urn:microsoft.com/office/officeart/2005/8/layout/pyramid2"/>
    <dgm:cxn modelId="{D9F81947-9423-44E6-8957-E0D7F72FC80D}" type="presOf" srcId="{A6FA2E75-F72E-4CCC-8EDC-7D36911A4547}" destId="{611085AD-2ED9-416F-8413-E5E6E0CF83D0}" srcOrd="0" destOrd="0" presId="urn:microsoft.com/office/officeart/2005/8/layout/pyramid2"/>
    <dgm:cxn modelId="{EDE54E9F-3778-491E-A462-A6B902D3C250}" type="presOf" srcId="{A3557A12-1918-4A66-AFFB-AFAC95153065}" destId="{7A2F4202-DF57-4147-A2CB-E0B531FB2972}" srcOrd="0" destOrd="0" presId="urn:microsoft.com/office/officeart/2005/8/layout/pyramid2"/>
    <dgm:cxn modelId="{13BF9EA7-4D52-4A24-B6A5-75007D4CBF58}" type="presOf" srcId="{18DA5CED-65A4-42A9-9EC6-35B0A03BD4A8}" destId="{C2FFD316-A309-4A33-96D8-599BF607C2B7}" srcOrd="0" destOrd="0" presId="urn:microsoft.com/office/officeart/2005/8/layout/pyramid2"/>
    <dgm:cxn modelId="{0F91B1B5-54B6-418C-ADD2-83885E71A605}" type="presOf" srcId="{26E8E896-B460-4977-AA40-C3787B81E71F}" destId="{0E006AD4-1ECF-484E-BEB1-E51CC82216E8}" srcOrd="0" destOrd="0" presId="urn:microsoft.com/office/officeart/2005/8/layout/pyramid2"/>
    <dgm:cxn modelId="{34CBFABE-2326-4E75-BA5C-4FEADE95D684}" srcId="{79A5C50B-0E94-4089-81F4-171F02E105A4}" destId="{A3557A12-1918-4A66-AFFB-AFAC95153065}" srcOrd="4" destOrd="0" parTransId="{ACBFEFBE-F70E-46CF-B267-A14FE4DDB75E}" sibTransId="{9DB243E3-E210-49BA-B0E2-4375FFEE64AF}"/>
    <dgm:cxn modelId="{6E74ADC8-6093-49EE-8617-6677A68DACE2}" type="presOf" srcId="{828C38DA-E635-4909-8BE0-1D8A0ACB4B11}" destId="{2B66970F-EA2E-4B51-9D2E-EEEF5DBBE66E}" srcOrd="0" destOrd="0" presId="urn:microsoft.com/office/officeart/2005/8/layout/pyramid2"/>
    <dgm:cxn modelId="{C79187E5-403F-4640-A535-BA86B2FB5A1B}" srcId="{79A5C50B-0E94-4089-81F4-171F02E105A4}" destId="{828C38DA-E635-4909-8BE0-1D8A0ACB4B11}" srcOrd="5" destOrd="0" parTransId="{F46E6433-9751-4616-8022-915043D7656E}" sibTransId="{13AD2BD9-6E7A-4E34-9B57-FD67AFA49B58}"/>
    <dgm:cxn modelId="{52A829E8-90B5-4FA3-B0F5-8023C5281A84}" srcId="{79A5C50B-0E94-4089-81F4-171F02E105A4}" destId="{E74F5A7C-6ABE-4635-8461-B316D50A6033}" srcOrd="0" destOrd="0" parTransId="{6FACE65F-F706-4DF5-9BDF-2C00D8A0C7F7}" sibTransId="{9E22C1ED-213D-453C-A0F9-7019D6035471}"/>
    <dgm:cxn modelId="{A2A287EC-950C-404D-837B-3152A2F6F1EA}" srcId="{79A5C50B-0E94-4089-81F4-171F02E105A4}" destId="{26E8E896-B460-4977-AA40-C3787B81E71F}" srcOrd="3" destOrd="0" parTransId="{AF98BAE8-D802-48D6-AEEF-E4593B8A5DCC}" sibTransId="{E8706779-0CA3-4B12-935C-7109F69D62B1}"/>
    <dgm:cxn modelId="{B92A98F8-A50B-463B-92BE-823E66AD287E}" srcId="{79A5C50B-0E94-4089-81F4-171F02E105A4}" destId="{A6FA2E75-F72E-4CCC-8EDC-7D36911A4547}" srcOrd="2" destOrd="0" parTransId="{9375EE7C-AA1E-4D5E-A900-CAB3BEE525DF}" sibTransId="{3EAFE673-25E8-443C-BF4B-E06E0073BD61}"/>
    <dgm:cxn modelId="{D3C323FB-C3ED-4AC9-8C60-6F18146B6A2B}" type="presOf" srcId="{E74F5A7C-6ABE-4635-8461-B316D50A6033}" destId="{3203C5E4-C2D8-4D92-91F1-C15C40217B25}" srcOrd="0" destOrd="0" presId="urn:microsoft.com/office/officeart/2005/8/layout/pyramid2"/>
    <dgm:cxn modelId="{F75981F5-EB15-4FA8-AAD9-1145040E76B0}" type="presParOf" srcId="{80DBFC46-CA21-4356-91A5-953911F1E8EB}" destId="{9B5028CF-57B7-46A6-91D0-9F82B3B0F48E}" srcOrd="0" destOrd="0" presId="urn:microsoft.com/office/officeart/2005/8/layout/pyramid2"/>
    <dgm:cxn modelId="{EDCF5D1D-7172-4F3A-81CA-14AB687EFC2C}" type="presParOf" srcId="{80DBFC46-CA21-4356-91A5-953911F1E8EB}" destId="{2E2B497B-5D9F-47E1-81D9-1B6D28821470}" srcOrd="1" destOrd="0" presId="urn:microsoft.com/office/officeart/2005/8/layout/pyramid2"/>
    <dgm:cxn modelId="{916DE056-A496-4E31-AB0F-D0B23FEA99CD}" type="presParOf" srcId="{2E2B497B-5D9F-47E1-81D9-1B6D28821470}" destId="{3203C5E4-C2D8-4D92-91F1-C15C40217B25}" srcOrd="0" destOrd="0" presId="urn:microsoft.com/office/officeart/2005/8/layout/pyramid2"/>
    <dgm:cxn modelId="{190D797B-98C6-4D91-AFFC-1B7A996DDCF2}" type="presParOf" srcId="{2E2B497B-5D9F-47E1-81D9-1B6D28821470}" destId="{363B3233-D851-4F82-BB55-BE4879FB340E}" srcOrd="1" destOrd="0" presId="urn:microsoft.com/office/officeart/2005/8/layout/pyramid2"/>
    <dgm:cxn modelId="{38650181-AA89-4D72-BD2C-1FA746E97134}" type="presParOf" srcId="{2E2B497B-5D9F-47E1-81D9-1B6D28821470}" destId="{C2FFD316-A309-4A33-96D8-599BF607C2B7}" srcOrd="2" destOrd="0" presId="urn:microsoft.com/office/officeart/2005/8/layout/pyramid2"/>
    <dgm:cxn modelId="{315A7856-439E-4BB4-81D2-D47337469E25}" type="presParOf" srcId="{2E2B497B-5D9F-47E1-81D9-1B6D28821470}" destId="{81D267D0-046B-40A2-AF13-BF5CDC3E2005}" srcOrd="3" destOrd="0" presId="urn:microsoft.com/office/officeart/2005/8/layout/pyramid2"/>
    <dgm:cxn modelId="{340B0376-B49C-44E6-AB82-4487911526AE}" type="presParOf" srcId="{2E2B497B-5D9F-47E1-81D9-1B6D28821470}" destId="{611085AD-2ED9-416F-8413-E5E6E0CF83D0}" srcOrd="4" destOrd="0" presId="urn:microsoft.com/office/officeart/2005/8/layout/pyramid2"/>
    <dgm:cxn modelId="{675EFCB2-0653-43F3-8410-9C978333887F}" type="presParOf" srcId="{2E2B497B-5D9F-47E1-81D9-1B6D28821470}" destId="{5EACF8CC-F6D4-4511-92D9-6C7BA4BFF681}" srcOrd="5" destOrd="0" presId="urn:microsoft.com/office/officeart/2005/8/layout/pyramid2"/>
    <dgm:cxn modelId="{9F8E0D42-7841-40AA-8E3E-26D8D7EAE8D5}" type="presParOf" srcId="{2E2B497B-5D9F-47E1-81D9-1B6D28821470}" destId="{0E006AD4-1ECF-484E-BEB1-E51CC82216E8}" srcOrd="6" destOrd="0" presId="urn:microsoft.com/office/officeart/2005/8/layout/pyramid2"/>
    <dgm:cxn modelId="{CFF3DF9C-4651-4D53-8B28-DDA25B98E363}" type="presParOf" srcId="{2E2B497B-5D9F-47E1-81D9-1B6D28821470}" destId="{0423ACC5-C61B-4290-9190-0D575B010932}" srcOrd="7" destOrd="0" presId="urn:microsoft.com/office/officeart/2005/8/layout/pyramid2"/>
    <dgm:cxn modelId="{A70B2309-9367-4189-ADEB-723095CCFC3B}" type="presParOf" srcId="{2E2B497B-5D9F-47E1-81D9-1B6D28821470}" destId="{7A2F4202-DF57-4147-A2CB-E0B531FB2972}" srcOrd="8" destOrd="0" presId="urn:microsoft.com/office/officeart/2005/8/layout/pyramid2"/>
    <dgm:cxn modelId="{AB3084AF-9077-4B04-93CD-B4989E61AFA6}" type="presParOf" srcId="{2E2B497B-5D9F-47E1-81D9-1B6D28821470}" destId="{9D626F5C-6A26-43C5-9A9D-123B01BA1F05}" srcOrd="9" destOrd="0" presId="urn:microsoft.com/office/officeart/2005/8/layout/pyramid2"/>
    <dgm:cxn modelId="{9B9FD9FC-84FC-4C5E-869F-251FE1363D67}" type="presParOf" srcId="{2E2B497B-5D9F-47E1-81D9-1B6D28821470}" destId="{2B66970F-EA2E-4B51-9D2E-EEEF5DBBE66E}" srcOrd="10" destOrd="0" presId="urn:microsoft.com/office/officeart/2005/8/layout/pyramid2"/>
    <dgm:cxn modelId="{1FB78EC5-75AD-469A-B9AC-8E3FB2CC9CAA}" type="presParOf" srcId="{2E2B497B-5D9F-47E1-81D9-1B6D28821470}" destId="{6AAC9BF7-787A-4BBD-A8E1-42C177D4676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D8338BA-F975-4866-A592-6554D9E99420}"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5E4C8F1C-3944-4027-B878-C0C67027A518}">
      <dgm:prSet custT="1"/>
      <dgm:spPr/>
      <dgm:t>
        <a:bodyPr/>
        <a:lstStyle/>
        <a:p>
          <a:pPr rtl="0"/>
          <a:r>
            <a:rPr lang="ru-RU" sz="1800" i="1" dirty="0"/>
            <a:t>Теория О </a:t>
          </a:r>
          <a:r>
            <a:rPr lang="ru-RU" sz="1800" dirty="0"/>
            <a:t>рассматривает организацию как саморазвивающуюся систему и в большей степени </a:t>
          </a:r>
          <a:r>
            <a:rPr lang="ru-RU" sz="1800" b="1" i="1" dirty="0"/>
            <a:t>ориентирована на корпоративную культуру, цели и мотивы сотрудников организации</a:t>
          </a:r>
          <a:r>
            <a:rPr lang="ru-RU" sz="1800" dirty="0"/>
            <a:t>. </a:t>
          </a:r>
        </a:p>
      </dgm:t>
    </dgm:pt>
    <dgm:pt modelId="{04436669-7696-4A8F-9FEF-CFD2D9F3452D}" type="parTrans" cxnId="{62F84A78-B526-41CE-8024-7FE61E0E15FB}">
      <dgm:prSet/>
      <dgm:spPr/>
      <dgm:t>
        <a:bodyPr/>
        <a:lstStyle/>
        <a:p>
          <a:endParaRPr lang="ru-RU"/>
        </a:p>
      </dgm:t>
    </dgm:pt>
    <dgm:pt modelId="{C1BA8C9D-E4E7-4B98-B2AB-A110C483C110}" type="sibTrans" cxnId="{62F84A78-B526-41CE-8024-7FE61E0E15FB}">
      <dgm:prSet/>
      <dgm:spPr/>
      <dgm:t>
        <a:bodyPr/>
        <a:lstStyle/>
        <a:p>
          <a:endParaRPr lang="ru-RU"/>
        </a:p>
      </dgm:t>
    </dgm:pt>
    <dgm:pt modelId="{CD2B0CA7-9B25-4D3C-86CF-C64FA3B613C5}">
      <dgm:prSet custT="1"/>
      <dgm:spPr/>
      <dgm:t>
        <a:bodyPr/>
        <a:lstStyle/>
        <a:p>
          <a:pPr rtl="0"/>
          <a:r>
            <a:rPr lang="ru-RU" sz="1800" dirty="0"/>
            <a:t>Руководители – приверженцы </a:t>
          </a:r>
          <a:r>
            <a:rPr lang="ru-RU" sz="1800" i="1" dirty="0"/>
            <a:t>теории О </a:t>
          </a:r>
          <a:r>
            <a:rPr lang="ru-RU" sz="1800" dirty="0"/>
            <a:t>– в большей степени ориентированы на </a:t>
          </a:r>
          <a:r>
            <a:rPr lang="ru-RU" sz="1800" b="1" i="1" dirty="0"/>
            <a:t>обучение и развитие сотрудников</a:t>
          </a:r>
          <a:r>
            <a:rPr lang="ru-RU" sz="1800" dirty="0"/>
            <a:t>, изменения корпоративной культуры и осуществление перемен снизу вверх.</a:t>
          </a:r>
        </a:p>
      </dgm:t>
    </dgm:pt>
    <dgm:pt modelId="{0073B12D-A4B6-431B-8E09-A0051A1CDE78}" type="parTrans" cxnId="{8BFF010B-EEA1-4FD3-B9E4-2A22ADEEF2AC}">
      <dgm:prSet/>
      <dgm:spPr/>
      <dgm:t>
        <a:bodyPr/>
        <a:lstStyle/>
        <a:p>
          <a:endParaRPr lang="ru-RU"/>
        </a:p>
      </dgm:t>
    </dgm:pt>
    <dgm:pt modelId="{EAAD2AF8-97EB-4FE7-8A94-85171A9E513B}" type="sibTrans" cxnId="{8BFF010B-EEA1-4FD3-B9E4-2A22ADEEF2AC}">
      <dgm:prSet/>
      <dgm:spPr/>
      <dgm:t>
        <a:bodyPr/>
        <a:lstStyle/>
        <a:p>
          <a:endParaRPr lang="ru-RU"/>
        </a:p>
      </dgm:t>
    </dgm:pt>
    <dgm:pt modelId="{1DD1F3C7-9E58-4D86-9A24-F96B2EA46E99}">
      <dgm:prSet custT="1"/>
      <dgm:spPr/>
      <dgm:t>
        <a:bodyPr/>
        <a:lstStyle/>
        <a:p>
          <a:pPr rtl="0"/>
          <a:r>
            <a:rPr lang="ru-RU" sz="1800" b="1" i="1" dirty="0"/>
            <a:t>Цель изменений </a:t>
          </a:r>
          <a:r>
            <a:rPr lang="ru-RU" sz="1800" dirty="0"/>
            <a:t>согласно </a:t>
          </a:r>
          <a:r>
            <a:rPr lang="ru-RU" sz="1800" i="1" dirty="0"/>
            <a:t>Теории О </a:t>
          </a:r>
          <a:r>
            <a:rPr lang="ru-RU" sz="1800" dirty="0"/>
            <a:t>–</a:t>
          </a:r>
          <a:r>
            <a:rPr lang="ru-RU" sz="1800" i="1" dirty="0"/>
            <a:t> </a:t>
          </a:r>
          <a:r>
            <a:rPr lang="ru-RU" sz="1800" dirty="0"/>
            <a:t>развитие организационных способностей, особенно способностей сотрудников, для вовлечения их в процесс принятия решений относительно организационных проблем; создание рабочей системы, в которой сотрудники становятся эмоционально привязаны к задачам развития компании.. </a:t>
          </a:r>
        </a:p>
      </dgm:t>
    </dgm:pt>
    <dgm:pt modelId="{7CE5BE57-2536-497B-A007-C4EBC170F2BD}" type="parTrans" cxnId="{BFB9F454-BC3E-447A-B3F9-B59B34E7CD61}">
      <dgm:prSet/>
      <dgm:spPr/>
      <dgm:t>
        <a:bodyPr/>
        <a:lstStyle/>
        <a:p>
          <a:endParaRPr lang="ru-RU"/>
        </a:p>
      </dgm:t>
    </dgm:pt>
    <dgm:pt modelId="{F9E913DD-BC00-4425-8B0F-A1A26B9A4C06}" type="sibTrans" cxnId="{BFB9F454-BC3E-447A-B3F9-B59B34E7CD61}">
      <dgm:prSet/>
      <dgm:spPr/>
      <dgm:t>
        <a:bodyPr/>
        <a:lstStyle/>
        <a:p>
          <a:endParaRPr lang="ru-RU"/>
        </a:p>
      </dgm:t>
    </dgm:pt>
    <dgm:pt modelId="{0354FA43-B645-4B04-B653-801BF0D63666}">
      <dgm:prSet custT="1"/>
      <dgm:spPr/>
      <dgm:t>
        <a:bodyPr/>
        <a:lstStyle/>
        <a:p>
          <a:pPr rtl="0"/>
          <a:r>
            <a:rPr lang="ru-RU" sz="1800" dirty="0"/>
            <a:t>Фокусируясь на эффективности и производительности, с которой люди работают на каждом уровне, лидеры таких организационных изменений верят, что фирма улучшит свое финансовое положение.</a:t>
          </a:r>
        </a:p>
      </dgm:t>
    </dgm:pt>
    <dgm:pt modelId="{96B67273-CA6E-47DD-A744-B4E750F33C54}" type="parTrans" cxnId="{779E4282-0893-4630-A768-C89508F5AA5F}">
      <dgm:prSet/>
      <dgm:spPr/>
      <dgm:t>
        <a:bodyPr/>
        <a:lstStyle/>
        <a:p>
          <a:endParaRPr lang="ru-RU"/>
        </a:p>
      </dgm:t>
    </dgm:pt>
    <dgm:pt modelId="{C421D637-2104-4678-A51A-BD441B351B37}" type="sibTrans" cxnId="{779E4282-0893-4630-A768-C89508F5AA5F}">
      <dgm:prSet/>
      <dgm:spPr/>
      <dgm:t>
        <a:bodyPr/>
        <a:lstStyle/>
        <a:p>
          <a:endParaRPr lang="ru-RU"/>
        </a:p>
      </dgm:t>
    </dgm:pt>
    <dgm:pt modelId="{D43766FF-6291-46C0-BD34-B5E92A876212}" type="pres">
      <dgm:prSet presAssocID="{9D8338BA-F975-4866-A592-6554D9E99420}" presName="linear" presStyleCnt="0">
        <dgm:presLayoutVars>
          <dgm:dir/>
          <dgm:animLvl val="lvl"/>
          <dgm:resizeHandles val="exact"/>
        </dgm:presLayoutVars>
      </dgm:prSet>
      <dgm:spPr/>
    </dgm:pt>
    <dgm:pt modelId="{5EF86F75-E9BD-4E0B-9A5C-F2FF5151386D}" type="pres">
      <dgm:prSet presAssocID="{5E4C8F1C-3944-4027-B878-C0C67027A518}" presName="parentLin" presStyleCnt="0"/>
      <dgm:spPr/>
    </dgm:pt>
    <dgm:pt modelId="{11FB0C0E-7B45-495B-95BD-B80746BCCDCD}" type="pres">
      <dgm:prSet presAssocID="{5E4C8F1C-3944-4027-B878-C0C67027A518}" presName="parentLeftMargin" presStyleLbl="node1" presStyleIdx="0" presStyleCnt="4"/>
      <dgm:spPr/>
    </dgm:pt>
    <dgm:pt modelId="{1FFCEFBD-C8FE-4C8C-B565-52002EED23CA}" type="pres">
      <dgm:prSet presAssocID="{5E4C8F1C-3944-4027-B878-C0C67027A518}" presName="parentText" presStyleLbl="node1" presStyleIdx="0" presStyleCnt="4" custScaleX="142857" custScaleY="175358">
        <dgm:presLayoutVars>
          <dgm:chMax val="0"/>
          <dgm:bulletEnabled val="1"/>
        </dgm:presLayoutVars>
      </dgm:prSet>
      <dgm:spPr/>
    </dgm:pt>
    <dgm:pt modelId="{DA817AE3-6B4D-456C-A1D4-BDF45D4055C6}" type="pres">
      <dgm:prSet presAssocID="{5E4C8F1C-3944-4027-B878-C0C67027A518}" presName="negativeSpace" presStyleCnt="0"/>
      <dgm:spPr/>
    </dgm:pt>
    <dgm:pt modelId="{2C717D4E-CD49-4371-82AF-C151847769FF}" type="pres">
      <dgm:prSet presAssocID="{5E4C8F1C-3944-4027-B878-C0C67027A518}" presName="childText" presStyleLbl="conFgAcc1" presStyleIdx="0" presStyleCnt="4">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856D337-5675-44CA-83DF-200FDD715D61}" type="pres">
      <dgm:prSet presAssocID="{C1BA8C9D-E4E7-4B98-B2AB-A110C483C110}" presName="spaceBetweenRectangles" presStyleCnt="0"/>
      <dgm:spPr/>
    </dgm:pt>
    <dgm:pt modelId="{EDCF44AC-13DA-4DDC-9C0B-5AA87998A8D4}" type="pres">
      <dgm:prSet presAssocID="{CD2B0CA7-9B25-4D3C-86CF-C64FA3B613C5}" presName="parentLin" presStyleCnt="0"/>
      <dgm:spPr/>
    </dgm:pt>
    <dgm:pt modelId="{399E9678-E9DD-4B07-8C6A-56FE60EE92E2}" type="pres">
      <dgm:prSet presAssocID="{CD2B0CA7-9B25-4D3C-86CF-C64FA3B613C5}" presName="parentLeftMargin" presStyleLbl="node1" presStyleIdx="0" presStyleCnt="4"/>
      <dgm:spPr/>
    </dgm:pt>
    <dgm:pt modelId="{A3735C22-DE27-4DCC-A092-140F49ACB989}" type="pres">
      <dgm:prSet presAssocID="{CD2B0CA7-9B25-4D3C-86CF-C64FA3B613C5}" presName="parentText" presStyleLbl="node1" presStyleIdx="1" presStyleCnt="4" custScaleX="142857" custScaleY="161325">
        <dgm:presLayoutVars>
          <dgm:chMax val="0"/>
          <dgm:bulletEnabled val="1"/>
        </dgm:presLayoutVars>
      </dgm:prSet>
      <dgm:spPr/>
    </dgm:pt>
    <dgm:pt modelId="{976120CB-E96D-4975-9375-F9B85BB06227}" type="pres">
      <dgm:prSet presAssocID="{CD2B0CA7-9B25-4D3C-86CF-C64FA3B613C5}" presName="negativeSpace" presStyleCnt="0"/>
      <dgm:spPr/>
    </dgm:pt>
    <dgm:pt modelId="{AFD52B1E-1E11-4177-8B12-90D837A15EC4}" type="pres">
      <dgm:prSet presAssocID="{CD2B0CA7-9B25-4D3C-86CF-C64FA3B613C5}" presName="childText" presStyleLbl="conFgAcc1" presStyleIdx="1" presStyleCnt="4">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B4B0DC7-316D-4EF0-81D6-485FDAB3A586}" type="pres">
      <dgm:prSet presAssocID="{EAAD2AF8-97EB-4FE7-8A94-85171A9E513B}" presName="spaceBetweenRectangles" presStyleCnt="0"/>
      <dgm:spPr/>
    </dgm:pt>
    <dgm:pt modelId="{837784A9-4A42-44E7-A102-025BE9343574}" type="pres">
      <dgm:prSet presAssocID="{1DD1F3C7-9E58-4D86-9A24-F96B2EA46E99}" presName="parentLin" presStyleCnt="0"/>
      <dgm:spPr/>
    </dgm:pt>
    <dgm:pt modelId="{47B716EA-0035-4AE6-9BB7-B54E21EE2D5E}" type="pres">
      <dgm:prSet presAssocID="{1DD1F3C7-9E58-4D86-9A24-F96B2EA46E99}" presName="parentLeftMargin" presStyleLbl="node1" presStyleIdx="1" presStyleCnt="4"/>
      <dgm:spPr/>
    </dgm:pt>
    <dgm:pt modelId="{40A7692B-DA75-4AE1-A20B-8137B2864100}" type="pres">
      <dgm:prSet presAssocID="{1DD1F3C7-9E58-4D86-9A24-F96B2EA46E99}" presName="parentText" presStyleLbl="node1" presStyleIdx="2" presStyleCnt="4" custScaleX="142857" custScaleY="262607">
        <dgm:presLayoutVars>
          <dgm:chMax val="0"/>
          <dgm:bulletEnabled val="1"/>
        </dgm:presLayoutVars>
      </dgm:prSet>
      <dgm:spPr/>
    </dgm:pt>
    <dgm:pt modelId="{C94EEFB2-ACA4-4A8F-8355-2944A6A3DDB3}" type="pres">
      <dgm:prSet presAssocID="{1DD1F3C7-9E58-4D86-9A24-F96B2EA46E99}" presName="negativeSpace" presStyleCnt="0"/>
      <dgm:spPr/>
    </dgm:pt>
    <dgm:pt modelId="{94AACB60-623D-4FDC-8C69-902F167E51EE}" type="pres">
      <dgm:prSet presAssocID="{1DD1F3C7-9E58-4D86-9A24-F96B2EA46E99}" presName="childText" presStyleLbl="conFgAcc1" presStyleIdx="2" presStyleCnt="4">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8CC7142-148D-4BAD-A736-1F26260C8E3F}" type="pres">
      <dgm:prSet presAssocID="{F9E913DD-BC00-4425-8B0F-A1A26B9A4C06}" presName="spaceBetweenRectangles" presStyleCnt="0"/>
      <dgm:spPr/>
    </dgm:pt>
    <dgm:pt modelId="{9E9D2B4F-DDD7-48DC-8AEE-9238057EFDCA}" type="pres">
      <dgm:prSet presAssocID="{0354FA43-B645-4B04-B653-801BF0D63666}" presName="parentLin" presStyleCnt="0"/>
      <dgm:spPr/>
    </dgm:pt>
    <dgm:pt modelId="{31106898-985C-4616-9A23-25B895EC7579}" type="pres">
      <dgm:prSet presAssocID="{0354FA43-B645-4B04-B653-801BF0D63666}" presName="parentLeftMargin" presStyleLbl="node1" presStyleIdx="2" presStyleCnt="4"/>
      <dgm:spPr/>
    </dgm:pt>
    <dgm:pt modelId="{E869E1A3-F014-422F-9A6B-413E37D43530}" type="pres">
      <dgm:prSet presAssocID="{0354FA43-B645-4B04-B653-801BF0D63666}" presName="parentText" presStyleLbl="node1" presStyleIdx="3" presStyleCnt="4" custScaleX="142857" custScaleY="181077">
        <dgm:presLayoutVars>
          <dgm:chMax val="0"/>
          <dgm:bulletEnabled val="1"/>
        </dgm:presLayoutVars>
      </dgm:prSet>
      <dgm:spPr/>
    </dgm:pt>
    <dgm:pt modelId="{99D4EF45-0EAD-45BD-A6B6-792EA6628CD2}" type="pres">
      <dgm:prSet presAssocID="{0354FA43-B645-4B04-B653-801BF0D63666}" presName="negativeSpace" presStyleCnt="0"/>
      <dgm:spPr/>
    </dgm:pt>
    <dgm:pt modelId="{21C89AF9-7E01-45DF-9404-BB1325FF3195}" type="pres">
      <dgm:prSet presAssocID="{0354FA43-B645-4B04-B653-801BF0D63666}" presName="childText" presStyleLbl="conFgAcc1" presStyleIdx="3" presStyleCnt="4">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8BFF010B-EEA1-4FD3-B9E4-2A22ADEEF2AC}" srcId="{9D8338BA-F975-4866-A592-6554D9E99420}" destId="{CD2B0CA7-9B25-4D3C-86CF-C64FA3B613C5}" srcOrd="1" destOrd="0" parTransId="{0073B12D-A4B6-431B-8E09-A0051A1CDE78}" sibTransId="{EAAD2AF8-97EB-4FE7-8A94-85171A9E513B}"/>
    <dgm:cxn modelId="{CE3D5746-D09E-457E-B1F3-F2DE49D66ACF}" type="presOf" srcId="{1DD1F3C7-9E58-4D86-9A24-F96B2EA46E99}" destId="{47B716EA-0035-4AE6-9BB7-B54E21EE2D5E}" srcOrd="0" destOrd="0" presId="urn:microsoft.com/office/officeart/2005/8/layout/list1"/>
    <dgm:cxn modelId="{C101526E-D00B-437B-8EB4-3C9157AFFED9}" type="presOf" srcId="{5E4C8F1C-3944-4027-B878-C0C67027A518}" destId="{11FB0C0E-7B45-495B-95BD-B80746BCCDCD}" srcOrd="0" destOrd="0" presId="urn:microsoft.com/office/officeart/2005/8/layout/list1"/>
    <dgm:cxn modelId="{BFB9F454-BC3E-447A-B3F9-B59B34E7CD61}" srcId="{9D8338BA-F975-4866-A592-6554D9E99420}" destId="{1DD1F3C7-9E58-4D86-9A24-F96B2EA46E99}" srcOrd="2" destOrd="0" parTransId="{7CE5BE57-2536-497B-A007-C4EBC170F2BD}" sibTransId="{F9E913DD-BC00-4425-8B0F-A1A26B9A4C06}"/>
    <dgm:cxn modelId="{62F84A78-B526-41CE-8024-7FE61E0E15FB}" srcId="{9D8338BA-F975-4866-A592-6554D9E99420}" destId="{5E4C8F1C-3944-4027-B878-C0C67027A518}" srcOrd="0" destOrd="0" parTransId="{04436669-7696-4A8F-9FEF-CFD2D9F3452D}" sibTransId="{C1BA8C9D-E4E7-4B98-B2AB-A110C483C110}"/>
    <dgm:cxn modelId="{9551357E-05F5-4246-80EE-1F45C4127791}" type="presOf" srcId="{9D8338BA-F975-4866-A592-6554D9E99420}" destId="{D43766FF-6291-46C0-BD34-B5E92A876212}" srcOrd="0" destOrd="0" presId="urn:microsoft.com/office/officeart/2005/8/layout/list1"/>
    <dgm:cxn modelId="{779E4282-0893-4630-A768-C89508F5AA5F}" srcId="{9D8338BA-F975-4866-A592-6554D9E99420}" destId="{0354FA43-B645-4B04-B653-801BF0D63666}" srcOrd="3" destOrd="0" parTransId="{96B67273-CA6E-47DD-A744-B4E750F33C54}" sibTransId="{C421D637-2104-4678-A51A-BD441B351B37}"/>
    <dgm:cxn modelId="{04167BBB-B19A-468B-BEDD-3C36B14C760F}" type="presOf" srcId="{0354FA43-B645-4B04-B653-801BF0D63666}" destId="{31106898-985C-4616-9A23-25B895EC7579}" srcOrd="0" destOrd="0" presId="urn:microsoft.com/office/officeart/2005/8/layout/list1"/>
    <dgm:cxn modelId="{0071C0BE-CD37-471F-A24D-B2C40B308671}" type="presOf" srcId="{0354FA43-B645-4B04-B653-801BF0D63666}" destId="{E869E1A3-F014-422F-9A6B-413E37D43530}" srcOrd="1" destOrd="0" presId="urn:microsoft.com/office/officeart/2005/8/layout/list1"/>
    <dgm:cxn modelId="{39F806C6-6801-4BBE-BF81-AEA6736B7AC1}" type="presOf" srcId="{CD2B0CA7-9B25-4D3C-86CF-C64FA3B613C5}" destId="{399E9678-E9DD-4B07-8C6A-56FE60EE92E2}" srcOrd="0" destOrd="0" presId="urn:microsoft.com/office/officeart/2005/8/layout/list1"/>
    <dgm:cxn modelId="{F1741DCA-3949-4A39-B4FE-4BA414EBFDB5}" type="presOf" srcId="{1DD1F3C7-9E58-4D86-9A24-F96B2EA46E99}" destId="{40A7692B-DA75-4AE1-A20B-8137B2864100}" srcOrd="1" destOrd="0" presId="urn:microsoft.com/office/officeart/2005/8/layout/list1"/>
    <dgm:cxn modelId="{968304EA-11BC-4663-87DA-E1153200E7BC}" type="presOf" srcId="{5E4C8F1C-3944-4027-B878-C0C67027A518}" destId="{1FFCEFBD-C8FE-4C8C-B565-52002EED23CA}" srcOrd="1" destOrd="0" presId="urn:microsoft.com/office/officeart/2005/8/layout/list1"/>
    <dgm:cxn modelId="{5A5F96F9-9DDB-4ADE-8C49-2904D7D73602}" type="presOf" srcId="{CD2B0CA7-9B25-4D3C-86CF-C64FA3B613C5}" destId="{A3735C22-DE27-4DCC-A092-140F49ACB989}" srcOrd="1" destOrd="0" presId="urn:microsoft.com/office/officeart/2005/8/layout/list1"/>
    <dgm:cxn modelId="{13046097-92B7-4B39-BF5A-6BD448377764}" type="presParOf" srcId="{D43766FF-6291-46C0-BD34-B5E92A876212}" destId="{5EF86F75-E9BD-4E0B-9A5C-F2FF5151386D}" srcOrd="0" destOrd="0" presId="urn:microsoft.com/office/officeart/2005/8/layout/list1"/>
    <dgm:cxn modelId="{FFE52154-D151-4FDA-B7F4-1DDD4C77771B}" type="presParOf" srcId="{5EF86F75-E9BD-4E0B-9A5C-F2FF5151386D}" destId="{11FB0C0E-7B45-495B-95BD-B80746BCCDCD}" srcOrd="0" destOrd="0" presId="urn:microsoft.com/office/officeart/2005/8/layout/list1"/>
    <dgm:cxn modelId="{CF2F8F87-BFBE-4EFC-AE2B-E0EDD5E02840}" type="presParOf" srcId="{5EF86F75-E9BD-4E0B-9A5C-F2FF5151386D}" destId="{1FFCEFBD-C8FE-4C8C-B565-52002EED23CA}" srcOrd="1" destOrd="0" presId="urn:microsoft.com/office/officeart/2005/8/layout/list1"/>
    <dgm:cxn modelId="{A569919A-906D-47E9-A6F7-264D9279D7F8}" type="presParOf" srcId="{D43766FF-6291-46C0-BD34-B5E92A876212}" destId="{DA817AE3-6B4D-456C-A1D4-BDF45D4055C6}" srcOrd="1" destOrd="0" presId="urn:microsoft.com/office/officeart/2005/8/layout/list1"/>
    <dgm:cxn modelId="{3335F642-AEF5-4B7B-8718-34EBAAF4F8EB}" type="presParOf" srcId="{D43766FF-6291-46C0-BD34-B5E92A876212}" destId="{2C717D4E-CD49-4371-82AF-C151847769FF}" srcOrd="2" destOrd="0" presId="urn:microsoft.com/office/officeart/2005/8/layout/list1"/>
    <dgm:cxn modelId="{0F8DB382-2104-42D4-85DA-42FCA7B56250}" type="presParOf" srcId="{D43766FF-6291-46C0-BD34-B5E92A876212}" destId="{0856D337-5675-44CA-83DF-200FDD715D61}" srcOrd="3" destOrd="0" presId="urn:microsoft.com/office/officeart/2005/8/layout/list1"/>
    <dgm:cxn modelId="{7BAB0DBE-BB64-4D3D-A51D-41C4E3DDD174}" type="presParOf" srcId="{D43766FF-6291-46C0-BD34-B5E92A876212}" destId="{EDCF44AC-13DA-4DDC-9C0B-5AA87998A8D4}" srcOrd="4" destOrd="0" presId="urn:microsoft.com/office/officeart/2005/8/layout/list1"/>
    <dgm:cxn modelId="{58929AD9-6E8C-4306-9CD3-5913D2568423}" type="presParOf" srcId="{EDCF44AC-13DA-4DDC-9C0B-5AA87998A8D4}" destId="{399E9678-E9DD-4B07-8C6A-56FE60EE92E2}" srcOrd="0" destOrd="0" presId="urn:microsoft.com/office/officeart/2005/8/layout/list1"/>
    <dgm:cxn modelId="{FC8CCB38-D6F7-437F-91F4-353A30530CBE}" type="presParOf" srcId="{EDCF44AC-13DA-4DDC-9C0B-5AA87998A8D4}" destId="{A3735C22-DE27-4DCC-A092-140F49ACB989}" srcOrd="1" destOrd="0" presId="urn:microsoft.com/office/officeart/2005/8/layout/list1"/>
    <dgm:cxn modelId="{BFEAF928-2ED1-4901-8548-83184AE07B63}" type="presParOf" srcId="{D43766FF-6291-46C0-BD34-B5E92A876212}" destId="{976120CB-E96D-4975-9375-F9B85BB06227}" srcOrd="5" destOrd="0" presId="urn:microsoft.com/office/officeart/2005/8/layout/list1"/>
    <dgm:cxn modelId="{4E1D43EA-5E75-489D-B560-9B873651762F}" type="presParOf" srcId="{D43766FF-6291-46C0-BD34-B5E92A876212}" destId="{AFD52B1E-1E11-4177-8B12-90D837A15EC4}" srcOrd="6" destOrd="0" presId="urn:microsoft.com/office/officeart/2005/8/layout/list1"/>
    <dgm:cxn modelId="{FB67D07C-35F7-4ADB-9FA1-8CB93325749A}" type="presParOf" srcId="{D43766FF-6291-46C0-BD34-B5E92A876212}" destId="{7B4B0DC7-316D-4EF0-81D6-485FDAB3A586}" srcOrd="7" destOrd="0" presId="urn:microsoft.com/office/officeart/2005/8/layout/list1"/>
    <dgm:cxn modelId="{B1313EFD-B6F1-4EEE-B46A-4C5C2B548B11}" type="presParOf" srcId="{D43766FF-6291-46C0-BD34-B5E92A876212}" destId="{837784A9-4A42-44E7-A102-025BE9343574}" srcOrd="8" destOrd="0" presId="urn:microsoft.com/office/officeart/2005/8/layout/list1"/>
    <dgm:cxn modelId="{B0DCA690-1F78-4364-8504-8BACFFB7ED8C}" type="presParOf" srcId="{837784A9-4A42-44E7-A102-025BE9343574}" destId="{47B716EA-0035-4AE6-9BB7-B54E21EE2D5E}" srcOrd="0" destOrd="0" presId="urn:microsoft.com/office/officeart/2005/8/layout/list1"/>
    <dgm:cxn modelId="{5D28E1E7-4AFD-4D10-9B09-FA4DA1B7AEFF}" type="presParOf" srcId="{837784A9-4A42-44E7-A102-025BE9343574}" destId="{40A7692B-DA75-4AE1-A20B-8137B2864100}" srcOrd="1" destOrd="0" presId="urn:microsoft.com/office/officeart/2005/8/layout/list1"/>
    <dgm:cxn modelId="{BB83C6E2-5C7A-432C-A6D5-9B35C4714D83}" type="presParOf" srcId="{D43766FF-6291-46C0-BD34-B5E92A876212}" destId="{C94EEFB2-ACA4-4A8F-8355-2944A6A3DDB3}" srcOrd="9" destOrd="0" presId="urn:microsoft.com/office/officeart/2005/8/layout/list1"/>
    <dgm:cxn modelId="{EB340835-BA55-4B81-950C-5F0613249DAA}" type="presParOf" srcId="{D43766FF-6291-46C0-BD34-B5E92A876212}" destId="{94AACB60-623D-4FDC-8C69-902F167E51EE}" srcOrd="10" destOrd="0" presId="urn:microsoft.com/office/officeart/2005/8/layout/list1"/>
    <dgm:cxn modelId="{1B9A42DD-E2C4-4881-8C14-FE23B86A39E1}" type="presParOf" srcId="{D43766FF-6291-46C0-BD34-B5E92A876212}" destId="{78CC7142-148D-4BAD-A736-1F26260C8E3F}" srcOrd="11" destOrd="0" presId="urn:microsoft.com/office/officeart/2005/8/layout/list1"/>
    <dgm:cxn modelId="{C1B5CD2B-EC54-4D53-BDCE-A7D07E459DA2}" type="presParOf" srcId="{D43766FF-6291-46C0-BD34-B5E92A876212}" destId="{9E9D2B4F-DDD7-48DC-8AEE-9238057EFDCA}" srcOrd="12" destOrd="0" presId="urn:microsoft.com/office/officeart/2005/8/layout/list1"/>
    <dgm:cxn modelId="{0BCF87F2-D95F-45C5-9F30-75B3538AC959}" type="presParOf" srcId="{9E9D2B4F-DDD7-48DC-8AEE-9238057EFDCA}" destId="{31106898-985C-4616-9A23-25B895EC7579}" srcOrd="0" destOrd="0" presId="urn:microsoft.com/office/officeart/2005/8/layout/list1"/>
    <dgm:cxn modelId="{C88F8A0A-7E82-436F-B2D6-2C4D647642AB}" type="presParOf" srcId="{9E9D2B4F-DDD7-48DC-8AEE-9238057EFDCA}" destId="{E869E1A3-F014-422F-9A6B-413E37D43530}" srcOrd="1" destOrd="0" presId="urn:microsoft.com/office/officeart/2005/8/layout/list1"/>
    <dgm:cxn modelId="{AEBD8B66-1F3E-46E0-97F0-0DFD16D8599D}" type="presParOf" srcId="{D43766FF-6291-46C0-BD34-B5E92A876212}" destId="{99D4EF45-0EAD-45BD-A6B6-792EA6628CD2}" srcOrd="13" destOrd="0" presId="urn:microsoft.com/office/officeart/2005/8/layout/list1"/>
    <dgm:cxn modelId="{9379AE84-1424-46BF-9FB0-6FBCFCF7A49F}" type="presParOf" srcId="{D43766FF-6291-46C0-BD34-B5E92A876212}" destId="{21C89AF9-7E01-45DF-9404-BB1325FF319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013A49-FEE9-45DF-B145-D2C4200058D5}"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740AD4C1-E0A2-49F4-9F5C-16D2C6CF6E7A}">
      <dgm:prSet custT="1"/>
      <dgm:spPr/>
      <dgm:t>
        <a:bodyPr/>
        <a:lstStyle/>
        <a:p>
          <a:pPr rtl="0"/>
          <a:r>
            <a:rPr lang="ru-RU" sz="1800" dirty="0"/>
            <a:t>Личные интересы (сотрудники считают, что перемены приведут к утрате ими чего-то ценного и негативно отразятся на их положении, например, статусе или материальном вознаграждении);</a:t>
          </a:r>
        </a:p>
      </dgm:t>
    </dgm:pt>
    <dgm:pt modelId="{A3E365D4-A1F0-41D8-8D30-F515F4129C92}" type="parTrans" cxnId="{4C9CE26E-425E-4141-AAE3-286E75A7AED6}">
      <dgm:prSet/>
      <dgm:spPr/>
      <dgm:t>
        <a:bodyPr/>
        <a:lstStyle/>
        <a:p>
          <a:endParaRPr lang="ru-RU"/>
        </a:p>
      </dgm:t>
    </dgm:pt>
    <dgm:pt modelId="{F6E78F35-CA03-41F6-9172-5DE0984537FF}" type="sibTrans" cxnId="{4C9CE26E-425E-4141-AAE3-286E75A7AED6}">
      <dgm:prSet/>
      <dgm:spPr/>
      <dgm:t>
        <a:bodyPr/>
        <a:lstStyle/>
        <a:p>
          <a:endParaRPr lang="ru-RU"/>
        </a:p>
      </dgm:t>
    </dgm:pt>
    <dgm:pt modelId="{FBD2EC8B-C361-418C-9FF3-9B82A5B3D75D}">
      <dgm:prSet custT="1"/>
      <dgm:spPr>
        <a:solidFill>
          <a:schemeClr val="bg1">
            <a:lumMod val="95000"/>
          </a:schemeClr>
        </a:solidFill>
      </dgm:spPr>
      <dgm:t>
        <a:bodyPr/>
        <a:lstStyle/>
        <a:p>
          <a:pPr rtl="0"/>
          <a:r>
            <a:rPr lang="ru-RU" sz="1800" dirty="0"/>
            <a:t>Непонимание и отсутствие доверия: люди обычно сопротивляются изменениям, когда они не понимают их и считают, что они обойдутся лично для них слишком дорого (потенциальные выгоды существенно ниже издержек). Исследователи отмечают, что обычно сотрудники оценивают ситуацию иначе, чем менеджеры, делая акцент на издержках не только для себя лично, но и для компании. Кроме того, работники вряд ли поверят в чистоту помыслов агентов изменений, если им не известны или не понятны цели изменений;</a:t>
          </a:r>
        </a:p>
      </dgm:t>
    </dgm:pt>
    <dgm:pt modelId="{5F880F7F-3964-4169-8CBF-8D35ED7FE685}" type="parTrans" cxnId="{92AF075B-5251-4B21-A58B-7FF7BE5B88CD}">
      <dgm:prSet/>
      <dgm:spPr/>
      <dgm:t>
        <a:bodyPr/>
        <a:lstStyle/>
        <a:p>
          <a:endParaRPr lang="ru-RU"/>
        </a:p>
      </dgm:t>
    </dgm:pt>
    <dgm:pt modelId="{2C6BA700-84F3-4448-9E7A-32385C36F99A}" type="sibTrans" cxnId="{92AF075B-5251-4B21-A58B-7FF7BE5B88CD}">
      <dgm:prSet/>
      <dgm:spPr/>
      <dgm:t>
        <a:bodyPr/>
        <a:lstStyle/>
        <a:p>
          <a:endParaRPr lang="ru-RU"/>
        </a:p>
      </dgm:t>
    </dgm:pt>
    <dgm:pt modelId="{965641F1-A5C6-419E-9DC4-BD93CFCD384D}">
      <dgm:prSet custT="1"/>
      <dgm:spPr/>
      <dgm:t>
        <a:bodyPr/>
        <a:lstStyle/>
        <a:p>
          <a:pPr rtl="0"/>
          <a:r>
            <a:rPr lang="ru-RU" sz="1800" dirty="0"/>
            <a:t>Нерасположение к изменениям (в целом люди не любят, когда к ним относятся как к пассивным объектам);</a:t>
          </a:r>
        </a:p>
      </dgm:t>
    </dgm:pt>
    <dgm:pt modelId="{45C3DCD7-F0D6-4AFD-91E3-B55775212151}" type="parTrans" cxnId="{8095EE7F-73BB-4959-BC58-B3DA5FCF735C}">
      <dgm:prSet/>
      <dgm:spPr/>
      <dgm:t>
        <a:bodyPr/>
        <a:lstStyle/>
        <a:p>
          <a:endParaRPr lang="ru-RU"/>
        </a:p>
      </dgm:t>
    </dgm:pt>
    <dgm:pt modelId="{20D81B62-FD0A-48AD-BC6E-15EBB5169AEE}" type="sibTrans" cxnId="{8095EE7F-73BB-4959-BC58-B3DA5FCF735C}">
      <dgm:prSet/>
      <dgm:spPr/>
      <dgm:t>
        <a:bodyPr/>
        <a:lstStyle/>
        <a:p>
          <a:endParaRPr lang="ru-RU"/>
        </a:p>
      </dgm:t>
    </dgm:pt>
    <dgm:pt modelId="{646C93EA-CE7E-41C7-9B7A-0A0A49A3EE25}">
      <dgm:prSet custT="1"/>
      <dgm:spPr>
        <a:solidFill>
          <a:schemeClr val="bg1">
            <a:lumMod val="95000"/>
          </a:schemeClr>
        </a:solidFill>
      </dgm:spPr>
      <dgm:t>
        <a:bodyPr/>
        <a:lstStyle/>
        <a:p>
          <a:pPr rtl="0"/>
          <a:r>
            <a:rPr lang="ru-RU" sz="1800" dirty="0"/>
            <a:t>Нелюбовь к сюрпризам (люди не хотят, чтобы их держали в неизвестности относительно любого предстоящего изменения);</a:t>
          </a:r>
        </a:p>
      </dgm:t>
    </dgm:pt>
    <dgm:pt modelId="{973B8070-9CC7-4DED-BCE3-0DA5C23AFC41}" type="parTrans" cxnId="{7AA9469B-CE3A-4D8E-A180-B1AF34FA2048}">
      <dgm:prSet/>
      <dgm:spPr/>
      <dgm:t>
        <a:bodyPr/>
        <a:lstStyle/>
        <a:p>
          <a:endParaRPr lang="ru-RU"/>
        </a:p>
      </dgm:t>
    </dgm:pt>
    <dgm:pt modelId="{077E3D02-024D-4094-95D9-ACE5344B8620}" type="sibTrans" cxnId="{7AA9469B-CE3A-4D8E-A180-B1AF34FA2048}">
      <dgm:prSet/>
      <dgm:spPr/>
      <dgm:t>
        <a:bodyPr/>
        <a:lstStyle/>
        <a:p>
          <a:endParaRPr lang="ru-RU"/>
        </a:p>
      </dgm:t>
    </dgm:pt>
    <dgm:pt modelId="{EEC1DB13-05FB-4F36-BB4D-51A22581EB2E}">
      <dgm:prSet custT="1"/>
      <dgm:spPr/>
      <dgm:t>
        <a:bodyPr/>
        <a:lstStyle/>
        <a:p>
          <a:pPr rtl="0"/>
          <a:r>
            <a:rPr lang="ru-RU" sz="1800" dirty="0"/>
            <a:t>Страх провала (страх относительно своего неумения приспособиться к изменениям, улучшить деятельность в новой рабочей ситуации);</a:t>
          </a:r>
        </a:p>
      </dgm:t>
    </dgm:pt>
    <dgm:pt modelId="{3BE9879E-0F45-46FA-A226-94757D0E3948}" type="parTrans" cxnId="{A0E283DE-83C3-41DE-BD0D-8ABA11FC620F}">
      <dgm:prSet/>
      <dgm:spPr/>
      <dgm:t>
        <a:bodyPr/>
        <a:lstStyle/>
        <a:p>
          <a:endParaRPr lang="ru-RU"/>
        </a:p>
      </dgm:t>
    </dgm:pt>
    <dgm:pt modelId="{B16D13A9-D31A-4229-BAD7-629ED452B97B}" type="sibTrans" cxnId="{A0E283DE-83C3-41DE-BD0D-8ABA11FC620F}">
      <dgm:prSet/>
      <dgm:spPr/>
      <dgm:t>
        <a:bodyPr/>
        <a:lstStyle/>
        <a:p>
          <a:endParaRPr lang="ru-RU"/>
        </a:p>
      </dgm:t>
    </dgm:pt>
    <dgm:pt modelId="{1134DE41-F339-47AF-8308-CBA990C4B3A1}" type="pres">
      <dgm:prSet presAssocID="{20013A49-FEE9-45DF-B145-D2C4200058D5}" presName="linear" presStyleCnt="0">
        <dgm:presLayoutVars>
          <dgm:dir/>
          <dgm:animLvl val="lvl"/>
          <dgm:resizeHandles val="exact"/>
        </dgm:presLayoutVars>
      </dgm:prSet>
      <dgm:spPr/>
    </dgm:pt>
    <dgm:pt modelId="{B10F3DE7-0508-4DE9-B2C4-2CA284B5EEAB}" type="pres">
      <dgm:prSet presAssocID="{740AD4C1-E0A2-49F4-9F5C-16D2C6CF6E7A}" presName="parentLin" presStyleCnt="0"/>
      <dgm:spPr/>
    </dgm:pt>
    <dgm:pt modelId="{C41234A1-14BF-44FD-B8E2-266A1D9FD281}" type="pres">
      <dgm:prSet presAssocID="{740AD4C1-E0A2-49F4-9F5C-16D2C6CF6E7A}" presName="parentLeftMargin" presStyleLbl="node1" presStyleIdx="0" presStyleCnt="5"/>
      <dgm:spPr/>
    </dgm:pt>
    <dgm:pt modelId="{1B511913-B878-4098-9EBE-4208A7705191}" type="pres">
      <dgm:prSet presAssocID="{740AD4C1-E0A2-49F4-9F5C-16D2C6CF6E7A}" presName="parentText" presStyleLbl="node1" presStyleIdx="0" presStyleCnt="5" custScaleX="142857" custScaleY="199561">
        <dgm:presLayoutVars>
          <dgm:chMax val="0"/>
          <dgm:bulletEnabled val="1"/>
        </dgm:presLayoutVars>
      </dgm:prSet>
      <dgm:spPr/>
    </dgm:pt>
    <dgm:pt modelId="{23A1A464-2287-430B-B549-7FA98E819325}" type="pres">
      <dgm:prSet presAssocID="{740AD4C1-E0A2-49F4-9F5C-16D2C6CF6E7A}" presName="negativeSpace" presStyleCnt="0"/>
      <dgm:spPr/>
    </dgm:pt>
    <dgm:pt modelId="{B4FA6B6E-CA97-4A55-A6DC-720D45E13F5E}" type="pres">
      <dgm:prSet presAssocID="{740AD4C1-E0A2-49F4-9F5C-16D2C6CF6E7A}" presName="childText" presStyleLbl="conFgAcc1" presStyleIdx="0"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FDF26D0-4C25-40C4-A4F9-2D150E6EB2C8}" type="pres">
      <dgm:prSet presAssocID="{F6E78F35-CA03-41F6-9172-5DE0984537FF}" presName="spaceBetweenRectangles" presStyleCnt="0"/>
      <dgm:spPr/>
    </dgm:pt>
    <dgm:pt modelId="{E8E69E40-2CE6-480B-AC75-71B2D04E9BA5}" type="pres">
      <dgm:prSet presAssocID="{FBD2EC8B-C361-418C-9FF3-9B82A5B3D75D}" presName="parentLin" presStyleCnt="0"/>
      <dgm:spPr/>
    </dgm:pt>
    <dgm:pt modelId="{7759E3FD-6DC3-47A1-88FB-3753A9225BB3}" type="pres">
      <dgm:prSet presAssocID="{FBD2EC8B-C361-418C-9FF3-9B82A5B3D75D}" presName="parentLeftMargin" presStyleLbl="node1" presStyleIdx="0" presStyleCnt="5"/>
      <dgm:spPr/>
    </dgm:pt>
    <dgm:pt modelId="{C4C0BE27-5BAE-48E6-B334-69B03A7DB021}" type="pres">
      <dgm:prSet presAssocID="{FBD2EC8B-C361-418C-9FF3-9B82A5B3D75D}" presName="parentText" presStyleLbl="node1" presStyleIdx="1" presStyleCnt="5" custScaleX="142857" custScaleY="528776">
        <dgm:presLayoutVars>
          <dgm:chMax val="0"/>
          <dgm:bulletEnabled val="1"/>
        </dgm:presLayoutVars>
      </dgm:prSet>
      <dgm:spPr/>
    </dgm:pt>
    <dgm:pt modelId="{5336903D-922D-4930-983E-9F4DC551FE4E}" type="pres">
      <dgm:prSet presAssocID="{FBD2EC8B-C361-418C-9FF3-9B82A5B3D75D}" presName="negativeSpace" presStyleCnt="0"/>
      <dgm:spPr/>
    </dgm:pt>
    <dgm:pt modelId="{8BAE6495-3817-4095-A0C8-CD9E12B502F5}" type="pres">
      <dgm:prSet presAssocID="{FBD2EC8B-C361-418C-9FF3-9B82A5B3D75D}" presName="childText" presStyleLbl="conFgAcc1" presStyleIdx="1"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15B3463-BD3D-4DB4-8717-37CF3A1E032A}" type="pres">
      <dgm:prSet presAssocID="{2C6BA700-84F3-4448-9E7A-32385C36F99A}" presName="spaceBetweenRectangles" presStyleCnt="0"/>
      <dgm:spPr/>
    </dgm:pt>
    <dgm:pt modelId="{594602DA-9076-4933-B4B2-5D84C9206C24}" type="pres">
      <dgm:prSet presAssocID="{965641F1-A5C6-419E-9DC4-BD93CFCD384D}" presName="parentLin" presStyleCnt="0"/>
      <dgm:spPr/>
    </dgm:pt>
    <dgm:pt modelId="{AEB234C0-811E-4B8C-9D1E-130B58189745}" type="pres">
      <dgm:prSet presAssocID="{965641F1-A5C6-419E-9DC4-BD93CFCD384D}" presName="parentLeftMargin" presStyleLbl="node1" presStyleIdx="1" presStyleCnt="5"/>
      <dgm:spPr/>
    </dgm:pt>
    <dgm:pt modelId="{20295245-01B8-4618-AA75-10187CEBCB83}" type="pres">
      <dgm:prSet presAssocID="{965641F1-A5C6-419E-9DC4-BD93CFCD384D}" presName="parentText" presStyleLbl="node1" presStyleIdx="2" presStyleCnt="5" custScaleX="142857" custScaleY="146817" custLinFactNeighborX="10553" custLinFactNeighborY="25610">
        <dgm:presLayoutVars>
          <dgm:chMax val="0"/>
          <dgm:bulletEnabled val="1"/>
        </dgm:presLayoutVars>
      </dgm:prSet>
      <dgm:spPr/>
    </dgm:pt>
    <dgm:pt modelId="{F2D468BF-EFF6-4EC7-A864-4EF1D9602EEB}" type="pres">
      <dgm:prSet presAssocID="{965641F1-A5C6-419E-9DC4-BD93CFCD384D}" presName="negativeSpace" presStyleCnt="0"/>
      <dgm:spPr/>
    </dgm:pt>
    <dgm:pt modelId="{EA5F8BD6-0D60-4CCC-806B-4B294E169E46}" type="pres">
      <dgm:prSet presAssocID="{965641F1-A5C6-419E-9DC4-BD93CFCD384D}" presName="childText" presStyleLbl="conFgAcc1" presStyleIdx="2"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70AF3F7-6014-4B7F-A86E-542975F2BF33}" type="pres">
      <dgm:prSet presAssocID="{20D81B62-FD0A-48AD-BC6E-15EBB5169AEE}" presName="spaceBetweenRectangles" presStyleCnt="0"/>
      <dgm:spPr/>
    </dgm:pt>
    <dgm:pt modelId="{44A08FDF-91D1-4EE5-9B8E-84C56582CD3B}" type="pres">
      <dgm:prSet presAssocID="{646C93EA-CE7E-41C7-9B7A-0A0A49A3EE25}" presName="parentLin" presStyleCnt="0"/>
      <dgm:spPr/>
    </dgm:pt>
    <dgm:pt modelId="{77700A61-8C7E-4DB5-BCDD-475FAAEBD360}" type="pres">
      <dgm:prSet presAssocID="{646C93EA-CE7E-41C7-9B7A-0A0A49A3EE25}" presName="parentLeftMargin" presStyleLbl="node1" presStyleIdx="2" presStyleCnt="5"/>
      <dgm:spPr/>
    </dgm:pt>
    <dgm:pt modelId="{A348049E-4403-4B1B-9F1A-F4A46FA27495}" type="pres">
      <dgm:prSet presAssocID="{646C93EA-CE7E-41C7-9B7A-0A0A49A3EE25}" presName="parentText" presStyleLbl="node1" presStyleIdx="3" presStyleCnt="5" custScaleX="142857" custScaleY="148443">
        <dgm:presLayoutVars>
          <dgm:chMax val="0"/>
          <dgm:bulletEnabled val="1"/>
        </dgm:presLayoutVars>
      </dgm:prSet>
      <dgm:spPr/>
    </dgm:pt>
    <dgm:pt modelId="{DBB8DAD5-7D3F-46BD-9035-C8BDE97AE5DA}" type="pres">
      <dgm:prSet presAssocID="{646C93EA-CE7E-41C7-9B7A-0A0A49A3EE25}" presName="negativeSpace" presStyleCnt="0"/>
      <dgm:spPr/>
    </dgm:pt>
    <dgm:pt modelId="{26F43FF6-88F6-4C32-BE2F-4617CFCA3D7F}" type="pres">
      <dgm:prSet presAssocID="{646C93EA-CE7E-41C7-9B7A-0A0A49A3EE25}" presName="childText" presStyleLbl="conFgAcc1" presStyleIdx="3"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B1D2B3A-431E-4A53-AD68-27D4C98CF5F9}" type="pres">
      <dgm:prSet presAssocID="{077E3D02-024D-4094-95D9-ACE5344B8620}" presName="spaceBetweenRectangles" presStyleCnt="0"/>
      <dgm:spPr/>
    </dgm:pt>
    <dgm:pt modelId="{F005D717-41A5-423E-921B-B068C9E7D38B}" type="pres">
      <dgm:prSet presAssocID="{EEC1DB13-05FB-4F36-BB4D-51A22581EB2E}" presName="parentLin" presStyleCnt="0"/>
      <dgm:spPr/>
    </dgm:pt>
    <dgm:pt modelId="{2B1B7922-CF0B-480E-A4F9-3E0BE60BC6FD}" type="pres">
      <dgm:prSet presAssocID="{EEC1DB13-05FB-4F36-BB4D-51A22581EB2E}" presName="parentLeftMargin" presStyleLbl="node1" presStyleIdx="3" presStyleCnt="5"/>
      <dgm:spPr/>
    </dgm:pt>
    <dgm:pt modelId="{693D71BC-D75C-422C-86AE-F6719CD48F42}" type="pres">
      <dgm:prSet presAssocID="{EEC1DB13-05FB-4F36-BB4D-51A22581EB2E}" presName="parentText" presStyleLbl="node1" presStyleIdx="4" presStyleCnt="5" custScaleX="142857" custScaleY="140283">
        <dgm:presLayoutVars>
          <dgm:chMax val="0"/>
          <dgm:bulletEnabled val="1"/>
        </dgm:presLayoutVars>
      </dgm:prSet>
      <dgm:spPr/>
    </dgm:pt>
    <dgm:pt modelId="{0CD23D8C-B4DC-4919-94B3-0D06521D593D}" type="pres">
      <dgm:prSet presAssocID="{EEC1DB13-05FB-4F36-BB4D-51A22581EB2E}" presName="negativeSpace" presStyleCnt="0"/>
      <dgm:spPr/>
    </dgm:pt>
    <dgm:pt modelId="{84D45F48-7FBA-4130-88FE-4CACCA370ED5}" type="pres">
      <dgm:prSet presAssocID="{EEC1DB13-05FB-4F36-BB4D-51A22581EB2E}" presName="childText" presStyleLbl="conFgAcc1" presStyleIdx="4"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319DA620-9C3F-4DF2-B95B-916720501EDA}" type="presOf" srcId="{646C93EA-CE7E-41C7-9B7A-0A0A49A3EE25}" destId="{77700A61-8C7E-4DB5-BCDD-475FAAEBD360}" srcOrd="0" destOrd="0" presId="urn:microsoft.com/office/officeart/2005/8/layout/list1"/>
    <dgm:cxn modelId="{9357B426-E428-470B-BE34-579D224DC2C1}" type="presOf" srcId="{646C93EA-CE7E-41C7-9B7A-0A0A49A3EE25}" destId="{A348049E-4403-4B1B-9F1A-F4A46FA27495}" srcOrd="1" destOrd="0" presId="urn:microsoft.com/office/officeart/2005/8/layout/list1"/>
    <dgm:cxn modelId="{92AF075B-5251-4B21-A58B-7FF7BE5B88CD}" srcId="{20013A49-FEE9-45DF-B145-D2C4200058D5}" destId="{FBD2EC8B-C361-418C-9FF3-9B82A5B3D75D}" srcOrd="1" destOrd="0" parTransId="{5F880F7F-3964-4169-8CBF-8D35ED7FE685}" sibTransId="{2C6BA700-84F3-4448-9E7A-32385C36F99A}"/>
    <dgm:cxn modelId="{87878C67-D31E-4369-8128-A75D76A347C0}" type="presOf" srcId="{FBD2EC8B-C361-418C-9FF3-9B82A5B3D75D}" destId="{7759E3FD-6DC3-47A1-88FB-3753A9225BB3}" srcOrd="0" destOrd="0" presId="urn:microsoft.com/office/officeart/2005/8/layout/list1"/>
    <dgm:cxn modelId="{032BBB4A-D17F-4932-9E0B-04D1E3FBF125}" type="presOf" srcId="{965641F1-A5C6-419E-9DC4-BD93CFCD384D}" destId="{AEB234C0-811E-4B8C-9D1E-130B58189745}" srcOrd="0" destOrd="0" presId="urn:microsoft.com/office/officeart/2005/8/layout/list1"/>
    <dgm:cxn modelId="{4C9CE26E-425E-4141-AAE3-286E75A7AED6}" srcId="{20013A49-FEE9-45DF-B145-D2C4200058D5}" destId="{740AD4C1-E0A2-49F4-9F5C-16D2C6CF6E7A}" srcOrd="0" destOrd="0" parTransId="{A3E365D4-A1F0-41D8-8D30-F515F4129C92}" sibTransId="{F6E78F35-CA03-41F6-9172-5DE0984537FF}"/>
    <dgm:cxn modelId="{B5E88D56-1541-4544-836C-5166F0400676}" type="presOf" srcId="{20013A49-FEE9-45DF-B145-D2C4200058D5}" destId="{1134DE41-F339-47AF-8308-CBA990C4B3A1}" srcOrd="0" destOrd="0" presId="urn:microsoft.com/office/officeart/2005/8/layout/list1"/>
    <dgm:cxn modelId="{8095EE7F-73BB-4959-BC58-B3DA5FCF735C}" srcId="{20013A49-FEE9-45DF-B145-D2C4200058D5}" destId="{965641F1-A5C6-419E-9DC4-BD93CFCD384D}" srcOrd="2" destOrd="0" parTransId="{45C3DCD7-F0D6-4AFD-91E3-B55775212151}" sibTransId="{20D81B62-FD0A-48AD-BC6E-15EBB5169AEE}"/>
    <dgm:cxn modelId="{7AA9469B-CE3A-4D8E-A180-B1AF34FA2048}" srcId="{20013A49-FEE9-45DF-B145-D2C4200058D5}" destId="{646C93EA-CE7E-41C7-9B7A-0A0A49A3EE25}" srcOrd="3" destOrd="0" parTransId="{973B8070-9CC7-4DED-BCE3-0DA5C23AFC41}" sibTransId="{077E3D02-024D-4094-95D9-ACE5344B8620}"/>
    <dgm:cxn modelId="{553E50B0-83C5-438F-A72A-FB8A7B8E6F20}" type="presOf" srcId="{FBD2EC8B-C361-418C-9FF3-9B82A5B3D75D}" destId="{C4C0BE27-5BAE-48E6-B334-69B03A7DB021}" srcOrd="1" destOrd="0" presId="urn:microsoft.com/office/officeart/2005/8/layout/list1"/>
    <dgm:cxn modelId="{93DB5FBB-55A4-4A91-BADF-84067F55A643}" type="presOf" srcId="{965641F1-A5C6-419E-9DC4-BD93CFCD384D}" destId="{20295245-01B8-4618-AA75-10187CEBCB83}" srcOrd="1" destOrd="0" presId="urn:microsoft.com/office/officeart/2005/8/layout/list1"/>
    <dgm:cxn modelId="{E19C03C1-0920-4011-9567-F0DEB15218BD}" type="presOf" srcId="{EEC1DB13-05FB-4F36-BB4D-51A22581EB2E}" destId="{693D71BC-D75C-422C-86AE-F6719CD48F42}" srcOrd="1" destOrd="0" presId="urn:microsoft.com/office/officeart/2005/8/layout/list1"/>
    <dgm:cxn modelId="{F2A1F8DB-E0F1-4752-B036-18D287BDA9E6}" type="presOf" srcId="{EEC1DB13-05FB-4F36-BB4D-51A22581EB2E}" destId="{2B1B7922-CF0B-480E-A4F9-3E0BE60BC6FD}" srcOrd="0" destOrd="0" presId="urn:microsoft.com/office/officeart/2005/8/layout/list1"/>
    <dgm:cxn modelId="{A0E283DE-83C3-41DE-BD0D-8ABA11FC620F}" srcId="{20013A49-FEE9-45DF-B145-D2C4200058D5}" destId="{EEC1DB13-05FB-4F36-BB4D-51A22581EB2E}" srcOrd="4" destOrd="0" parTransId="{3BE9879E-0F45-46FA-A226-94757D0E3948}" sibTransId="{B16D13A9-D31A-4229-BAD7-629ED452B97B}"/>
    <dgm:cxn modelId="{70CA7FEB-4314-46CC-93E2-97C1D425B70F}" type="presOf" srcId="{740AD4C1-E0A2-49F4-9F5C-16D2C6CF6E7A}" destId="{1B511913-B878-4098-9EBE-4208A7705191}" srcOrd="1" destOrd="0" presId="urn:microsoft.com/office/officeart/2005/8/layout/list1"/>
    <dgm:cxn modelId="{13E0F6FB-B74D-43D5-AEBA-4C12D2206F5F}" type="presOf" srcId="{740AD4C1-E0A2-49F4-9F5C-16D2C6CF6E7A}" destId="{C41234A1-14BF-44FD-B8E2-266A1D9FD281}" srcOrd="0" destOrd="0" presId="urn:microsoft.com/office/officeart/2005/8/layout/list1"/>
    <dgm:cxn modelId="{86115810-AABD-40A7-BC9E-DAE2FD303F30}" type="presParOf" srcId="{1134DE41-F339-47AF-8308-CBA990C4B3A1}" destId="{B10F3DE7-0508-4DE9-B2C4-2CA284B5EEAB}" srcOrd="0" destOrd="0" presId="urn:microsoft.com/office/officeart/2005/8/layout/list1"/>
    <dgm:cxn modelId="{2C711378-2DD3-4E1F-8A4D-A66E1B102AA0}" type="presParOf" srcId="{B10F3DE7-0508-4DE9-B2C4-2CA284B5EEAB}" destId="{C41234A1-14BF-44FD-B8E2-266A1D9FD281}" srcOrd="0" destOrd="0" presId="urn:microsoft.com/office/officeart/2005/8/layout/list1"/>
    <dgm:cxn modelId="{63E2C776-C4E9-44BF-A076-D459FB01EDC9}" type="presParOf" srcId="{B10F3DE7-0508-4DE9-B2C4-2CA284B5EEAB}" destId="{1B511913-B878-4098-9EBE-4208A7705191}" srcOrd="1" destOrd="0" presId="urn:microsoft.com/office/officeart/2005/8/layout/list1"/>
    <dgm:cxn modelId="{37AD3978-3AB9-4148-9816-709C0D5E8DA3}" type="presParOf" srcId="{1134DE41-F339-47AF-8308-CBA990C4B3A1}" destId="{23A1A464-2287-430B-B549-7FA98E819325}" srcOrd="1" destOrd="0" presId="urn:microsoft.com/office/officeart/2005/8/layout/list1"/>
    <dgm:cxn modelId="{B50DB1A4-5D8F-42A1-BDFC-243589F5962E}" type="presParOf" srcId="{1134DE41-F339-47AF-8308-CBA990C4B3A1}" destId="{B4FA6B6E-CA97-4A55-A6DC-720D45E13F5E}" srcOrd="2" destOrd="0" presId="urn:microsoft.com/office/officeart/2005/8/layout/list1"/>
    <dgm:cxn modelId="{93E7426B-D643-48D6-BB7B-59E955B7495B}" type="presParOf" srcId="{1134DE41-F339-47AF-8308-CBA990C4B3A1}" destId="{3FDF26D0-4C25-40C4-A4F9-2D150E6EB2C8}" srcOrd="3" destOrd="0" presId="urn:microsoft.com/office/officeart/2005/8/layout/list1"/>
    <dgm:cxn modelId="{65BA7CA6-AA83-4698-B0EF-03952CC660D8}" type="presParOf" srcId="{1134DE41-F339-47AF-8308-CBA990C4B3A1}" destId="{E8E69E40-2CE6-480B-AC75-71B2D04E9BA5}" srcOrd="4" destOrd="0" presId="urn:microsoft.com/office/officeart/2005/8/layout/list1"/>
    <dgm:cxn modelId="{1D9FFC15-D374-4EB0-BB05-73BE0407AB71}" type="presParOf" srcId="{E8E69E40-2CE6-480B-AC75-71B2D04E9BA5}" destId="{7759E3FD-6DC3-47A1-88FB-3753A9225BB3}" srcOrd="0" destOrd="0" presId="urn:microsoft.com/office/officeart/2005/8/layout/list1"/>
    <dgm:cxn modelId="{BF5CF3EC-8092-4F3F-B060-35F783E6EE05}" type="presParOf" srcId="{E8E69E40-2CE6-480B-AC75-71B2D04E9BA5}" destId="{C4C0BE27-5BAE-48E6-B334-69B03A7DB021}" srcOrd="1" destOrd="0" presId="urn:microsoft.com/office/officeart/2005/8/layout/list1"/>
    <dgm:cxn modelId="{8DB6BDA7-906F-4742-A046-11A73873410A}" type="presParOf" srcId="{1134DE41-F339-47AF-8308-CBA990C4B3A1}" destId="{5336903D-922D-4930-983E-9F4DC551FE4E}" srcOrd="5" destOrd="0" presId="urn:microsoft.com/office/officeart/2005/8/layout/list1"/>
    <dgm:cxn modelId="{808A4EFF-31B8-4F19-A0AB-E5B3A127DC76}" type="presParOf" srcId="{1134DE41-F339-47AF-8308-CBA990C4B3A1}" destId="{8BAE6495-3817-4095-A0C8-CD9E12B502F5}" srcOrd="6" destOrd="0" presId="urn:microsoft.com/office/officeart/2005/8/layout/list1"/>
    <dgm:cxn modelId="{9F968410-7A64-4795-BBEE-FBD5577BF51A}" type="presParOf" srcId="{1134DE41-F339-47AF-8308-CBA990C4B3A1}" destId="{C15B3463-BD3D-4DB4-8717-37CF3A1E032A}" srcOrd="7" destOrd="0" presId="urn:microsoft.com/office/officeart/2005/8/layout/list1"/>
    <dgm:cxn modelId="{886487DE-069B-4B43-95CC-1EB4982B52F9}" type="presParOf" srcId="{1134DE41-F339-47AF-8308-CBA990C4B3A1}" destId="{594602DA-9076-4933-B4B2-5D84C9206C24}" srcOrd="8" destOrd="0" presId="urn:microsoft.com/office/officeart/2005/8/layout/list1"/>
    <dgm:cxn modelId="{0887CC2F-87D1-484E-A500-00B4F52E5840}" type="presParOf" srcId="{594602DA-9076-4933-B4B2-5D84C9206C24}" destId="{AEB234C0-811E-4B8C-9D1E-130B58189745}" srcOrd="0" destOrd="0" presId="urn:microsoft.com/office/officeart/2005/8/layout/list1"/>
    <dgm:cxn modelId="{8EBB4586-2526-41CD-935C-B56C4FCFCFBF}" type="presParOf" srcId="{594602DA-9076-4933-B4B2-5D84C9206C24}" destId="{20295245-01B8-4618-AA75-10187CEBCB83}" srcOrd="1" destOrd="0" presId="urn:microsoft.com/office/officeart/2005/8/layout/list1"/>
    <dgm:cxn modelId="{15C34DB8-75CC-4D24-80E5-01D4049B4DB8}" type="presParOf" srcId="{1134DE41-F339-47AF-8308-CBA990C4B3A1}" destId="{F2D468BF-EFF6-4EC7-A864-4EF1D9602EEB}" srcOrd="9" destOrd="0" presId="urn:microsoft.com/office/officeart/2005/8/layout/list1"/>
    <dgm:cxn modelId="{F52B4E5B-CB0A-4F73-B28B-870F9A49BDFC}" type="presParOf" srcId="{1134DE41-F339-47AF-8308-CBA990C4B3A1}" destId="{EA5F8BD6-0D60-4CCC-806B-4B294E169E46}" srcOrd="10" destOrd="0" presId="urn:microsoft.com/office/officeart/2005/8/layout/list1"/>
    <dgm:cxn modelId="{55A0BC83-5388-487D-8FBB-FAD161D8A4E6}" type="presParOf" srcId="{1134DE41-F339-47AF-8308-CBA990C4B3A1}" destId="{170AF3F7-6014-4B7F-A86E-542975F2BF33}" srcOrd="11" destOrd="0" presId="urn:microsoft.com/office/officeart/2005/8/layout/list1"/>
    <dgm:cxn modelId="{2F835467-5471-4DD0-B6F3-19078367A2ED}" type="presParOf" srcId="{1134DE41-F339-47AF-8308-CBA990C4B3A1}" destId="{44A08FDF-91D1-4EE5-9B8E-84C56582CD3B}" srcOrd="12" destOrd="0" presId="urn:microsoft.com/office/officeart/2005/8/layout/list1"/>
    <dgm:cxn modelId="{9016B047-BBBC-442D-A0A8-AE4462900A07}" type="presParOf" srcId="{44A08FDF-91D1-4EE5-9B8E-84C56582CD3B}" destId="{77700A61-8C7E-4DB5-BCDD-475FAAEBD360}" srcOrd="0" destOrd="0" presId="urn:microsoft.com/office/officeart/2005/8/layout/list1"/>
    <dgm:cxn modelId="{F0244581-89D2-451B-AFD8-AF0C5FCB08E1}" type="presParOf" srcId="{44A08FDF-91D1-4EE5-9B8E-84C56582CD3B}" destId="{A348049E-4403-4B1B-9F1A-F4A46FA27495}" srcOrd="1" destOrd="0" presId="urn:microsoft.com/office/officeart/2005/8/layout/list1"/>
    <dgm:cxn modelId="{3E87D6BC-E4BB-41AC-A165-78CDCA6C701F}" type="presParOf" srcId="{1134DE41-F339-47AF-8308-CBA990C4B3A1}" destId="{DBB8DAD5-7D3F-46BD-9035-C8BDE97AE5DA}" srcOrd="13" destOrd="0" presId="urn:microsoft.com/office/officeart/2005/8/layout/list1"/>
    <dgm:cxn modelId="{80D1CBE6-ADAB-44BF-9C38-CF523B185929}" type="presParOf" srcId="{1134DE41-F339-47AF-8308-CBA990C4B3A1}" destId="{26F43FF6-88F6-4C32-BE2F-4617CFCA3D7F}" srcOrd="14" destOrd="0" presId="urn:microsoft.com/office/officeart/2005/8/layout/list1"/>
    <dgm:cxn modelId="{2EC0B396-93C4-4188-A426-5FB413966EA0}" type="presParOf" srcId="{1134DE41-F339-47AF-8308-CBA990C4B3A1}" destId="{5B1D2B3A-431E-4A53-AD68-27D4C98CF5F9}" srcOrd="15" destOrd="0" presId="urn:microsoft.com/office/officeart/2005/8/layout/list1"/>
    <dgm:cxn modelId="{09D79C21-9CE5-444F-8431-3EE4B01F1458}" type="presParOf" srcId="{1134DE41-F339-47AF-8308-CBA990C4B3A1}" destId="{F005D717-41A5-423E-921B-B068C9E7D38B}" srcOrd="16" destOrd="0" presId="urn:microsoft.com/office/officeart/2005/8/layout/list1"/>
    <dgm:cxn modelId="{E1AFF43A-7B21-43DC-8FC6-C5774A3A0534}" type="presParOf" srcId="{F005D717-41A5-423E-921B-B068C9E7D38B}" destId="{2B1B7922-CF0B-480E-A4F9-3E0BE60BC6FD}" srcOrd="0" destOrd="0" presId="urn:microsoft.com/office/officeart/2005/8/layout/list1"/>
    <dgm:cxn modelId="{75FDA058-ABF3-4551-9C1F-8A8A494899F5}" type="presParOf" srcId="{F005D717-41A5-423E-921B-B068C9E7D38B}" destId="{693D71BC-D75C-422C-86AE-F6719CD48F42}" srcOrd="1" destOrd="0" presId="urn:microsoft.com/office/officeart/2005/8/layout/list1"/>
    <dgm:cxn modelId="{7663EBF4-557A-404D-9388-1579A6D45B90}" type="presParOf" srcId="{1134DE41-F339-47AF-8308-CBA990C4B3A1}" destId="{0CD23D8C-B4DC-4919-94B3-0D06521D593D}" srcOrd="17" destOrd="0" presId="urn:microsoft.com/office/officeart/2005/8/layout/list1"/>
    <dgm:cxn modelId="{2F571A8B-DC62-4D32-9234-88D7C9A47E0E}" type="presParOf" srcId="{1134DE41-F339-47AF-8308-CBA990C4B3A1}" destId="{84D45F48-7FBA-4130-88FE-4CACCA370ED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4F8806E-DCA8-4585-84EC-7BE9579323E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5D59CD24-12E7-4F84-8351-A57883FFD79B}">
      <dgm:prSet custT="1"/>
      <dgm:spPr/>
      <dgm:t>
        <a:bodyPr/>
        <a:lstStyle/>
        <a:p>
          <a:pPr rtl="0"/>
          <a:r>
            <a:rPr lang="ru-RU" sz="1800" dirty="0"/>
            <a:t>Страх несоответствия компетентности и необходимость переобучения сотрудников;</a:t>
          </a:r>
        </a:p>
      </dgm:t>
    </dgm:pt>
    <dgm:pt modelId="{91B9053C-BE33-43D1-866C-277AFBD90E7A}" type="parTrans" cxnId="{20AE57D6-27F4-4699-B0DA-CE547CAD8296}">
      <dgm:prSet/>
      <dgm:spPr/>
      <dgm:t>
        <a:bodyPr/>
        <a:lstStyle/>
        <a:p>
          <a:endParaRPr lang="ru-RU"/>
        </a:p>
      </dgm:t>
    </dgm:pt>
    <dgm:pt modelId="{F189DC49-9DE7-4491-8E4C-9236FF975C4C}" type="sibTrans" cxnId="{20AE57D6-27F4-4699-B0DA-CE547CAD8296}">
      <dgm:prSet/>
      <dgm:spPr/>
      <dgm:t>
        <a:bodyPr/>
        <a:lstStyle/>
        <a:p>
          <a:endParaRPr lang="ru-RU"/>
        </a:p>
      </dgm:t>
    </dgm:pt>
    <dgm:pt modelId="{6C80D754-52F8-4BD8-B0E9-E4E6266DCACC}">
      <dgm:prSet custT="1"/>
      <dgm:spPr/>
      <dgm:t>
        <a:bodyPr/>
        <a:lstStyle/>
        <a:p>
          <a:pPr rtl="0"/>
          <a:r>
            <a:rPr lang="ru-RU" sz="1800" dirty="0"/>
            <a:t>Неопределенность –  нехватка информации и страх перед неизвестным, обычно люди не любят жить в неизвестности и могут предпочесть несовершенное сегодня неизвестному будущему;</a:t>
          </a:r>
        </a:p>
      </dgm:t>
    </dgm:pt>
    <dgm:pt modelId="{E573945D-256C-40A8-8292-73E170B92086}" type="parTrans" cxnId="{B5635EA8-7200-4119-A388-03DDD1CBC182}">
      <dgm:prSet/>
      <dgm:spPr/>
      <dgm:t>
        <a:bodyPr/>
        <a:lstStyle/>
        <a:p>
          <a:endParaRPr lang="ru-RU"/>
        </a:p>
      </dgm:t>
    </dgm:pt>
    <dgm:pt modelId="{301F44F6-2EFF-46AE-BC38-BAE2DC517A6E}" type="sibTrans" cxnId="{B5635EA8-7200-4119-A388-03DDD1CBC182}">
      <dgm:prSet/>
      <dgm:spPr/>
      <dgm:t>
        <a:bodyPr/>
        <a:lstStyle/>
        <a:p>
          <a:endParaRPr lang="ru-RU"/>
        </a:p>
      </dgm:t>
    </dgm:pt>
    <dgm:pt modelId="{9E410B74-B2E7-4DB7-96BA-FBAF42B25BE3}">
      <dgm:prSet custT="1"/>
      <dgm:spPr/>
      <dgm:t>
        <a:bodyPr/>
        <a:lstStyle/>
        <a:p>
          <a:pPr rtl="0"/>
          <a:r>
            <a:rPr lang="ru-RU" sz="1800" dirty="0"/>
            <a:t>Уменьшение гарантий;</a:t>
          </a:r>
        </a:p>
      </dgm:t>
    </dgm:pt>
    <dgm:pt modelId="{F68CA287-A079-4B69-8BAD-447B3168E2D8}" type="parTrans" cxnId="{24406EB5-D977-4EF4-B848-B5D4EF31070D}">
      <dgm:prSet/>
      <dgm:spPr/>
      <dgm:t>
        <a:bodyPr/>
        <a:lstStyle/>
        <a:p>
          <a:endParaRPr lang="ru-RU"/>
        </a:p>
      </dgm:t>
    </dgm:pt>
    <dgm:pt modelId="{2ECAD832-6E0D-4C0E-9C5F-4BCA91B1BEB5}" type="sibTrans" cxnId="{24406EB5-D977-4EF4-B848-B5D4EF31070D}">
      <dgm:prSet/>
      <dgm:spPr/>
      <dgm:t>
        <a:bodyPr/>
        <a:lstStyle/>
        <a:p>
          <a:endParaRPr lang="ru-RU"/>
        </a:p>
      </dgm:t>
    </dgm:pt>
    <dgm:pt modelId="{6422F031-B6FC-4E8E-A729-ADBDB281DD2F}">
      <dgm:prSet custT="1"/>
      <dgm:spPr/>
      <dgm:t>
        <a:bodyPr/>
        <a:lstStyle/>
        <a:p>
          <a:pPr rtl="0"/>
          <a:r>
            <a:rPr lang="ru-RU" sz="1800" dirty="0"/>
            <a:t>Модификация социальных взаимодействий;</a:t>
          </a:r>
        </a:p>
      </dgm:t>
    </dgm:pt>
    <dgm:pt modelId="{D066E08F-DA4A-47AC-B93F-0A5739E55036}" type="parTrans" cxnId="{81C7E882-E1BA-4D01-8768-1E43C453CD35}">
      <dgm:prSet/>
      <dgm:spPr/>
      <dgm:t>
        <a:bodyPr/>
        <a:lstStyle/>
        <a:p>
          <a:endParaRPr lang="ru-RU"/>
        </a:p>
      </dgm:t>
    </dgm:pt>
    <dgm:pt modelId="{1A82CD76-3C11-4671-9D93-139723013192}" type="sibTrans" cxnId="{81C7E882-E1BA-4D01-8768-1E43C453CD35}">
      <dgm:prSet/>
      <dgm:spPr/>
      <dgm:t>
        <a:bodyPr/>
        <a:lstStyle/>
        <a:p>
          <a:endParaRPr lang="ru-RU"/>
        </a:p>
      </dgm:t>
    </dgm:pt>
    <dgm:pt modelId="{6476521B-56F2-4C1C-9039-CFEAA2C3C7FC}">
      <dgm:prSet custT="1"/>
      <dgm:spPr/>
      <dgm:t>
        <a:bodyPr/>
        <a:lstStyle/>
        <a:p>
          <a:pPr rtl="0"/>
          <a:r>
            <a:rPr lang="ru-RU" sz="1800" dirty="0"/>
            <a:t>Ухудшение коммуникаций и сбои в процессе управления;</a:t>
          </a:r>
        </a:p>
      </dgm:t>
    </dgm:pt>
    <dgm:pt modelId="{11BBDD74-88F7-4673-B8C6-460449C00D06}" type="parTrans" cxnId="{11B3EFB4-7CEA-4336-99A0-C5B48E41BAA9}">
      <dgm:prSet/>
      <dgm:spPr/>
      <dgm:t>
        <a:bodyPr/>
        <a:lstStyle/>
        <a:p>
          <a:endParaRPr lang="ru-RU"/>
        </a:p>
      </dgm:t>
    </dgm:pt>
    <dgm:pt modelId="{0C000578-F5F5-4A3F-9FF2-CD311F90B44C}" type="sibTrans" cxnId="{11B3EFB4-7CEA-4336-99A0-C5B48E41BAA9}">
      <dgm:prSet/>
      <dgm:spPr/>
      <dgm:t>
        <a:bodyPr/>
        <a:lstStyle/>
        <a:p>
          <a:endParaRPr lang="ru-RU"/>
        </a:p>
      </dgm:t>
    </dgm:pt>
    <dgm:pt modelId="{B96D65BC-EE9E-405F-9448-2B26CF6727E1}">
      <dgm:prSet custT="1"/>
      <dgm:spPr/>
      <dgm:t>
        <a:bodyPr/>
        <a:lstStyle/>
        <a:p>
          <a:pPr rtl="0"/>
          <a:r>
            <a:rPr lang="ru-RU" sz="1800" dirty="0"/>
            <a:t>Символический страх – небольшие изменения, которые могут повлиять на какой-либо ценный символ, например, на отдельный кабинет или место на служебной стоянке. Работники обычно видят в них символ начала больших перемен, особенно в тех случаях, когда у них нет определенного представления о масштабе изменений;</a:t>
          </a:r>
        </a:p>
      </dgm:t>
    </dgm:pt>
    <dgm:pt modelId="{8835F4CB-EFC5-4A5D-9BC7-5A50BE55DD3E}" type="parTrans" cxnId="{D17CB864-E8F8-4605-BBD7-9F67FC253D2A}">
      <dgm:prSet/>
      <dgm:spPr/>
      <dgm:t>
        <a:bodyPr/>
        <a:lstStyle/>
        <a:p>
          <a:endParaRPr lang="ru-RU"/>
        </a:p>
      </dgm:t>
    </dgm:pt>
    <dgm:pt modelId="{0C061B94-8D27-4ED3-883E-9FEA9A53D172}" type="sibTrans" cxnId="{D17CB864-E8F8-4605-BBD7-9F67FC253D2A}">
      <dgm:prSet/>
      <dgm:spPr/>
      <dgm:t>
        <a:bodyPr/>
        <a:lstStyle/>
        <a:p>
          <a:endParaRPr lang="ru-RU"/>
        </a:p>
      </dgm:t>
    </dgm:pt>
    <dgm:pt modelId="{0A12767F-A107-4F91-A5D0-6C541306FCF7}">
      <dgm:prSet custT="1"/>
      <dgm:spPr/>
      <dgm:t>
        <a:bodyPr/>
        <a:lstStyle/>
        <a:p>
          <a:pPr rtl="0"/>
          <a:r>
            <a:rPr lang="ru-RU" sz="1800" dirty="0"/>
            <a:t>Различные оценки и цели (суждения отдельных лиц часто являются основой оценки необходимости изменений, а различия в суждениях об ожидаемых результатах могут оказаться источником сопротивления).</a:t>
          </a:r>
        </a:p>
      </dgm:t>
    </dgm:pt>
    <dgm:pt modelId="{995438AB-8A9A-4230-BEC2-95EF8339F86E}" type="parTrans" cxnId="{4A5932A6-9B26-4A7A-976D-FA8E64392580}">
      <dgm:prSet/>
      <dgm:spPr/>
      <dgm:t>
        <a:bodyPr/>
        <a:lstStyle/>
        <a:p>
          <a:endParaRPr lang="ru-RU"/>
        </a:p>
      </dgm:t>
    </dgm:pt>
    <dgm:pt modelId="{9FD77E44-3334-4B98-A105-CDF792D94555}" type="sibTrans" cxnId="{4A5932A6-9B26-4A7A-976D-FA8E64392580}">
      <dgm:prSet/>
      <dgm:spPr/>
      <dgm:t>
        <a:bodyPr/>
        <a:lstStyle/>
        <a:p>
          <a:endParaRPr lang="ru-RU"/>
        </a:p>
      </dgm:t>
    </dgm:pt>
    <dgm:pt modelId="{703E776B-655C-441B-A7B3-8E8A66B208B7}" type="pres">
      <dgm:prSet presAssocID="{C4F8806E-DCA8-4585-84EC-7BE9579323E5}" presName="linear" presStyleCnt="0">
        <dgm:presLayoutVars>
          <dgm:dir/>
          <dgm:animLvl val="lvl"/>
          <dgm:resizeHandles val="exact"/>
        </dgm:presLayoutVars>
      </dgm:prSet>
      <dgm:spPr/>
    </dgm:pt>
    <dgm:pt modelId="{C9269CFB-AAC9-487A-BA12-2D79D9A1B190}" type="pres">
      <dgm:prSet presAssocID="{5D59CD24-12E7-4F84-8351-A57883FFD79B}" presName="parentLin" presStyleCnt="0"/>
      <dgm:spPr/>
    </dgm:pt>
    <dgm:pt modelId="{CA298C83-676B-45DB-B70D-C0049F748ECD}" type="pres">
      <dgm:prSet presAssocID="{5D59CD24-12E7-4F84-8351-A57883FFD79B}" presName="parentLeftMargin" presStyleLbl="node1" presStyleIdx="0" presStyleCnt="7"/>
      <dgm:spPr/>
    </dgm:pt>
    <dgm:pt modelId="{C8E8F4CF-8065-406E-86A0-497C9BB076D1}" type="pres">
      <dgm:prSet presAssocID="{5D59CD24-12E7-4F84-8351-A57883FFD79B}" presName="parentText" presStyleLbl="node1" presStyleIdx="0" presStyleCnt="7" custScaleX="142857" custScaleY="167215">
        <dgm:presLayoutVars>
          <dgm:chMax val="0"/>
          <dgm:bulletEnabled val="1"/>
        </dgm:presLayoutVars>
      </dgm:prSet>
      <dgm:spPr/>
    </dgm:pt>
    <dgm:pt modelId="{7A8C0D7D-5343-4E78-A5DD-DDE19FBF6BC4}" type="pres">
      <dgm:prSet presAssocID="{5D59CD24-12E7-4F84-8351-A57883FFD79B}" presName="negativeSpace" presStyleCnt="0"/>
      <dgm:spPr/>
    </dgm:pt>
    <dgm:pt modelId="{CA249B99-B0DC-40F2-B937-5D3C1360C6E8}" type="pres">
      <dgm:prSet presAssocID="{5D59CD24-12E7-4F84-8351-A57883FFD79B}" presName="childText" presStyleLbl="conFgAcc1" presStyleIdx="0" presStyleCnt="7">
        <dgm:presLayoutVars>
          <dgm:bulletEnabled val="1"/>
        </dgm:presLayoutVars>
      </dgm:prSet>
      <dgm:spPr/>
    </dgm:pt>
    <dgm:pt modelId="{E1062EB1-539F-4DFD-B1A8-8152B03951B1}" type="pres">
      <dgm:prSet presAssocID="{F189DC49-9DE7-4491-8E4C-9236FF975C4C}" presName="spaceBetweenRectangles" presStyleCnt="0"/>
      <dgm:spPr/>
    </dgm:pt>
    <dgm:pt modelId="{0E94C533-B882-4A00-83B9-3BB21B714E9E}" type="pres">
      <dgm:prSet presAssocID="{6C80D754-52F8-4BD8-B0E9-E4E6266DCACC}" presName="parentLin" presStyleCnt="0"/>
      <dgm:spPr/>
    </dgm:pt>
    <dgm:pt modelId="{EFB2578B-49E5-494B-918C-9318E1254AAE}" type="pres">
      <dgm:prSet presAssocID="{6C80D754-52F8-4BD8-B0E9-E4E6266DCACC}" presName="parentLeftMargin" presStyleLbl="node1" presStyleIdx="0" presStyleCnt="7"/>
      <dgm:spPr/>
    </dgm:pt>
    <dgm:pt modelId="{C5C33215-11FA-4C52-A89B-657101DE1864}" type="pres">
      <dgm:prSet presAssocID="{6C80D754-52F8-4BD8-B0E9-E4E6266DCACC}" presName="parentText" presStyleLbl="node1" presStyleIdx="1" presStyleCnt="7" custScaleX="142857" custScaleY="244206">
        <dgm:presLayoutVars>
          <dgm:chMax val="0"/>
          <dgm:bulletEnabled val="1"/>
        </dgm:presLayoutVars>
      </dgm:prSet>
      <dgm:spPr/>
    </dgm:pt>
    <dgm:pt modelId="{3A20625D-D2BE-4E63-94C1-FFB43358B71D}" type="pres">
      <dgm:prSet presAssocID="{6C80D754-52F8-4BD8-B0E9-E4E6266DCACC}" presName="negativeSpace" presStyleCnt="0"/>
      <dgm:spPr/>
    </dgm:pt>
    <dgm:pt modelId="{30BC613A-700B-484D-91C6-AD551F158D40}" type="pres">
      <dgm:prSet presAssocID="{6C80D754-52F8-4BD8-B0E9-E4E6266DCACC}" presName="childText" presStyleLbl="conFgAcc1" presStyleIdx="1" presStyleCnt="7">
        <dgm:presLayoutVars>
          <dgm:bulletEnabled val="1"/>
        </dgm:presLayoutVars>
      </dgm:prSet>
      <dgm:spPr/>
    </dgm:pt>
    <dgm:pt modelId="{A100839D-00A2-4B33-BE6C-0B55EF41E265}" type="pres">
      <dgm:prSet presAssocID="{301F44F6-2EFF-46AE-BC38-BAE2DC517A6E}" presName="spaceBetweenRectangles" presStyleCnt="0"/>
      <dgm:spPr/>
    </dgm:pt>
    <dgm:pt modelId="{36B09298-84EC-4180-9335-B292115DD9DA}" type="pres">
      <dgm:prSet presAssocID="{9E410B74-B2E7-4DB7-96BA-FBAF42B25BE3}" presName="parentLin" presStyleCnt="0"/>
      <dgm:spPr/>
    </dgm:pt>
    <dgm:pt modelId="{4D6102F5-14E6-4E2D-B865-C2C0AD7DB3A5}" type="pres">
      <dgm:prSet presAssocID="{9E410B74-B2E7-4DB7-96BA-FBAF42B25BE3}" presName="parentLeftMargin" presStyleLbl="node1" presStyleIdx="1" presStyleCnt="7"/>
      <dgm:spPr/>
    </dgm:pt>
    <dgm:pt modelId="{5ACC7CA1-CFFD-4BD8-AE0F-8619846B600B}" type="pres">
      <dgm:prSet presAssocID="{9E410B74-B2E7-4DB7-96BA-FBAF42B25BE3}" presName="parentText" presStyleLbl="node1" presStyleIdx="2" presStyleCnt="7" custScaleX="142857">
        <dgm:presLayoutVars>
          <dgm:chMax val="0"/>
          <dgm:bulletEnabled val="1"/>
        </dgm:presLayoutVars>
      </dgm:prSet>
      <dgm:spPr/>
    </dgm:pt>
    <dgm:pt modelId="{9AA1AA8A-95E0-4E2E-9110-7FB0384AAB77}" type="pres">
      <dgm:prSet presAssocID="{9E410B74-B2E7-4DB7-96BA-FBAF42B25BE3}" presName="negativeSpace" presStyleCnt="0"/>
      <dgm:spPr/>
    </dgm:pt>
    <dgm:pt modelId="{F08FC3F2-0855-4A04-8A48-795D70FC12A1}" type="pres">
      <dgm:prSet presAssocID="{9E410B74-B2E7-4DB7-96BA-FBAF42B25BE3}" presName="childText" presStyleLbl="conFgAcc1" presStyleIdx="2" presStyleCnt="7">
        <dgm:presLayoutVars>
          <dgm:bulletEnabled val="1"/>
        </dgm:presLayoutVars>
      </dgm:prSet>
      <dgm:spPr/>
    </dgm:pt>
    <dgm:pt modelId="{846E332C-71B5-4D67-A2AF-D902AEB9B832}" type="pres">
      <dgm:prSet presAssocID="{2ECAD832-6E0D-4C0E-9C5F-4BCA91B1BEB5}" presName="spaceBetweenRectangles" presStyleCnt="0"/>
      <dgm:spPr/>
    </dgm:pt>
    <dgm:pt modelId="{2DC6A591-0F02-4008-8CA6-927EFC84B36D}" type="pres">
      <dgm:prSet presAssocID="{6422F031-B6FC-4E8E-A729-ADBDB281DD2F}" presName="parentLin" presStyleCnt="0"/>
      <dgm:spPr/>
    </dgm:pt>
    <dgm:pt modelId="{632F8609-CD0B-4345-84FA-FB2B8B3428CC}" type="pres">
      <dgm:prSet presAssocID="{6422F031-B6FC-4E8E-A729-ADBDB281DD2F}" presName="parentLeftMargin" presStyleLbl="node1" presStyleIdx="2" presStyleCnt="7"/>
      <dgm:spPr/>
    </dgm:pt>
    <dgm:pt modelId="{32DDE1F1-5A22-45C1-96E4-F97FB0A0BF46}" type="pres">
      <dgm:prSet presAssocID="{6422F031-B6FC-4E8E-A729-ADBDB281DD2F}" presName="parentText" presStyleLbl="node1" presStyleIdx="3" presStyleCnt="7" custScaleX="142857">
        <dgm:presLayoutVars>
          <dgm:chMax val="0"/>
          <dgm:bulletEnabled val="1"/>
        </dgm:presLayoutVars>
      </dgm:prSet>
      <dgm:spPr/>
    </dgm:pt>
    <dgm:pt modelId="{7C5EAF0D-9D09-482B-90E6-EA89D7F0E8B1}" type="pres">
      <dgm:prSet presAssocID="{6422F031-B6FC-4E8E-A729-ADBDB281DD2F}" presName="negativeSpace" presStyleCnt="0"/>
      <dgm:spPr/>
    </dgm:pt>
    <dgm:pt modelId="{87C28E05-CFFE-46E6-A8CB-F5D9D046D601}" type="pres">
      <dgm:prSet presAssocID="{6422F031-B6FC-4E8E-A729-ADBDB281DD2F}" presName="childText" presStyleLbl="conFgAcc1" presStyleIdx="3" presStyleCnt="7">
        <dgm:presLayoutVars>
          <dgm:bulletEnabled val="1"/>
        </dgm:presLayoutVars>
      </dgm:prSet>
      <dgm:spPr/>
    </dgm:pt>
    <dgm:pt modelId="{CFDC54B1-1769-49DC-B7B6-0F685D582DF3}" type="pres">
      <dgm:prSet presAssocID="{1A82CD76-3C11-4671-9D93-139723013192}" presName="spaceBetweenRectangles" presStyleCnt="0"/>
      <dgm:spPr/>
    </dgm:pt>
    <dgm:pt modelId="{BA3DAAB4-266F-45A4-8098-0E3B1B7F1C35}" type="pres">
      <dgm:prSet presAssocID="{6476521B-56F2-4C1C-9039-CFEAA2C3C7FC}" presName="parentLin" presStyleCnt="0"/>
      <dgm:spPr/>
    </dgm:pt>
    <dgm:pt modelId="{92B845F6-684E-4E2C-BF14-A2EC7D4687FA}" type="pres">
      <dgm:prSet presAssocID="{6476521B-56F2-4C1C-9039-CFEAA2C3C7FC}" presName="parentLeftMargin" presStyleLbl="node1" presStyleIdx="3" presStyleCnt="7"/>
      <dgm:spPr/>
    </dgm:pt>
    <dgm:pt modelId="{83620636-9891-4192-AE6F-EA0604B5A1F8}" type="pres">
      <dgm:prSet presAssocID="{6476521B-56F2-4C1C-9039-CFEAA2C3C7FC}" presName="parentText" presStyleLbl="node1" presStyleIdx="4" presStyleCnt="7" custScaleX="142857">
        <dgm:presLayoutVars>
          <dgm:chMax val="0"/>
          <dgm:bulletEnabled val="1"/>
        </dgm:presLayoutVars>
      </dgm:prSet>
      <dgm:spPr/>
    </dgm:pt>
    <dgm:pt modelId="{EBB40F5B-C3DE-4CDE-AEF5-EFDF039515AF}" type="pres">
      <dgm:prSet presAssocID="{6476521B-56F2-4C1C-9039-CFEAA2C3C7FC}" presName="negativeSpace" presStyleCnt="0"/>
      <dgm:spPr/>
    </dgm:pt>
    <dgm:pt modelId="{8F70C3B9-2015-458F-A01A-D6195825A67B}" type="pres">
      <dgm:prSet presAssocID="{6476521B-56F2-4C1C-9039-CFEAA2C3C7FC}" presName="childText" presStyleLbl="conFgAcc1" presStyleIdx="4" presStyleCnt="7">
        <dgm:presLayoutVars>
          <dgm:bulletEnabled val="1"/>
        </dgm:presLayoutVars>
      </dgm:prSet>
      <dgm:spPr/>
    </dgm:pt>
    <dgm:pt modelId="{B9AAA5FF-30D7-4C2A-B38A-4DBBFCE593BF}" type="pres">
      <dgm:prSet presAssocID="{0C000578-F5F5-4A3F-9FF2-CD311F90B44C}" presName="spaceBetweenRectangles" presStyleCnt="0"/>
      <dgm:spPr/>
    </dgm:pt>
    <dgm:pt modelId="{D575F0EB-B7BB-4B18-8727-EF7E4F7F50E8}" type="pres">
      <dgm:prSet presAssocID="{B96D65BC-EE9E-405F-9448-2B26CF6727E1}" presName="parentLin" presStyleCnt="0"/>
      <dgm:spPr/>
    </dgm:pt>
    <dgm:pt modelId="{BB7CF12F-9196-40EE-AF96-9A51B3EE74E1}" type="pres">
      <dgm:prSet presAssocID="{B96D65BC-EE9E-405F-9448-2B26CF6727E1}" presName="parentLeftMargin" presStyleLbl="node1" presStyleIdx="4" presStyleCnt="7"/>
      <dgm:spPr/>
    </dgm:pt>
    <dgm:pt modelId="{144340CB-357E-4693-8170-526D7EA0A774}" type="pres">
      <dgm:prSet presAssocID="{B96D65BC-EE9E-405F-9448-2B26CF6727E1}" presName="parentText" presStyleLbl="node1" presStyleIdx="5" presStyleCnt="7" custScaleX="142857" custScaleY="418965">
        <dgm:presLayoutVars>
          <dgm:chMax val="0"/>
          <dgm:bulletEnabled val="1"/>
        </dgm:presLayoutVars>
      </dgm:prSet>
      <dgm:spPr/>
    </dgm:pt>
    <dgm:pt modelId="{E2F1788A-C5B2-4BF0-A233-DCCB869B25E6}" type="pres">
      <dgm:prSet presAssocID="{B96D65BC-EE9E-405F-9448-2B26CF6727E1}" presName="negativeSpace" presStyleCnt="0"/>
      <dgm:spPr/>
    </dgm:pt>
    <dgm:pt modelId="{793BDAA7-C824-41DF-BA4B-DCAB846F41BD}" type="pres">
      <dgm:prSet presAssocID="{B96D65BC-EE9E-405F-9448-2B26CF6727E1}" presName="childText" presStyleLbl="conFgAcc1" presStyleIdx="5" presStyleCnt="7">
        <dgm:presLayoutVars>
          <dgm:bulletEnabled val="1"/>
        </dgm:presLayoutVars>
      </dgm:prSet>
      <dgm:spPr/>
    </dgm:pt>
    <dgm:pt modelId="{02FC7F79-3980-4C32-826E-95658EDC6BDA}" type="pres">
      <dgm:prSet presAssocID="{0C061B94-8D27-4ED3-883E-9FEA9A53D172}" presName="spaceBetweenRectangles" presStyleCnt="0"/>
      <dgm:spPr/>
    </dgm:pt>
    <dgm:pt modelId="{424A6E40-E73D-486C-A09D-6B1D151BA974}" type="pres">
      <dgm:prSet presAssocID="{0A12767F-A107-4F91-A5D0-6C541306FCF7}" presName="parentLin" presStyleCnt="0"/>
      <dgm:spPr/>
    </dgm:pt>
    <dgm:pt modelId="{AC93B26B-3F21-4CC2-A23C-9A93A8351789}" type="pres">
      <dgm:prSet presAssocID="{0A12767F-A107-4F91-A5D0-6C541306FCF7}" presName="parentLeftMargin" presStyleLbl="node1" presStyleIdx="5" presStyleCnt="7"/>
      <dgm:spPr/>
    </dgm:pt>
    <dgm:pt modelId="{1DC7B66F-929E-4987-9EDE-FCC40941B8D2}" type="pres">
      <dgm:prSet presAssocID="{0A12767F-A107-4F91-A5D0-6C541306FCF7}" presName="parentText" presStyleLbl="node1" presStyleIdx="6" presStyleCnt="7" custScaleX="142857" custScaleY="228345">
        <dgm:presLayoutVars>
          <dgm:chMax val="0"/>
          <dgm:bulletEnabled val="1"/>
        </dgm:presLayoutVars>
      </dgm:prSet>
      <dgm:spPr/>
    </dgm:pt>
    <dgm:pt modelId="{D7E91FE8-6A1C-40F7-B032-69684FAA5CA1}" type="pres">
      <dgm:prSet presAssocID="{0A12767F-A107-4F91-A5D0-6C541306FCF7}" presName="negativeSpace" presStyleCnt="0"/>
      <dgm:spPr/>
    </dgm:pt>
    <dgm:pt modelId="{0B87810D-7073-4711-8E6E-E658D9670A1D}" type="pres">
      <dgm:prSet presAssocID="{0A12767F-A107-4F91-A5D0-6C541306FCF7}" presName="childText" presStyleLbl="conFgAcc1" presStyleIdx="6" presStyleCnt="7">
        <dgm:presLayoutVars>
          <dgm:bulletEnabled val="1"/>
        </dgm:presLayoutVars>
      </dgm:prSet>
      <dgm:spPr/>
    </dgm:pt>
  </dgm:ptLst>
  <dgm:cxnLst>
    <dgm:cxn modelId="{B017CB04-B696-4A0D-94BE-0C7E7BEC01C5}" type="presOf" srcId="{9E410B74-B2E7-4DB7-96BA-FBAF42B25BE3}" destId="{5ACC7CA1-CFFD-4BD8-AE0F-8619846B600B}" srcOrd="1" destOrd="0" presId="urn:microsoft.com/office/officeart/2005/8/layout/list1"/>
    <dgm:cxn modelId="{B094AD13-FB29-4BB9-9391-85C1A9322E40}" type="presOf" srcId="{6476521B-56F2-4C1C-9039-CFEAA2C3C7FC}" destId="{83620636-9891-4192-AE6F-EA0604B5A1F8}" srcOrd="1" destOrd="0" presId="urn:microsoft.com/office/officeart/2005/8/layout/list1"/>
    <dgm:cxn modelId="{DAD24D16-A7E2-479E-BFD8-136DCC3FBF29}" type="presOf" srcId="{6C80D754-52F8-4BD8-B0E9-E4E6266DCACC}" destId="{EFB2578B-49E5-494B-918C-9318E1254AAE}" srcOrd="0" destOrd="0" presId="urn:microsoft.com/office/officeart/2005/8/layout/list1"/>
    <dgm:cxn modelId="{3B642E19-0A9B-4EE0-9FA1-77540A1D7708}" type="presOf" srcId="{0A12767F-A107-4F91-A5D0-6C541306FCF7}" destId="{1DC7B66F-929E-4987-9EDE-FCC40941B8D2}" srcOrd="1" destOrd="0" presId="urn:microsoft.com/office/officeart/2005/8/layout/list1"/>
    <dgm:cxn modelId="{81481C31-81CE-4FF2-A5AE-B0A55BE0FE63}" type="presOf" srcId="{B96D65BC-EE9E-405F-9448-2B26CF6727E1}" destId="{144340CB-357E-4693-8170-526D7EA0A774}" srcOrd="1" destOrd="0" presId="urn:microsoft.com/office/officeart/2005/8/layout/list1"/>
    <dgm:cxn modelId="{6A8FF95C-24FF-49F3-8D22-59EA98B55CA6}" type="presOf" srcId="{5D59CD24-12E7-4F84-8351-A57883FFD79B}" destId="{CA298C83-676B-45DB-B70D-C0049F748ECD}" srcOrd="0" destOrd="0" presId="urn:microsoft.com/office/officeart/2005/8/layout/list1"/>
    <dgm:cxn modelId="{D17CB864-E8F8-4605-BBD7-9F67FC253D2A}" srcId="{C4F8806E-DCA8-4585-84EC-7BE9579323E5}" destId="{B96D65BC-EE9E-405F-9448-2B26CF6727E1}" srcOrd="5" destOrd="0" parTransId="{8835F4CB-EFC5-4A5D-9BC7-5A50BE55DD3E}" sibTransId="{0C061B94-8D27-4ED3-883E-9FEA9A53D172}"/>
    <dgm:cxn modelId="{A0076A56-8061-4041-A64F-F164DFF3A5B6}" type="presOf" srcId="{6C80D754-52F8-4BD8-B0E9-E4E6266DCACC}" destId="{C5C33215-11FA-4C52-A89B-657101DE1864}" srcOrd="1" destOrd="0" presId="urn:microsoft.com/office/officeart/2005/8/layout/list1"/>
    <dgm:cxn modelId="{81C7E882-E1BA-4D01-8768-1E43C453CD35}" srcId="{C4F8806E-DCA8-4585-84EC-7BE9579323E5}" destId="{6422F031-B6FC-4E8E-A729-ADBDB281DD2F}" srcOrd="3" destOrd="0" parTransId="{D066E08F-DA4A-47AC-B93F-0A5739E55036}" sibTransId="{1A82CD76-3C11-4671-9D93-139723013192}"/>
    <dgm:cxn modelId="{072B438E-AD8B-4251-861C-96BCA30ADE2F}" type="presOf" srcId="{6422F031-B6FC-4E8E-A729-ADBDB281DD2F}" destId="{632F8609-CD0B-4345-84FA-FB2B8B3428CC}" srcOrd="0" destOrd="0" presId="urn:microsoft.com/office/officeart/2005/8/layout/list1"/>
    <dgm:cxn modelId="{C4DFAFA4-5F0E-460C-85F9-DA222A034C86}" type="presOf" srcId="{C4F8806E-DCA8-4585-84EC-7BE9579323E5}" destId="{703E776B-655C-441B-A7B3-8E8A66B208B7}" srcOrd="0" destOrd="0" presId="urn:microsoft.com/office/officeart/2005/8/layout/list1"/>
    <dgm:cxn modelId="{4A5932A6-9B26-4A7A-976D-FA8E64392580}" srcId="{C4F8806E-DCA8-4585-84EC-7BE9579323E5}" destId="{0A12767F-A107-4F91-A5D0-6C541306FCF7}" srcOrd="6" destOrd="0" parTransId="{995438AB-8A9A-4230-BEC2-95EF8339F86E}" sibTransId="{9FD77E44-3334-4B98-A105-CDF792D94555}"/>
    <dgm:cxn modelId="{B5635EA8-7200-4119-A388-03DDD1CBC182}" srcId="{C4F8806E-DCA8-4585-84EC-7BE9579323E5}" destId="{6C80D754-52F8-4BD8-B0E9-E4E6266DCACC}" srcOrd="1" destOrd="0" parTransId="{E573945D-256C-40A8-8292-73E170B92086}" sibTransId="{301F44F6-2EFF-46AE-BC38-BAE2DC517A6E}"/>
    <dgm:cxn modelId="{11B3EFB4-7CEA-4336-99A0-C5B48E41BAA9}" srcId="{C4F8806E-DCA8-4585-84EC-7BE9579323E5}" destId="{6476521B-56F2-4C1C-9039-CFEAA2C3C7FC}" srcOrd="4" destOrd="0" parTransId="{11BBDD74-88F7-4673-B8C6-460449C00D06}" sibTransId="{0C000578-F5F5-4A3F-9FF2-CD311F90B44C}"/>
    <dgm:cxn modelId="{24406EB5-D977-4EF4-B848-B5D4EF31070D}" srcId="{C4F8806E-DCA8-4585-84EC-7BE9579323E5}" destId="{9E410B74-B2E7-4DB7-96BA-FBAF42B25BE3}" srcOrd="2" destOrd="0" parTransId="{F68CA287-A079-4B69-8BAD-447B3168E2D8}" sibTransId="{2ECAD832-6E0D-4C0E-9C5F-4BCA91B1BEB5}"/>
    <dgm:cxn modelId="{3E0532B8-BC60-4859-8E4D-7AF27D49AC76}" type="presOf" srcId="{6476521B-56F2-4C1C-9039-CFEAA2C3C7FC}" destId="{92B845F6-684E-4E2C-BF14-A2EC7D4687FA}" srcOrd="0" destOrd="0" presId="urn:microsoft.com/office/officeart/2005/8/layout/list1"/>
    <dgm:cxn modelId="{0B0501BF-374A-4F64-8001-546C805AB2E1}" type="presOf" srcId="{0A12767F-A107-4F91-A5D0-6C541306FCF7}" destId="{AC93B26B-3F21-4CC2-A23C-9A93A8351789}" srcOrd="0" destOrd="0" presId="urn:microsoft.com/office/officeart/2005/8/layout/list1"/>
    <dgm:cxn modelId="{1BD34DCA-1E94-4279-90BD-9A983BC7A4D4}" type="presOf" srcId="{B96D65BC-EE9E-405F-9448-2B26CF6727E1}" destId="{BB7CF12F-9196-40EE-AF96-9A51B3EE74E1}" srcOrd="0" destOrd="0" presId="urn:microsoft.com/office/officeart/2005/8/layout/list1"/>
    <dgm:cxn modelId="{B6DCC9D4-FAD9-45AE-A6C6-0B1A4F4CE2C4}" type="presOf" srcId="{9E410B74-B2E7-4DB7-96BA-FBAF42B25BE3}" destId="{4D6102F5-14E6-4E2D-B865-C2C0AD7DB3A5}" srcOrd="0" destOrd="0" presId="urn:microsoft.com/office/officeart/2005/8/layout/list1"/>
    <dgm:cxn modelId="{20AE57D6-27F4-4699-B0DA-CE547CAD8296}" srcId="{C4F8806E-DCA8-4585-84EC-7BE9579323E5}" destId="{5D59CD24-12E7-4F84-8351-A57883FFD79B}" srcOrd="0" destOrd="0" parTransId="{91B9053C-BE33-43D1-866C-277AFBD90E7A}" sibTransId="{F189DC49-9DE7-4491-8E4C-9236FF975C4C}"/>
    <dgm:cxn modelId="{FA5F8CE0-7438-4C81-B096-3DFB19FA33EE}" type="presOf" srcId="{6422F031-B6FC-4E8E-A729-ADBDB281DD2F}" destId="{32DDE1F1-5A22-45C1-96E4-F97FB0A0BF46}" srcOrd="1" destOrd="0" presId="urn:microsoft.com/office/officeart/2005/8/layout/list1"/>
    <dgm:cxn modelId="{18321CF3-3FA6-45F8-BF74-92CAE30EC964}" type="presOf" srcId="{5D59CD24-12E7-4F84-8351-A57883FFD79B}" destId="{C8E8F4CF-8065-406E-86A0-497C9BB076D1}" srcOrd="1" destOrd="0" presId="urn:microsoft.com/office/officeart/2005/8/layout/list1"/>
    <dgm:cxn modelId="{B176FC5D-F91A-4DC9-9051-07D962A62F30}" type="presParOf" srcId="{703E776B-655C-441B-A7B3-8E8A66B208B7}" destId="{C9269CFB-AAC9-487A-BA12-2D79D9A1B190}" srcOrd="0" destOrd="0" presId="urn:microsoft.com/office/officeart/2005/8/layout/list1"/>
    <dgm:cxn modelId="{EC778D4A-9D7C-456D-8278-D861C2537428}" type="presParOf" srcId="{C9269CFB-AAC9-487A-BA12-2D79D9A1B190}" destId="{CA298C83-676B-45DB-B70D-C0049F748ECD}" srcOrd="0" destOrd="0" presId="urn:microsoft.com/office/officeart/2005/8/layout/list1"/>
    <dgm:cxn modelId="{7189E457-7846-4B72-BE4D-690C46EC12C2}" type="presParOf" srcId="{C9269CFB-AAC9-487A-BA12-2D79D9A1B190}" destId="{C8E8F4CF-8065-406E-86A0-497C9BB076D1}" srcOrd="1" destOrd="0" presId="urn:microsoft.com/office/officeart/2005/8/layout/list1"/>
    <dgm:cxn modelId="{26B172E3-CF2E-44CF-BDF8-6F30921F721C}" type="presParOf" srcId="{703E776B-655C-441B-A7B3-8E8A66B208B7}" destId="{7A8C0D7D-5343-4E78-A5DD-DDE19FBF6BC4}" srcOrd="1" destOrd="0" presId="urn:microsoft.com/office/officeart/2005/8/layout/list1"/>
    <dgm:cxn modelId="{59099A15-34E2-42F3-9C9F-F3D53823AA2C}" type="presParOf" srcId="{703E776B-655C-441B-A7B3-8E8A66B208B7}" destId="{CA249B99-B0DC-40F2-B937-5D3C1360C6E8}" srcOrd="2" destOrd="0" presId="urn:microsoft.com/office/officeart/2005/8/layout/list1"/>
    <dgm:cxn modelId="{F8D99D98-4B78-4B85-B0D8-A71D92A00900}" type="presParOf" srcId="{703E776B-655C-441B-A7B3-8E8A66B208B7}" destId="{E1062EB1-539F-4DFD-B1A8-8152B03951B1}" srcOrd="3" destOrd="0" presId="urn:microsoft.com/office/officeart/2005/8/layout/list1"/>
    <dgm:cxn modelId="{6DE1BED4-AEE3-4D83-84B8-B4A25B30E866}" type="presParOf" srcId="{703E776B-655C-441B-A7B3-8E8A66B208B7}" destId="{0E94C533-B882-4A00-83B9-3BB21B714E9E}" srcOrd="4" destOrd="0" presId="urn:microsoft.com/office/officeart/2005/8/layout/list1"/>
    <dgm:cxn modelId="{9BD3A16D-75D6-4873-8186-A0E526E76DE9}" type="presParOf" srcId="{0E94C533-B882-4A00-83B9-3BB21B714E9E}" destId="{EFB2578B-49E5-494B-918C-9318E1254AAE}" srcOrd="0" destOrd="0" presId="urn:microsoft.com/office/officeart/2005/8/layout/list1"/>
    <dgm:cxn modelId="{2668F06E-5199-4BD8-8848-6C2AB9A12E86}" type="presParOf" srcId="{0E94C533-B882-4A00-83B9-3BB21B714E9E}" destId="{C5C33215-11FA-4C52-A89B-657101DE1864}" srcOrd="1" destOrd="0" presId="urn:microsoft.com/office/officeart/2005/8/layout/list1"/>
    <dgm:cxn modelId="{D1E5836E-D8DF-4270-AA51-55E807C54EDD}" type="presParOf" srcId="{703E776B-655C-441B-A7B3-8E8A66B208B7}" destId="{3A20625D-D2BE-4E63-94C1-FFB43358B71D}" srcOrd="5" destOrd="0" presId="urn:microsoft.com/office/officeart/2005/8/layout/list1"/>
    <dgm:cxn modelId="{84A6A7FC-7E1A-4E96-9F4E-783592656928}" type="presParOf" srcId="{703E776B-655C-441B-A7B3-8E8A66B208B7}" destId="{30BC613A-700B-484D-91C6-AD551F158D40}" srcOrd="6" destOrd="0" presId="urn:microsoft.com/office/officeart/2005/8/layout/list1"/>
    <dgm:cxn modelId="{A49BF7A3-702B-4997-84A9-BF056AEB80E9}" type="presParOf" srcId="{703E776B-655C-441B-A7B3-8E8A66B208B7}" destId="{A100839D-00A2-4B33-BE6C-0B55EF41E265}" srcOrd="7" destOrd="0" presId="urn:microsoft.com/office/officeart/2005/8/layout/list1"/>
    <dgm:cxn modelId="{04F280D2-0993-4FC1-A737-1FD57F83F93C}" type="presParOf" srcId="{703E776B-655C-441B-A7B3-8E8A66B208B7}" destId="{36B09298-84EC-4180-9335-B292115DD9DA}" srcOrd="8" destOrd="0" presId="urn:microsoft.com/office/officeart/2005/8/layout/list1"/>
    <dgm:cxn modelId="{D5CE5A6C-BC72-4254-977E-BBA4FF37BFAF}" type="presParOf" srcId="{36B09298-84EC-4180-9335-B292115DD9DA}" destId="{4D6102F5-14E6-4E2D-B865-C2C0AD7DB3A5}" srcOrd="0" destOrd="0" presId="urn:microsoft.com/office/officeart/2005/8/layout/list1"/>
    <dgm:cxn modelId="{3FADBE61-9A0D-49C0-BE8F-CA839D62A256}" type="presParOf" srcId="{36B09298-84EC-4180-9335-B292115DD9DA}" destId="{5ACC7CA1-CFFD-4BD8-AE0F-8619846B600B}" srcOrd="1" destOrd="0" presId="urn:microsoft.com/office/officeart/2005/8/layout/list1"/>
    <dgm:cxn modelId="{D2316276-C995-4E88-B666-3970740306CC}" type="presParOf" srcId="{703E776B-655C-441B-A7B3-8E8A66B208B7}" destId="{9AA1AA8A-95E0-4E2E-9110-7FB0384AAB77}" srcOrd="9" destOrd="0" presId="urn:microsoft.com/office/officeart/2005/8/layout/list1"/>
    <dgm:cxn modelId="{DAFB2E65-A9F6-42DB-98CA-C704F3B5EDC9}" type="presParOf" srcId="{703E776B-655C-441B-A7B3-8E8A66B208B7}" destId="{F08FC3F2-0855-4A04-8A48-795D70FC12A1}" srcOrd="10" destOrd="0" presId="urn:microsoft.com/office/officeart/2005/8/layout/list1"/>
    <dgm:cxn modelId="{923D28F0-4283-426C-8EB3-EEBA1F650E36}" type="presParOf" srcId="{703E776B-655C-441B-A7B3-8E8A66B208B7}" destId="{846E332C-71B5-4D67-A2AF-D902AEB9B832}" srcOrd="11" destOrd="0" presId="urn:microsoft.com/office/officeart/2005/8/layout/list1"/>
    <dgm:cxn modelId="{D0F2DCFC-25F5-407A-8D50-E625B9623CAE}" type="presParOf" srcId="{703E776B-655C-441B-A7B3-8E8A66B208B7}" destId="{2DC6A591-0F02-4008-8CA6-927EFC84B36D}" srcOrd="12" destOrd="0" presId="urn:microsoft.com/office/officeart/2005/8/layout/list1"/>
    <dgm:cxn modelId="{6EDFB80B-F3EB-4947-BC85-7A4A68FA9065}" type="presParOf" srcId="{2DC6A591-0F02-4008-8CA6-927EFC84B36D}" destId="{632F8609-CD0B-4345-84FA-FB2B8B3428CC}" srcOrd="0" destOrd="0" presId="urn:microsoft.com/office/officeart/2005/8/layout/list1"/>
    <dgm:cxn modelId="{8CC71D4E-5D8B-48D0-A933-4779B0DA7BFD}" type="presParOf" srcId="{2DC6A591-0F02-4008-8CA6-927EFC84B36D}" destId="{32DDE1F1-5A22-45C1-96E4-F97FB0A0BF46}" srcOrd="1" destOrd="0" presId="urn:microsoft.com/office/officeart/2005/8/layout/list1"/>
    <dgm:cxn modelId="{D3BD10A5-C128-49CA-B53C-55C698389554}" type="presParOf" srcId="{703E776B-655C-441B-A7B3-8E8A66B208B7}" destId="{7C5EAF0D-9D09-482B-90E6-EA89D7F0E8B1}" srcOrd="13" destOrd="0" presId="urn:microsoft.com/office/officeart/2005/8/layout/list1"/>
    <dgm:cxn modelId="{CE7F591F-89D2-4A4A-AF1B-B439A747BD8B}" type="presParOf" srcId="{703E776B-655C-441B-A7B3-8E8A66B208B7}" destId="{87C28E05-CFFE-46E6-A8CB-F5D9D046D601}" srcOrd="14" destOrd="0" presId="urn:microsoft.com/office/officeart/2005/8/layout/list1"/>
    <dgm:cxn modelId="{24E0FB8A-90EE-4AEB-AAB2-9CF951A0FC87}" type="presParOf" srcId="{703E776B-655C-441B-A7B3-8E8A66B208B7}" destId="{CFDC54B1-1769-49DC-B7B6-0F685D582DF3}" srcOrd="15" destOrd="0" presId="urn:microsoft.com/office/officeart/2005/8/layout/list1"/>
    <dgm:cxn modelId="{D0169FA6-9162-489F-AA60-3613B36B3AC7}" type="presParOf" srcId="{703E776B-655C-441B-A7B3-8E8A66B208B7}" destId="{BA3DAAB4-266F-45A4-8098-0E3B1B7F1C35}" srcOrd="16" destOrd="0" presId="urn:microsoft.com/office/officeart/2005/8/layout/list1"/>
    <dgm:cxn modelId="{37962C5E-8614-4FDE-8CFD-A4CAFD70B040}" type="presParOf" srcId="{BA3DAAB4-266F-45A4-8098-0E3B1B7F1C35}" destId="{92B845F6-684E-4E2C-BF14-A2EC7D4687FA}" srcOrd="0" destOrd="0" presId="urn:microsoft.com/office/officeart/2005/8/layout/list1"/>
    <dgm:cxn modelId="{6323E49E-D134-444F-83AB-DBD00AFBC42A}" type="presParOf" srcId="{BA3DAAB4-266F-45A4-8098-0E3B1B7F1C35}" destId="{83620636-9891-4192-AE6F-EA0604B5A1F8}" srcOrd="1" destOrd="0" presId="urn:microsoft.com/office/officeart/2005/8/layout/list1"/>
    <dgm:cxn modelId="{399434EB-FBB3-404D-ADEC-6FCBC4C2B0AD}" type="presParOf" srcId="{703E776B-655C-441B-A7B3-8E8A66B208B7}" destId="{EBB40F5B-C3DE-4CDE-AEF5-EFDF039515AF}" srcOrd="17" destOrd="0" presId="urn:microsoft.com/office/officeart/2005/8/layout/list1"/>
    <dgm:cxn modelId="{66152217-5E94-4E7D-881D-76C6EF13DFAC}" type="presParOf" srcId="{703E776B-655C-441B-A7B3-8E8A66B208B7}" destId="{8F70C3B9-2015-458F-A01A-D6195825A67B}" srcOrd="18" destOrd="0" presId="urn:microsoft.com/office/officeart/2005/8/layout/list1"/>
    <dgm:cxn modelId="{549C1C2B-0A96-4626-B239-A84DD730739C}" type="presParOf" srcId="{703E776B-655C-441B-A7B3-8E8A66B208B7}" destId="{B9AAA5FF-30D7-4C2A-B38A-4DBBFCE593BF}" srcOrd="19" destOrd="0" presId="urn:microsoft.com/office/officeart/2005/8/layout/list1"/>
    <dgm:cxn modelId="{D743E582-50C8-46FD-A6FF-77185FA9A3B8}" type="presParOf" srcId="{703E776B-655C-441B-A7B3-8E8A66B208B7}" destId="{D575F0EB-B7BB-4B18-8727-EF7E4F7F50E8}" srcOrd="20" destOrd="0" presId="urn:microsoft.com/office/officeart/2005/8/layout/list1"/>
    <dgm:cxn modelId="{33E4F360-119A-4DCA-BE1F-1E323EBAE22C}" type="presParOf" srcId="{D575F0EB-B7BB-4B18-8727-EF7E4F7F50E8}" destId="{BB7CF12F-9196-40EE-AF96-9A51B3EE74E1}" srcOrd="0" destOrd="0" presId="urn:microsoft.com/office/officeart/2005/8/layout/list1"/>
    <dgm:cxn modelId="{3C6778C0-EA76-4408-83E6-D2E018AFDDD4}" type="presParOf" srcId="{D575F0EB-B7BB-4B18-8727-EF7E4F7F50E8}" destId="{144340CB-357E-4693-8170-526D7EA0A774}" srcOrd="1" destOrd="0" presId="urn:microsoft.com/office/officeart/2005/8/layout/list1"/>
    <dgm:cxn modelId="{A1B10ECD-8EFB-4CAA-A8FB-326E31C3CD3B}" type="presParOf" srcId="{703E776B-655C-441B-A7B3-8E8A66B208B7}" destId="{E2F1788A-C5B2-4BF0-A233-DCCB869B25E6}" srcOrd="21" destOrd="0" presId="urn:microsoft.com/office/officeart/2005/8/layout/list1"/>
    <dgm:cxn modelId="{8DCFE50F-FA5C-437F-8661-6A56BF1CF80C}" type="presParOf" srcId="{703E776B-655C-441B-A7B3-8E8A66B208B7}" destId="{793BDAA7-C824-41DF-BA4B-DCAB846F41BD}" srcOrd="22" destOrd="0" presId="urn:microsoft.com/office/officeart/2005/8/layout/list1"/>
    <dgm:cxn modelId="{22E79860-3838-44C7-A4CB-D7D162638467}" type="presParOf" srcId="{703E776B-655C-441B-A7B3-8E8A66B208B7}" destId="{02FC7F79-3980-4C32-826E-95658EDC6BDA}" srcOrd="23" destOrd="0" presId="urn:microsoft.com/office/officeart/2005/8/layout/list1"/>
    <dgm:cxn modelId="{1599B826-06A6-481F-B081-C4F1C9723C38}" type="presParOf" srcId="{703E776B-655C-441B-A7B3-8E8A66B208B7}" destId="{424A6E40-E73D-486C-A09D-6B1D151BA974}" srcOrd="24" destOrd="0" presId="urn:microsoft.com/office/officeart/2005/8/layout/list1"/>
    <dgm:cxn modelId="{B90B71A6-0DF2-4FD5-AB55-5D6E4F29EE48}" type="presParOf" srcId="{424A6E40-E73D-486C-A09D-6B1D151BA974}" destId="{AC93B26B-3F21-4CC2-A23C-9A93A8351789}" srcOrd="0" destOrd="0" presId="urn:microsoft.com/office/officeart/2005/8/layout/list1"/>
    <dgm:cxn modelId="{1AF93BBA-6230-4741-812C-2EAE259D5E95}" type="presParOf" srcId="{424A6E40-E73D-486C-A09D-6B1D151BA974}" destId="{1DC7B66F-929E-4987-9EDE-FCC40941B8D2}" srcOrd="1" destOrd="0" presId="urn:microsoft.com/office/officeart/2005/8/layout/list1"/>
    <dgm:cxn modelId="{E3AE5840-EC6A-4F69-84CA-671B6E9A516A}" type="presParOf" srcId="{703E776B-655C-441B-A7B3-8E8A66B208B7}" destId="{D7E91FE8-6A1C-40F7-B032-69684FAA5CA1}" srcOrd="25" destOrd="0" presId="urn:microsoft.com/office/officeart/2005/8/layout/list1"/>
    <dgm:cxn modelId="{88E19E70-896C-4355-B4DD-DEF78AECF5E0}" type="presParOf" srcId="{703E776B-655C-441B-A7B3-8E8A66B208B7}" destId="{0B87810D-7073-4711-8E6E-E658D9670A1D}"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F8806E-DCA8-4585-84EC-7BE9579323E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5D59CD24-12E7-4F84-8351-A57883FFD79B}">
      <dgm:prSet custT="1"/>
      <dgm:spPr/>
      <dgm:t>
        <a:bodyPr/>
        <a:lstStyle/>
        <a:p>
          <a:pPr rtl="0"/>
          <a:r>
            <a:rPr lang="ru-RU" sz="1800" dirty="0"/>
            <a:t>Неадекватные системы вознаграждения, не поощряющие ожидаемое менеджерами поведение работников;</a:t>
          </a:r>
        </a:p>
      </dgm:t>
    </dgm:pt>
    <dgm:pt modelId="{91B9053C-BE33-43D1-866C-277AFBD90E7A}" type="parTrans" cxnId="{20AE57D6-27F4-4699-B0DA-CE547CAD8296}">
      <dgm:prSet/>
      <dgm:spPr/>
      <dgm:t>
        <a:bodyPr/>
        <a:lstStyle/>
        <a:p>
          <a:endParaRPr lang="ru-RU"/>
        </a:p>
      </dgm:t>
    </dgm:pt>
    <dgm:pt modelId="{F189DC49-9DE7-4491-8E4C-9236FF975C4C}" type="sibTrans" cxnId="{20AE57D6-27F4-4699-B0DA-CE547CAD8296}">
      <dgm:prSet/>
      <dgm:spPr/>
      <dgm:t>
        <a:bodyPr/>
        <a:lstStyle/>
        <a:p>
          <a:endParaRPr lang="ru-RU"/>
        </a:p>
      </dgm:t>
    </dgm:pt>
    <dgm:pt modelId="{6C80D754-52F8-4BD8-B0E9-E4E6266DCACC}">
      <dgm:prSet custT="1"/>
      <dgm:spPr/>
      <dgm:t>
        <a:bodyPr/>
        <a:lstStyle/>
        <a:p>
          <a:pPr rtl="0"/>
          <a:r>
            <a:rPr lang="ru-RU" sz="1800" dirty="0"/>
            <a:t>Несоответствие изменений корпоративной культуре.</a:t>
          </a:r>
        </a:p>
      </dgm:t>
    </dgm:pt>
    <dgm:pt modelId="{E573945D-256C-40A8-8292-73E170B92086}" type="parTrans" cxnId="{B5635EA8-7200-4119-A388-03DDD1CBC182}">
      <dgm:prSet/>
      <dgm:spPr/>
      <dgm:t>
        <a:bodyPr/>
        <a:lstStyle/>
        <a:p>
          <a:endParaRPr lang="ru-RU"/>
        </a:p>
      </dgm:t>
    </dgm:pt>
    <dgm:pt modelId="{301F44F6-2EFF-46AE-BC38-BAE2DC517A6E}" type="sibTrans" cxnId="{B5635EA8-7200-4119-A388-03DDD1CBC182}">
      <dgm:prSet/>
      <dgm:spPr/>
      <dgm:t>
        <a:bodyPr/>
        <a:lstStyle/>
        <a:p>
          <a:endParaRPr lang="ru-RU"/>
        </a:p>
      </dgm:t>
    </dgm:pt>
    <dgm:pt modelId="{703E776B-655C-441B-A7B3-8E8A66B208B7}" type="pres">
      <dgm:prSet presAssocID="{C4F8806E-DCA8-4585-84EC-7BE9579323E5}" presName="linear" presStyleCnt="0">
        <dgm:presLayoutVars>
          <dgm:dir/>
          <dgm:animLvl val="lvl"/>
          <dgm:resizeHandles val="exact"/>
        </dgm:presLayoutVars>
      </dgm:prSet>
      <dgm:spPr/>
    </dgm:pt>
    <dgm:pt modelId="{C9269CFB-AAC9-487A-BA12-2D79D9A1B190}" type="pres">
      <dgm:prSet presAssocID="{5D59CD24-12E7-4F84-8351-A57883FFD79B}" presName="parentLin" presStyleCnt="0"/>
      <dgm:spPr/>
    </dgm:pt>
    <dgm:pt modelId="{CA298C83-676B-45DB-B70D-C0049F748ECD}" type="pres">
      <dgm:prSet presAssocID="{5D59CD24-12E7-4F84-8351-A57883FFD79B}" presName="parentLeftMargin" presStyleLbl="node1" presStyleIdx="0" presStyleCnt="2"/>
      <dgm:spPr/>
    </dgm:pt>
    <dgm:pt modelId="{C8E8F4CF-8065-406E-86A0-497C9BB076D1}" type="pres">
      <dgm:prSet presAssocID="{5D59CD24-12E7-4F84-8351-A57883FFD79B}" presName="parentText" presStyleLbl="node1" presStyleIdx="0" presStyleCnt="2" custScaleX="142857" custScaleY="297073">
        <dgm:presLayoutVars>
          <dgm:chMax val="0"/>
          <dgm:bulletEnabled val="1"/>
        </dgm:presLayoutVars>
      </dgm:prSet>
      <dgm:spPr/>
    </dgm:pt>
    <dgm:pt modelId="{7A8C0D7D-5343-4E78-A5DD-DDE19FBF6BC4}" type="pres">
      <dgm:prSet presAssocID="{5D59CD24-12E7-4F84-8351-A57883FFD79B}" presName="negativeSpace" presStyleCnt="0"/>
      <dgm:spPr/>
    </dgm:pt>
    <dgm:pt modelId="{CA249B99-B0DC-40F2-B937-5D3C1360C6E8}" type="pres">
      <dgm:prSet presAssocID="{5D59CD24-12E7-4F84-8351-A57883FFD79B}" presName="childText" presStyleLbl="conFgAcc1" presStyleIdx="0" presStyleCnt="2">
        <dgm:presLayoutVars>
          <dgm:bulletEnabled val="1"/>
        </dgm:presLayoutVars>
      </dgm:prSet>
      <dgm:spPr/>
    </dgm:pt>
    <dgm:pt modelId="{E1062EB1-539F-4DFD-B1A8-8152B03951B1}" type="pres">
      <dgm:prSet presAssocID="{F189DC49-9DE7-4491-8E4C-9236FF975C4C}" presName="spaceBetweenRectangles" presStyleCnt="0"/>
      <dgm:spPr/>
    </dgm:pt>
    <dgm:pt modelId="{0E94C533-B882-4A00-83B9-3BB21B714E9E}" type="pres">
      <dgm:prSet presAssocID="{6C80D754-52F8-4BD8-B0E9-E4E6266DCACC}" presName="parentLin" presStyleCnt="0"/>
      <dgm:spPr/>
    </dgm:pt>
    <dgm:pt modelId="{EFB2578B-49E5-494B-918C-9318E1254AAE}" type="pres">
      <dgm:prSet presAssocID="{6C80D754-52F8-4BD8-B0E9-E4E6266DCACC}" presName="parentLeftMargin" presStyleLbl="node1" presStyleIdx="0" presStyleCnt="2"/>
      <dgm:spPr/>
    </dgm:pt>
    <dgm:pt modelId="{C5C33215-11FA-4C52-A89B-657101DE1864}" type="pres">
      <dgm:prSet presAssocID="{6C80D754-52F8-4BD8-B0E9-E4E6266DCACC}" presName="parentText" presStyleLbl="node1" presStyleIdx="1" presStyleCnt="2" custScaleX="142857" custScaleY="311731">
        <dgm:presLayoutVars>
          <dgm:chMax val="0"/>
          <dgm:bulletEnabled val="1"/>
        </dgm:presLayoutVars>
      </dgm:prSet>
      <dgm:spPr/>
    </dgm:pt>
    <dgm:pt modelId="{3A20625D-D2BE-4E63-94C1-FFB43358B71D}" type="pres">
      <dgm:prSet presAssocID="{6C80D754-52F8-4BD8-B0E9-E4E6266DCACC}" presName="negativeSpace" presStyleCnt="0"/>
      <dgm:spPr/>
    </dgm:pt>
    <dgm:pt modelId="{30BC613A-700B-484D-91C6-AD551F158D40}" type="pres">
      <dgm:prSet presAssocID="{6C80D754-52F8-4BD8-B0E9-E4E6266DCACC}" presName="childText" presStyleLbl="conFgAcc1" presStyleIdx="1" presStyleCnt="2" custFlipVert="0" custScaleY="93029" custLinFactY="40639" custLinFactNeighborX="13218" custLinFactNeighborY="100000">
        <dgm:presLayoutVars>
          <dgm:bulletEnabled val="1"/>
        </dgm:presLayoutVars>
      </dgm:prSet>
      <dgm:spPr/>
    </dgm:pt>
  </dgm:ptLst>
  <dgm:cxnLst>
    <dgm:cxn modelId="{735BD33E-B560-4D7E-96F5-6F9ACA9CCAA8}" type="presOf" srcId="{C4F8806E-DCA8-4585-84EC-7BE9579323E5}" destId="{703E776B-655C-441B-A7B3-8E8A66B208B7}" srcOrd="0" destOrd="0" presId="urn:microsoft.com/office/officeart/2005/8/layout/list1"/>
    <dgm:cxn modelId="{7DF4B671-55A1-43E3-8A66-7D078EB156EF}" type="presOf" srcId="{5D59CD24-12E7-4F84-8351-A57883FFD79B}" destId="{C8E8F4CF-8065-406E-86A0-497C9BB076D1}" srcOrd="1" destOrd="0" presId="urn:microsoft.com/office/officeart/2005/8/layout/list1"/>
    <dgm:cxn modelId="{C2B8018B-4A39-4D67-83A3-AF380ADEDB09}" type="presOf" srcId="{6C80D754-52F8-4BD8-B0E9-E4E6266DCACC}" destId="{EFB2578B-49E5-494B-918C-9318E1254AAE}" srcOrd="0" destOrd="0" presId="urn:microsoft.com/office/officeart/2005/8/layout/list1"/>
    <dgm:cxn modelId="{B5635EA8-7200-4119-A388-03DDD1CBC182}" srcId="{C4F8806E-DCA8-4585-84EC-7BE9579323E5}" destId="{6C80D754-52F8-4BD8-B0E9-E4E6266DCACC}" srcOrd="1" destOrd="0" parTransId="{E573945D-256C-40A8-8292-73E170B92086}" sibTransId="{301F44F6-2EFF-46AE-BC38-BAE2DC517A6E}"/>
    <dgm:cxn modelId="{0D540FC0-5BE6-45AB-AE8C-14D1CC886AE1}" type="presOf" srcId="{6C80D754-52F8-4BD8-B0E9-E4E6266DCACC}" destId="{C5C33215-11FA-4C52-A89B-657101DE1864}" srcOrd="1" destOrd="0" presId="urn:microsoft.com/office/officeart/2005/8/layout/list1"/>
    <dgm:cxn modelId="{20AE57D6-27F4-4699-B0DA-CE547CAD8296}" srcId="{C4F8806E-DCA8-4585-84EC-7BE9579323E5}" destId="{5D59CD24-12E7-4F84-8351-A57883FFD79B}" srcOrd="0" destOrd="0" parTransId="{91B9053C-BE33-43D1-866C-277AFBD90E7A}" sibTransId="{F189DC49-9DE7-4491-8E4C-9236FF975C4C}"/>
    <dgm:cxn modelId="{B344EFFD-3A75-4C54-83DC-19ED4F4F5ED5}" type="presOf" srcId="{5D59CD24-12E7-4F84-8351-A57883FFD79B}" destId="{CA298C83-676B-45DB-B70D-C0049F748ECD}" srcOrd="0" destOrd="0" presId="urn:microsoft.com/office/officeart/2005/8/layout/list1"/>
    <dgm:cxn modelId="{540D4A56-D597-4AAE-A7B1-7A9C1AD10670}" type="presParOf" srcId="{703E776B-655C-441B-A7B3-8E8A66B208B7}" destId="{C9269CFB-AAC9-487A-BA12-2D79D9A1B190}" srcOrd="0" destOrd="0" presId="urn:microsoft.com/office/officeart/2005/8/layout/list1"/>
    <dgm:cxn modelId="{4EBBB89F-DDFB-42DA-A3FD-4765BF284317}" type="presParOf" srcId="{C9269CFB-AAC9-487A-BA12-2D79D9A1B190}" destId="{CA298C83-676B-45DB-B70D-C0049F748ECD}" srcOrd="0" destOrd="0" presId="urn:microsoft.com/office/officeart/2005/8/layout/list1"/>
    <dgm:cxn modelId="{40D8BAEC-0947-4EB0-AC69-B2B424FDE86C}" type="presParOf" srcId="{C9269CFB-AAC9-487A-BA12-2D79D9A1B190}" destId="{C8E8F4CF-8065-406E-86A0-497C9BB076D1}" srcOrd="1" destOrd="0" presId="urn:microsoft.com/office/officeart/2005/8/layout/list1"/>
    <dgm:cxn modelId="{0526B6FD-3627-4436-A585-5F47B0E0EA74}" type="presParOf" srcId="{703E776B-655C-441B-A7B3-8E8A66B208B7}" destId="{7A8C0D7D-5343-4E78-A5DD-DDE19FBF6BC4}" srcOrd="1" destOrd="0" presId="urn:microsoft.com/office/officeart/2005/8/layout/list1"/>
    <dgm:cxn modelId="{4C900583-885A-4044-94F0-FBD171009EE2}" type="presParOf" srcId="{703E776B-655C-441B-A7B3-8E8A66B208B7}" destId="{CA249B99-B0DC-40F2-B937-5D3C1360C6E8}" srcOrd="2" destOrd="0" presId="urn:microsoft.com/office/officeart/2005/8/layout/list1"/>
    <dgm:cxn modelId="{FCD6B9C8-3C55-492C-9C8A-99473D39F501}" type="presParOf" srcId="{703E776B-655C-441B-A7B3-8E8A66B208B7}" destId="{E1062EB1-539F-4DFD-B1A8-8152B03951B1}" srcOrd="3" destOrd="0" presId="urn:microsoft.com/office/officeart/2005/8/layout/list1"/>
    <dgm:cxn modelId="{63CC5EE7-31E8-4F58-9BC6-45CE9DBF619B}" type="presParOf" srcId="{703E776B-655C-441B-A7B3-8E8A66B208B7}" destId="{0E94C533-B882-4A00-83B9-3BB21B714E9E}" srcOrd="4" destOrd="0" presId="urn:microsoft.com/office/officeart/2005/8/layout/list1"/>
    <dgm:cxn modelId="{8D5D8890-67FC-49E7-AB6D-DF21F67EE0E1}" type="presParOf" srcId="{0E94C533-B882-4A00-83B9-3BB21B714E9E}" destId="{EFB2578B-49E5-494B-918C-9318E1254AAE}" srcOrd="0" destOrd="0" presId="urn:microsoft.com/office/officeart/2005/8/layout/list1"/>
    <dgm:cxn modelId="{831E012E-0BDE-4D59-A966-83C261CB306A}" type="presParOf" srcId="{0E94C533-B882-4A00-83B9-3BB21B714E9E}" destId="{C5C33215-11FA-4C52-A89B-657101DE1864}" srcOrd="1" destOrd="0" presId="urn:microsoft.com/office/officeart/2005/8/layout/list1"/>
    <dgm:cxn modelId="{634D6CA6-1F3F-4F32-BF1B-FCB998A8AFA7}" type="presParOf" srcId="{703E776B-655C-441B-A7B3-8E8A66B208B7}" destId="{3A20625D-D2BE-4E63-94C1-FFB43358B71D}" srcOrd="5" destOrd="0" presId="urn:microsoft.com/office/officeart/2005/8/layout/list1"/>
    <dgm:cxn modelId="{35967E47-B586-4376-B023-AF692AA7DAA5}" type="presParOf" srcId="{703E776B-655C-441B-A7B3-8E8A66B208B7}" destId="{30BC613A-700B-484D-91C6-AD551F158D4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2102B4E-CC2C-471A-807F-03AE8B4A4A08}"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ru-RU"/>
        </a:p>
      </dgm:t>
    </dgm:pt>
    <dgm:pt modelId="{69F0416B-6400-4405-913B-2F17FAE604EB}">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Нечетко поставленные цели;</a:t>
          </a:r>
        </a:p>
      </dgm:t>
    </dgm:pt>
    <dgm:pt modelId="{64288CD4-9542-4FCF-8A01-79367A2CC866}" type="parTrans" cxnId="{D2B2B9EF-5F88-4C84-9325-D42FAAB21E9D}">
      <dgm:prSet/>
      <dgm:spPr/>
      <dgm:t>
        <a:bodyPr/>
        <a:lstStyle/>
        <a:p>
          <a:endParaRPr lang="ru-RU"/>
        </a:p>
      </dgm:t>
    </dgm:pt>
    <dgm:pt modelId="{EC6DC902-C563-49B0-957B-82B1085C90FE}" type="sibTrans" cxnId="{D2B2B9EF-5F88-4C84-9325-D42FAAB21E9D}">
      <dgm:prSet/>
      <dgm:spPr/>
      <dgm:t>
        <a:bodyPr/>
        <a:lstStyle/>
        <a:p>
          <a:endParaRPr lang="ru-RU"/>
        </a:p>
      </dgm:t>
    </dgm:pt>
    <dgm:pt modelId="{A9BDF574-165F-46B7-852C-EAD5CD376646}">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Недостаток понимания происходящего из-за отсутствия информации;</a:t>
          </a:r>
        </a:p>
      </dgm:t>
    </dgm:pt>
    <dgm:pt modelId="{E9CD874F-D53D-4C6C-9869-6C6584146F41}" type="parTrans" cxnId="{87EFAA18-6AB4-43B4-AF9B-702A5F7E7C49}">
      <dgm:prSet/>
      <dgm:spPr/>
      <dgm:t>
        <a:bodyPr/>
        <a:lstStyle/>
        <a:p>
          <a:endParaRPr lang="ru-RU"/>
        </a:p>
      </dgm:t>
    </dgm:pt>
    <dgm:pt modelId="{BF4A6C5C-271E-47D5-AA64-DC9DEF957FF3}" type="sibTrans" cxnId="{87EFAA18-6AB4-43B4-AF9B-702A5F7E7C49}">
      <dgm:prSet/>
      <dgm:spPr/>
      <dgm:t>
        <a:bodyPr/>
        <a:lstStyle/>
        <a:p>
          <a:endParaRPr lang="ru-RU"/>
        </a:p>
      </dgm:t>
    </dgm:pt>
    <dgm:pt modelId="{58F1DA1A-F99E-4F2A-B8BD-A26D4A6D50EA}">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Недоверие персонала к администрации;</a:t>
          </a:r>
        </a:p>
      </dgm:t>
    </dgm:pt>
    <dgm:pt modelId="{EF537C5B-40FC-47E8-BCC1-679744ED9BD4}" type="parTrans" cxnId="{5E16B70D-5CE5-4FC9-AD40-0B395718023B}">
      <dgm:prSet/>
      <dgm:spPr/>
      <dgm:t>
        <a:bodyPr/>
        <a:lstStyle/>
        <a:p>
          <a:endParaRPr lang="ru-RU"/>
        </a:p>
      </dgm:t>
    </dgm:pt>
    <dgm:pt modelId="{8A86BB39-EB50-479A-8D6C-794D9980D9A1}" type="sibTrans" cxnId="{5E16B70D-5CE5-4FC9-AD40-0B395718023B}">
      <dgm:prSet/>
      <dgm:spPr/>
      <dgm:t>
        <a:bodyPr/>
        <a:lstStyle/>
        <a:p>
          <a:endParaRPr lang="ru-RU"/>
        </a:p>
      </dgm:t>
    </dgm:pt>
    <dgm:pt modelId="{A96432F4-AD71-4408-B1DE-6D93479B9287}">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Неуверенность руководителей в своих силах (в своей квалификации, уровне профессиональных знаний);</a:t>
          </a:r>
        </a:p>
      </dgm:t>
    </dgm:pt>
    <dgm:pt modelId="{9371EE7B-3F49-4715-AE3B-9A65FC494AA0}" type="parTrans" cxnId="{FF7A0CE0-F1D2-4B16-AD21-C000FEE4325B}">
      <dgm:prSet/>
      <dgm:spPr/>
      <dgm:t>
        <a:bodyPr/>
        <a:lstStyle/>
        <a:p>
          <a:endParaRPr lang="ru-RU"/>
        </a:p>
      </dgm:t>
    </dgm:pt>
    <dgm:pt modelId="{FA9A55E1-C3BE-4B1A-AB56-483309933F43}" type="sibTrans" cxnId="{FF7A0CE0-F1D2-4B16-AD21-C000FEE4325B}">
      <dgm:prSet/>
      <dgm:spPr/>
      <dgm:t>
        <a:bodyPr/>
        <a:lstStyle/>
        <a:p>
          <a:endParaRPr lang="ru-RU"/>
        </a:p>
      </dgm:t>
    </dgm:pt>
    <dgm:pt modelId="{C2DDE553-B06C-468A-9DEF-CA32CFFFDB18}">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Отсутствие заинтересованности в изменениях (или заинтересованность в том, чтобы все оставалось по-старому);</a:t>
          </a:r>
        </a:p>
      </dgm:t>
    </dgm:pt>
    <dgm:pt modelId="{CD29E7A8-A06B-448E-9544-A0F463C19CCB}" type="parTrans" cxnId="{7395E6EF-065C-4197-A245-E7B337AA00F1}">
      <dgm:prSet/>
      <dgm:spPr/>
      <dgm:t>
        <a:bodyPr/>
        <a:lstStyle/>
        <a:p>
          <a:endParaRPr lang="ru-RU"/>
        </a:p>
      </dgm:t>
    </dgm:pt>
    <dgm:pt modelId="{3D2893A0-3665-4EC4-9C16-ACAE2315468F}" type="sibTrans" cxnId="{7395E6EF-065C-4197-A245-E7B337AA00F1}">
      <dgm:prSet/>
      <dgm:spPr/>
      <dgm:t>
        <a:bodyPr/>
        <a:lstStyle/>
        <a:p>
          <a:endParaRPr lang="ru-RU"/>
        </a:p>
      </dgm:t>
    </dgm:pt>
    <dgm:pt modelId="{F3030106-F580-442C-B514-867BD1685C16}">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Старая система приоритетов, установок, связанных с профессиональной деятельностью</a:t>
          </a:r>
          <a:r>
            <a:rPr lang="ru-RU" sz="1000" dirty="0"/>
            <a:t>.</a:t>
          </a:r>
        </a:p>
      </dgm:t>
    </dgm:pt>
    <dgm:pt modelId="{41D2E127-D318-4065-8A22-A490D892B118}" type="parTrans" cxnId="{0C2063C4-E39B-47CF-AE23-EF3E872E8C02}">
      <dgm:prSet/>
      <dgm:spPr/>
      <dgm:t>
        <a:bodyPr/>
        <a:lstStyle/>
        <a:p>
          <a:endParaRPr lang="ru-RU"/>
        </a:p>
      </dgm:t>
    </dgm:pt>
    <dgm:pt modelId="{82D41A88-C2A6-45A7-A9D7-D7F3D651D189}" type="sibTrans" cxnId="{0C2063C4-E39B-47CF-AE23-EF3E872E8C02}">
      <dgm:prSet/>
      <dgm:spPr/>
      <dgm:t>
        <a:bodyPr/>
        <a:lstStyle/>
        <a:p>
          <a:endParaRPr lang="ru-RU"/>
        </a:p>
      </dgm:t>
    </dgm:pt>
    <dgm:pt modelId="{09ED100A-28EB-418D-A5CC-340C27866804}" type="pres">
      <dgm:prSet presAssocID="{A2102B4E-CC2C-471A-807F-03AE8B4A4A08}" presName="linearFlow" presStyleCnt="0">
        <dgm:presLayoutVars>
          <dgm:dir/>
          <dgm:resizeHandles val="exact"/>
        </dgm:presLayoutVars>
      </dgm:prSet>
      <dgm:spPr/>
    </dgm:pt>
    <dgm:pt modelId="{03F25DD8-B869-4C56-8452-5304FC601411}" type="pres">
      <dgm:prSet presAssocID="{69F0416B-6400-4405-913B-2F17FAE604EB}" presName="composite" presStyleCnt="0"/>
      <dgm:spPr/>
    </dgm:pt>
    <dgm:pt modelId="{01CB4232-AA9F-4071-AB98-EC4AE83590C9}" type="pres">
      <dgm:prSet presAssocID="{69F0416B-6400-4405-913B-2F17FAE604EB}" presName="imgShp" presStyleLbl="fgImgPlace1" presStyleIdx="0" presStyleCnt="6"/>
      <dgm:spPr>
        <a:blipFill rotWithShape="1">
          <a:blip xmlns:r="http://schemas.openxmlformats.org/officeDocument/2006/relationships" r:embed="rId1"/>
          <a:stretch>
            <a:fillRect/>
          </a:stretch>
        </a:blipFill>
      </dgm:spPr>
    </dgm:pt>
    <dgm:pt modelId="{820409D2-275C-41EE-A25E-21DF3FD54947}" type="pres">
      <dgm:prSet presAssocID="{69F0416B-6400-4405-913B-2F17FAE604EB}" presName="txShp" presStyleLbl="node1" presStyleIdx="0" presStyleCnt="6">
        <dgm:presLayoutVars>
          <dgm:bulletEnabled val="1"/>
        </dgm:presLayoutVars>
      </dgm:prSet>
      <dgm:spPr/>
    </dgm:pt>
    <dgm:pt modelId="{685F8C52-870B-44BA-B837-FD8E443C6098}" type="pres">
      <dgm:prSet presAssocID="{EC6DC902-C563-49B0-957B-82B1085C90FE}" presName="spacing" presStyleCnt="0"/>
      <dgm:spPr/>
    </dgm:pt>
    <dgm:pt modelId="{A57DC987-7B8B-42FB-950F-9C2831D16896}" type="pres">
      <dgm:prSet presAssocID="{A9BDF574-165F-46B7-852C-EAD5CD376646}" presName="composite" presStyleCnt="0"/>
      <dgm:spPr/>
    </dgm:pt>
    <dgm:pt modelId="{58F9F734-C516-49A8-8481-5CDBA1224ECA}" type="pres">
      <dgm:prSet presAssocID="{A9BDF574-165F-46B7-852C-EAD5CD376646}" presName="imgShp" presStyleLbl="fgImgPlace1" presStyleIdx="1" presStyleCnt="6"/>
      <dgm:spPr>
        <a:blipFill rotWithShape="1">
          <a:blip xmlns:r="http://schemas.openxmlformats.org/officeDocument/2006/relationships" r:embed="rId1"/>
          <a:stretch>
            <a:fillRect/>
          </a:stretch>
        </a:blipFill>
      </dgm:spPr>
    </dgm:pt>
    <dgm:pt modelId="{EDFD71BD-B598-45A8-BE97-79ED1D426C11}" type="pres">
      <dgm:prSet presAssocID="{A9BDF574-165F-46B7-852C-EAD5CD376646}" presName="txShp" presStyleLbl="node1" presStyleIdx="1" presStyleCnt="6">
        <dgm:presLayoutVars>
          <dgm:bulletEnabled val="1"/>
        </dgm:presLayoutVars>
      </dgm:prSet>
      <dgm:spPr/>
    </dgm:pt>
    <dgm:pt modelId="{8577BF20-A155-4DAF-923F-A2D548AE1451}" type="pres">
      <dgm:prSet presAssocID="{BF4A6C5C-271E-47D5-AA64-DC9DEF957FF3}" presName="spacing" presStyleCnt="0"/>
      <dgm:spPr/>
    </dgm:pt>
    <dgm:pt modelId="{8BF6AC0C-41EB-49E0-906F-B04C861E6CA6}" type="pres">
      <dgm:prSet presAssocID="{58F1DA1A-F99E-4F2A-B8BD-A26D4A6D50EA}" presName="composite" presStyleCnt="0"/>
      <dgm:spPr/>
    </dgm:pt>
    <dgm:pt modelId="{880EAEB6-F9B8-48A2-A3E3-2E2D10FAA0A5}" type="pres">
      <dgm:prSet presAssocID="{58F1DA1A-F99E-4F2A-B8BD-A26D4A6D50EA}" presName="imgShp" presStyleLbl="fgImgPlace1" presStyleIdx="2" presStyleCnt="6"/>
      <dgm:spPr>
        <a:blipFill rotWithShape="1">
          <a:blip xmlns:r="http://schemas.openxmlformats.org/officeDocument/2006/relationships" r:embed="rId1"/>
          <a:stretch>
            <a:fillRect/>
          </a:stretch>
        </a:blipFill>
      </dgm:spPr>
    </dgm:pt>
    <dgm:pt modelId="{2BB0B836-B563-47C6-AA55-E38FEA66BD99}" type="pres">
      <dgm:prSet presAssocID="{58F1DA1A-F99E-4F2A-B8BD-A26D4A6D50EA}" presName="txShp" presStyleLbl="node1" presStyleIdx="2" presStyleCnt="6">
        <dgm:presLayoutVars>
          <dgm:bulletEnabled val="1"/>
        </dgm:presLayoutVars>
      </dgm:prSet>
      <dgm:spPr/>
    </dgm:pt>
    <dgm:pt modelId="{F6760705-C128-4016-9A66-2B1EF8D1FD17}" type="pres">
      <dgm:prSet presAssocID="{8A86BB39-EB50-479A-8D6C-794D9980D9A1}" presName="spacing" presStyleCnt="0"/>
      <dgm:spPr/>
    </dgm:pt>
    <dgm:pt modelId="{3BF85FBB-EB93-43DC-9E46-535EA4DD9189}" type="pres">
      <dgm:prSet presAssocID="{A96432F4-AD71-4408-B1DE-6D93479B9287}" presName="composite" presStyleCnt="0"/>
      <dgm:spPr/>
    </dgm:pt>
    <dgm:pt modelId="{EDC92253-C032-4CF8-B5BC-6369B833A008}" type="pres">
      <dgm:prSet presAssocID="{A96432F4-AD71-4408-B1DE-6D93479B9287}" presName="imgShp" presStyleLbl="fgImgPlace1" presStyleIdx="3" presStyleCnt="6"/>
      <dgm:spPr>
        <a:blipFill rotWithShape="1">
          <a:blip xmlns:r="http://schemas.openxmlformats.org/officeDocument/2006/relationships" r:embed="rId1"/>
          <a:stretch>
            <a:fillRect/>
          </a:stretch>
        </a:blipFill>
      </dgm:spPr>
    </dgm:pt>
    <dgm:pt modelId="{11EC9552-749B-4DC6-9419-EEEF2F9E867E}" type="pres">
      <dgm:prSet presAssocID="{A96432F4-AD71-4408-B1DE-6D93479B9287}" presName="txShp" presStyleLbl="node1" presStyleIdx="3" presStyleCnt="6">
        <dgm:presLayoutVars>
          <dgm:bulletEnabled val="1"/>
        </dgm:presLayoutVars>
      </dgm:prSet>
      <dgm:spPr/>
    </dgm:pt>
    <dgm:pt modelId="{3CFA820C-016F-4733-B7BE-6D1B0637F4D2}" type="pres">
      <dgm:prSet presAssocID="{FA9A55E1-C3BE-4B1A-AB56-483309933F43}" presName="spacing" presStyleCnt="0"/>
      <dgm:spPr/>
    </dgm:pt>
    <dgm:pt modelId="{015892E5-AB67-4C53-AFCF-F1B69174828E}" type="pres">
      <dgm:prSet presAssocID="{C2DDE553-B06C-468A-9DEF-CA32CFFFDB18}" presName="composite" presStyleCnt="0"/>
      <dgm:spPr/>
    </dgm:pt>
    <dgm:pt modelId="{AC327E53-1ED7-460F-894B-56CEA148C035}" type="pres">
      <dgm:prSet presAssocID="{C2DDE553-B06C-468A-9DEF-CA32CFFFDB18}" presName="imgShp" presStyleLbl="fgImgPlace1" presStyleIdx="4" presStyleCnt="6"/>
      <dgm:spPr>
        <a:blipFill rotWithShape="1">
          <a:blip xmlns:r="http://schemas.openxmlformats.org/officeDocument/2006/relationships" r:embed="rId1"/>
          <a:stretch>
            <a:fillRect/>
          </a:stretch>
        </a:blipFill>
      </dgm:spPr>
    </dgm:pt>
    <dgm:pt modelId="{C3398B97-DA9B-4110-923F-CF4DDC58BE25}" type="pres">
      <dgm:prSet presAssocID="{C2DDE553-B06C-468A-9DEF-CA32CFFFDB18}" presName="txShp" presStyleLbl="node1" presStyleIdx="4" presStyleCnt="6">
        <dgm:presLayoutVars>
          <dgm:bulletEnabled val="1"/>
        </dgm:presLayoutVars>
      </dgm:prSet>
      <dgm:spPr/>
    </dgm:pt>
    <dgm:pt modelId="{FDC7AC9B-813D-4216-95B9-7DA2E9ABEFE0}" type="pres">
      <dgm:prSet presAssocID="{3D2893A0-3665-4EC4-9C16-ACAE2315468F}" presName="spacing" presStyleCnt="0"/>
      <dgm:spPr/>
    </dgm:pt>
    <dgm:pt modelId="{A8813B80-2472-4BD3-9129-EA127D19CE8B}" type="pres">
      <dgm:prSet presAssocID="{F3030106-F580-442C-B514-867BD1685C16}" presName="composite" presStyleCnt="0"/>
      <dgm:spPr/>
    </dgm:pt>
    <dgm:pt modelId="{D0914B8F-AF1F-4A36-AD40-D5BD60E3FF98}" type="pres">
      <dgm:prSet presAssocID="{F3030106-F580-442C-B514-867BD1685C16}" presName="imgShp" presStyleLbl="fgImgPlace1" presStyleIdx="5" presStyleCnt="6"/>
      <dgm:spPr>
        <a:blipFill rotWithShape="1">
          <a:blip xmlns:r="http://schemas.openxmlformats.org/officeDocument/2006/relationships" r:embed="rId1"/>
          <a:stretch>
            <a:fillRect/>
          </a:stretch>
        </a:blipFill>
      </dgm:spPr>
    </dgm:pt>
    <dgm:pt modelId="{FED304A5-33DC-4628-8271-C817DE4D8C31}" type="pres">
      <dgm:prSet presAssocID="{F3030106-F580-442C-B514-867BD1685C16}" presName="txShp" presStyleLbl="node1" presStyleIdx="5" presStyleCnt="6">
        <dgm:presLayoutVars>
          <dgm:bulletEnabled val="1"/>
        </dgm:presLayoutVars>
      </dgm:prSet>
      <dgm:spPr/>
    </dgm:pt>
  </dgm:ptLst>
  <dgm:cxnLst>
    <dgm:cxn modelId="{5E16B70D-5CE5-4FC9-AD40-0B395718023B}" srcId="{A2102B4E-CC2C-471A-807F-03AE8B4A4A08}" destId="{58F1DA1A-F99E-4F2A-B8BD-A26D4A6D50EA}" srcOrd="2" destOrd="0" parTransId="{EF537C5B-40FC-47E8-BCC1-679744ED9BD4}" sibTransId="{8A86BB39-EB50-479A-8D6C-794D9980D9A1}"/>
    <dgm:cxn modelId="{87EFAA18-6AB4-43B4-AF9B-702A5F7E7C49}" srcId="{A2102B4E-CC2C-471A-807F-03AE8B4A4A08}" destId="{A9BDF574-165F-46B7-852C-EAD5CD376646}" srcOrd="1" destOrd="0" parTransId="{E9CD874F-D53D-4C6C-9869-6C6584146F41}" sibTransId="{BF4A6C5C-271E-47D5-AA64-DC9DEF957FF3}"/>
    <dgm:cxn modelId="{1771A736-316B-4EE4-948D-8D246CB5A43F}" type="presOf" srcId="{58F1DA1A-F99E-4F2A-B8BD-A26D4A6D50EA}" destId="{2BB0B836-B563-47C6-AA55-E38FEA66BD99}" srcOrd="0" destOrd="0" presId="urn:microsoft.com/office/officeart/2005/8/layout/vList3"/>
    <dgm:cxn modelId="{0C33874A-E252-44CA-9748-3FAE869F80FC}" type="presOf" srcId="{F3030106-F580-442C-B514-867BD1685C16}" destId="{FED304A5-33DC-4628-8271-C817DE4D8C31}" srcOrd="0" destOrd="0" presId="urn:microsoft.com/office/officeart/2005/8/layout/vList3"/>
    <dgm:cxn modelId="{F690534C-3ED8-46C2-83BC-6866460FDB4D}" type="presOf" srcId="{C2DDE553-B06C-468A-9DEF-CA32CFFFDB18}" destId="{C3398B97-DA9B-4110-923F-CF4DDC58BE25}" srcOrd="0" destOrd="0" presId="urn:microsoft.com/office/officeart/2005/8/layout/vList3"/>
    <dgm:cxn modelId="{A32EFB51-198D-485F-A9A9-68F5607A630D}" type="presOf" srcId="{69F0416B-6400-4405-913B-2F17FAE604EB}" destId="{820409D2-275C-41EE-A25E-21DF3FD54947}" srcOrd="0" destOrd="0" presId="urn:microsoft.com/office/officeart/2005/8/layout/vList3"/>
    <dgm:cxn modelId="{8989BD7F-FCD1-4F16-BD4F-0DD5FBC09BCF}" type="presOf" srcId="{A96432F4-AD71-4408-B1DE-6D93479B9287}" destId="{11EC9552-749B-4DC6-9419-EEEF2F9E867E}" srcOrd="0" destOrd="0" presId="urn:microsoft.com/office/officeart/2005/8/layout/vList3"/>
    <dgm:cxn modelId="{68901FA1-3B92-4169-BFDA-1072AA40A802}" type="presOf" srcId="{A9BDF574-165F-46B7-852C-EAD5CD376646}" destId="{EDFD71BD-B598-45A8-BE97-79ED1D426C11}" srcOrd="0" destOrd="0" presId="urn:microsoft.com/office/officeart/2005/8/layout/vList3"/>
    <dgm:cxn modelId="{6C7E9CA1-70FF-4053-86AE-5D0E51F7A146}" type="presOf" srcId="{A2102B4E-CC2C-471A-807F-03AE8B4A4A08}" destId="{09ED100A-28EB-418D-A5CC-340C27866804}" srcOrd="0" destOrd="0" presId="urn:microsoft.com/office/officeart/2005/8/layout/vList3"/>
    <dgm:cxn modelId="{0C2063C4-E39B-47CF-AE23-EF3E872E8C02}" srcId="{A2102B4E-CC2C-471A-807F-03AE8B4A4A08}" destId="{F3030106-F580-442C-B514-867BD1685C16}" srcOrd="5" destOrd="0" parTransId="{41D2E127-D318-4065-8A22-A490D892B118}" sibTransId="{82D41A88-C2A6-45A7-A9D7-D7F3D651D189}"/>
    <dgm:cxn modelId="{FF7A0CE0-F1D2-4B16-AD21-C000FEE4325B}" srcId="{A2102B4E-CC2C-471A-807F-03AE8B4A4A08}" destId="{A96432F4-AD71-4408-B1DE-6D93479B9287}" srcOrd="3" destOrd="0" parTransId="{9371EE7B-3F49-4715-AE3B-9A65FC494AA0}" sibTransId="{FA9A55E1-C3BE-4B1A-AB56-483309933F43}"/>
    <dgm:cxn modelId="{D2B2B9EF-5F88-4C84-9325-D42FAAB21E9D}" srcId="{A2102B4E-CC2C-471A-807F-03AE8B4A4A08}" destId="{69F0416B-6400-4405-913B-2F17FAE604EB}" srcOrd="0" destOrd="0" parTransId="{64288CD4-9542-4FCF-8A01-79367A2CC866}" sibTransId="{EC6DC902-C563-49B0-957B-82B1085C90FE}"/>
    <dgm:cxn modelId="{7395E6EF-065C-4197-A245-E7B337AA00F1}" srcId="{A2102B4E-CC2C-471A-807F-03AE8B4A4A08}" destId="{C2DDE553-B06C-468A-9DEF-CA32CFFFDB18}" srcOrd="4" destOrd="0" parTransId="{CD29E7A8-A06B-448E-9544-A0F463C19CCB}" sibTransId="{3D2893A0-3665-4EC4-9C16-ACAE2315468F}"/>
    <dgm:cxn modelId="{AFF2CC8B-43F1-4D34-B09B-76D204FB10DA}" type="presParOf" srcId="{09ED100A-28EB-418D-A5CC-340C27866804}" destId="{03F25DD8-B869-4C56-8452-5304FC601411}" srcOrd="0" destOrd="0" presId="urn:microsoft.com/office/officeart/2005/8/layout/vList3"/>
    <dgm:cxn modelId="{35E5161F-9251-415F-84B6-2994F6CABB5B}" type="presParOf" srcId="{03F25DD8-B869-4C56-8452-5304FC601411}" destId="{01CB4232-AA9F-4071-AB98-EC4AE83590C9}" srcOrd="0" destOrd="0" presId="urn:microsoft.com/office/officeart/2005/8/layout/vList3"/>
    <dgm:cxn modelId="{E86F7460-B3C8-49A4-9B38-C1FA592A6255}" type="presParOf" srcId="{03F25DD8-B869-4C56-8452-5304FC601411}" destId="{820409D2-275C-41EE-A25E-21DF3FD54947}" srcOrd="1" destOrd="0" presId="urn:microsoft.com/office/officeart/2005/8/layout/vList3"/>
    <dgm:cxn modelId="{2B4BBC02-37AF-4B08-8FE7-B4884F35498C}" type="presParOf" srcId="{09ED100A-28EB-418D-A5CC-340C27866804}" destId="{685F8C52-870B-44BA-B837-FD8E443C6098}" srcOrd="1" destOrd="0" presId="urn:microsoft.com/office/officeart/2005/8/layout/vList3"/>
    <dgm:cxn modelId="{31ADED4B-B11C-4885-AFA8-994DEEFAAB90}" type="presParOf" srcId="{09ED100A-28EB-418D-A5CC-340C27866804}" destId="{A57DC987-7B8B-42FB-950F-9C2831D16896}" srcOrd="2" destOrd="0" presId="urn:microsoft.com/office/officeart/2005/8/layout/vList3"/>
    <dgm:cxn modelId="{E956D653-6C74-4371-8362-8B63BE86D0C3}" type="presParOf" srcId="{A57DC987-7B8B-42FB-950F-9C2831D16896}" destId="{58F9F734-C516-49A8-8481-5CDBA1224ECA}" srcOrd="0" destOrd="0" presId="urn:microsoft.com/office/officeart/2005/8/layout/vList3"/>
    <dgm:cxn modelId="{99B073F1-971E-430F-88A4-D58ED7B059A6}" type="presParOf" srcId="{A57DC987-7B8B-42FB-950F-9C2831D16896}" destId="{EDFD71BD-B598-45A8-BE97-79ED1D426C11}" srcOrd="1" destOrd="0" presId="urn:microsoft.com/office/officeart/2005/8/layout/vList3"/>
    <dgm:cxn modelId="{CC846F49-A724-4F49-A9C3-85EA009B7424}" type="presParOf" srcId="{09ED100A-28EB-418D-A5CC-340C27866804}" destId="{8577BF20-A155-4DAF-923F-A2D548AE1451}" srcOrd="3" destOrd="0" presId="urn:microsoft.com/office/officeart/2005/8/layout/vList3"/>
    <dgm:cxn modelId="{52CDC30A-6854-46FC-9CE3-CECA7A9084BD}" type="presParOf" srcId="{09ED100A-28EB-418D-A5CC-340C27866804}" destId="{8BF6AC0C-41EB-49E0-906F-B04C861E6CA6}" srcOrd="4" destOrd="0" presId="urn:microsoft.com/office/officeart/2005/8/layout/vList3"/>
    <dgm:cxn modelId="{E5423DF2-4A21-451F-9A15-71324FC9896F}" type="presParOf" srcId="{8BF6AC0C-41EB-49E0-906F-B04C861E6CA6}" destId="{880EAEB6-F9B8-48A2-A3E3-2E2D10FAA0A5}" srcOrd="0" destOrd="0" presId="urn:microsoft.com/office/officeart/2005/8/layout/vList3"/>
    <dgm:cxn modelId="{EC4C1381-37E4-47CB-B656-08D2C6002758}" type="presParOf" srcId="{8BF6AC0C-41EB-49E0-906F-B04C861E6CA6}" destId="{2BB0B836-B563-47C6-AA55-E38FEA66BD99}" srcOrd="1" destOrd="0" presId="urn:microsoft.com/office/officeart/2005/8/layout/vList3"/>
    <dgm:cxn modelId="{14D63240-59F3-4C07-86B0-DF2CDD4E552D}" type="presParOf" srcId="{09ED100A-28EB-418D-A5CC-340C27866804}" destId="{F6760705-C128-4016-9A66-2B1EF8D1FD17}" srcOrd="5" destOrd="0" presId="urn:microsoft.com/office/officeart/2005/8/layout/vList3"/>
    <dgm:cxn modelId="{FCD5D4BC-F597-4EFE-821E-A4AF1680084F}" type="presParOf" srcId="{09ED100A-28EB-418D-A5CC-340C27866804}" destId="{3BF85FBB-EB93-43DC-9E46-535EA4DD9189}" srcOrd="6" destOrd="0" presId="urn:microsoft.com/office/officeart/2005/8/layout/vList3"/>
    <dgm:cxn modelId="{0960A184-350A-4990-BCFB-33E1A619774B}" type="presParOf" srcId="{3BF85FBB-EB93-43DC-9E46-535EA4DD9189}" destId="{EDC92253-C032-4CF8-B5BC-6369B833A008}" srcOrd="0" destOrd="0" presId="urn:microsoft.com/office/officeart/2005/8/layout/vList3"/>
    <dgm:cxn modelId="{5464B784-DBC7-4189-B8D9-583AA3C437A8}" type="presParOf" srcId="{3BF85FBB-EB93-43DC-9E46-535EA4DD9189}" destId="{11EC9552-749B-4DC6-9419-EEEF2F9E867E}" srcOrd="1" destOrd="0" presId="urn:microsoft.com/office/officeart/2005/8/layout/vList3"/>
    <dgm:cxn modelId="{3ED20C3D-92B1-4C28-89A4-281BC806937D}" type="presParOf" srcId="{09ED100A-28EB-418D-A5CC-340C27866804}" destId="{3CFA820C-016F-4733-B7BE-6D1B0637F4D2}" srcOrd="7" destOrd="0" presId="urn:microsoft.com/office/officeart/2005/8/layout/vList3"/>
    <dgm:cxn modelId="{20220699-E603-4B18-B5FC-15F0E935A8F2}" type="presParOf" srcId="{09ED100A-28EB-418D-A5CC-340C27866804}" destId="{015892E5-AB67-4C53-AFCF-F1B69174828E}" srcOrd="8" destOrd="0" presId="urn:microsoft.com/office/officeart/2005/8/layout/vList3"/>
    <dgm:cxn modelId="{AF89EBB9-B3A0-4F3B-BE87-F21E8BE06D78}" type="presParOf" srcId="{015892E5-AB67-4C53-AFCF-F1B69174828E}" destId="{AC327E53-1ED7-460F-894B-56CEA148C035}" srcOrd="0" destOrd="0" presId="urn:microsoft.com/office/officeart/2005/8/layout/vList3"/>
    <dgm:cxn modelId="{F1836BB9-F07F-4017-A996-A8B82B41068C}" type="presParOf" srcId="{015892E5-AB67-4C53-AFCF-F1B69174828E}" destId="{C3398B97-DA9B-4110-923F-CF4DDC58BE25}" srcOrd="1" destOrd="0" presId="urn:microsoft.com/office/officeart/2005/8/layout/vList3"/>
    <dgm:cxn modelId="{CB202504-D332-4DDD-A68B-ABDBCDB213B4}" type="presParOf" srcId="{09ED100A-28EB-418D-A5CC-340C27866804}" destId="{FDC7AC9B-813D-4216-95B9-7DA2E9ABEFE0}" srcOrd="9" destOrd="0" presId="urn:microsoft.com/office/officeart/2005/8/layout/vList3"/>
    <dgm:cxn modelId="{F269EED8-AA2E-4176-B809-8DE03BDB59AF}" type="presParOf" srcId="{09ED100A-28EB-418D-A5CC-340C27866804}" destId="{A8813B80-2472-4BD3-9129-EA127D19CE8B}" srcOrd="10" destOrd="0" presId="urn:microsoft.com/office/officeart/2005/8/layout/vList3"/>
    <dgm:cxn modelId="{E3D956B9-6553-4C34-BE42-D9950A916CA8}" type="presParOf" srcId="{A8813B80-2472-4BD3-9129-EA127D19CE8B}" destId="{D0914B8F-AF1F-4A36-AD40-D5BD60E3FF98}" srcOrd="0" destOrd="0" presId="urn:microsoft.com/office/officeart/2005/8/layout/vList3"/>
    <dgm:cxn modelId="{EBE342EC-CE82-44A6-90FD-533561A8AA81}" type="presParOf" srcId="{A8813B80-2472-4BD3-9129-EA127D19CE8B}" destId="{FED304A5-33DC-4628-8271-C817DE4D8C3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0B6A4C2-42CD-4114-B522-3DB99320EEE4}"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ru-RU"/>
        </a:p>
      </dgm:t>
    </dgm:pt>
    <dgm:pt modelId="{8BE08422-D783-4359-AEF6-18627899F7F5}">
      <dgm:prSet custT="1"/>
      <dgm:spPr/>
      <dgm:t>
        <a:bodyPr/>
        <a:lstStyle/>
        <a:p>
          <a:pPr algn="l" rtl="0"/>
          <a:r>
            <a:rPr lang="ru-RU" sz="1800" b="1" dirty="0"/>
            <a:t>2. </a:t>
          </a:r>
          <a:r>
            <a:rPr lang="ru-RU" sz="1800" b="1" i="1" dirty="0"/>
            <a:t>Значение авторитета руководителя. </a:t>
          </a:r>
          <a:r>
            <a:rPr lang="ru-RU" sz="1800" dirty="0"/>
            <a:t>Чем выше авторитет руководителя, тем больше влияния, которое он может оказать на процесс изменений. Как правило, руководитель имеет больший престиж, чем члены трудового коллектива, поэтому указания такого руководителя являются более мощным стимулом для начала и поддержания процесса организационных изменений. Должны быть достаточными авторитет (формальный или неформальный), власть и влияние;</a:t>
          </a:r>
        </a:p>
      </dgm:t>
    </dgm:pt>
    <dgm:pt modelId="{B3F89BC7-7C20-45FC-8C4C-7FC37BBE8803}" type="parTrans" cxnId="{34BB8ED4-E985-4D5A-9E01-D6CCF5D3B3BB}">
      <dgm:prSet/>
      <dgm:spPr/>
      <dgm:t>
        <a:bodyPr/>
        <a:lstStyle/>
        <a:p>
          <a:pPr algn="l"/>
          <a:endParaRPr lang="ru-RU"/>
        </a:p>
      </dgm:t>
    </dgm:pt>
    <dgm:pt modelId="{F9AB95AB-487B-4D1F-8192-D401ACA45D45}" type="sibTrans" cxnId="{34BB8ED4-E985-4D5A-9E01-D6CCF5D3B3BB}">
      <dgm:prSet/>
      <dgm:spPr/>
      <dgm:t>
        <a:bodyPr/>
        <a:lstStyle/>
        <a:p>
          <a:pPr algn="l"/>
          <a:endParaRPr lang="ru-RU"/>
        </a:p>
      </dgm:t>
    </dgm:pt>
    <dgm:pt modelId="{2CAF74D7-8BE9-4AD7-AE18-BA28CA6678C6}">
      <dgm:prSet custT="1"/>
      <dgm:spPr/>
      <dgm:t>
        <a:bodyPr/>
        <a:lstStyle/>
        <a:p>
          <a:pPr algn="l" rtl="0"/>
          <a:r>
            <a:rPr lang="ru-RU" sz="1800" b="1" dirty="0"/>
            <a:t>3. </a:t>
          </a:r>
          <a:r>
            <a:rPr lang="ru-RU" sz="1800" b="1" i="1" dirty="0"/>
            <a:t>Предоставление информации группе.</a:t>
          </a:r>
          <a:r>
            <a:rPr lang="ru-RU" sz="1800" b="1" dirty="0"/>
            <a:t> </a:t>
          </a:r>
          <a:r>
            <a:rPr lang="ru-RU" sz="1800" dirty="0"/>
            <a:t>Деятельность по реализации изменений может быть стимулирована предоставлением группе необходимой информации относительно нее самой и стиля её работы. Информация, относящаяся к какой-либо одной организации или группе, имеет большее влияние, чем более общая информация о деятельности отдельных людей. Чем больше информация централизована, значима и связана с проблемой, тем больше возможностей для успешного проведения изменений;</a:t>
          </a:r>
        </a:p>
      </dgm:t>
    </dgm:pt>
    <dgm:pt modelId="{1C7D9831-7C55-4C91-87C9-C80F46A6EE8B}" type="parTrans" cxnId="{14D1DE1D-FFC8-4C28-9DF1-06E2C43B0DB4}">
      <dgm:prSet/>
      <dgm:spPr/>
      <dgm:t>
        <a:bodyPr/>
        <a:lstStyle/>
        <a:p>
          <a:pPr algn="l"/>
          <a:endParaRPr lang="ru-RU"/>
        </a:p>
      </dgm:t>
    </dgm:pt>
    <dgm:pt modelId="{8B63A3DB-E540-4EE4-B23C-19DFAE9AFC4C}" type="sibTrans" cxnId="{14D1DE1D-FFC8-4C28-9DF1-06E2C43B0DB4}">
      <dgm:prSet/>
      <dgm:spPr/>
      <dgm:t>
        <a:bodyPr/>
        <a:lstStyle/>
        <a:p>
          <a:pPr algn="l"/>
          <a:endParaRPr lang="ru-RU"/>
        </a:p>
      </dgm:t>
    </dgm:pt>
    <dgm:pt modelId="{307FC890-3714-41E6-8B5E-FED54A2C2EA0}" type="pres">
      <dgm:prSet presAssocID="{40B6A4C2-42CD-4114-B522-3DB99320EEE4}" presName="diagram" presStyleCnt="0">
        <dgm:presLayoutVars>
          <dgm:dir/>
          <dgm:resizeHandles val="exact"/>
        </dgm:presLayoutVars>
      </dgm:prSet>
      <dgm:spPr/>
    </dgm:pt>
    <dgm:pt modelId="{3A0942D1-BFA4-4A00-BFCE-85D3C2A784EC}" type="pres">
      <dgm:prSet presAssocID="{8BE08422-D783-4359-AEF6-18627899F7F5}" presName="node" presStyleLbl="node1" presStyleIdx="0" presStyleCnt="2" custScaleY="175043">
        <dgm:presLayoutVars>
          <dgm:bulletEnabled val="1"/>
        </dgm:presLayoutVars>
      </dgm:prSet>
      <dgm:spPr/>
    </dgm:pt>
    <dgm:pt modelId="{8AD0A334-8808-499F-A853-63EE81AAACE8}" type="pres">
      <dgm:prSet presAssocID="{F9AB95AB-487B-4D1F-8192-D401ACA45D45}" presName="sibTrans" presStyleCnt="0"/>
      <dgm:spPr/>
    </dgm:pt>
    <dgm:pt modelId="{DC27FE6D-4C0B-4C7D-9FA5-FAEBFE445637}" type="pres">
      <dgm:prSet presAssocID="{2CAF74D7-8BE9-4AD7-AE18-BA28CA6678C6}" presName="node" presStyleLbl="node1" presStyleIdx="1" presStyleCnt="2" custScaleY="175043">
        <dgm:presLayoutVars>
          <dgm:bulletEnabled val="1"/>
        </dgm:presLayoutVars>
      </dgm:prSet>
      <dgm:spPr/>
    </dgm:pt>
  </dgm:ptLst>
  <dgm:cxnLst>
    <dgm:cxn modelId="{4C693207-0F32-4BD3-A521-88260365F82A}" type="presOf" srcId="{8BE08422-D783-4359-AEF6-18627899F7F5}" destId="{3A0942D1-BFA4-4A00-BFCE-85D3C2A784EC}" srcOrd="0" destOrd="0" presId="urn:microsoft.com/office/officeart/2005/8/layout/default"/>
    <dgm:cxn modelId="{DCBC6B07-11ED-413C-B0ED-6D4EC1D8F38A}" type="presOf" srcId="{2CAF74D7-8BE9-4AD7-AE18-BA28CA6678C6}" destId="{DC27FE6D-4C0B-4C7D-9FA5-FAEBFE445637}" srcOrd="0" destOrd="0" presId="urn:microsoft.com/office/officeart/2005/8/layout/default"/>
    <dgm:cxn modelId="{14D1DE1D-FFC8-4C28-9DF1-06E2C43B0DB4}" srcId="{40B6A4C2-42CD-4114-B522-3DB99320EEE4}" destId="{2CAF74D7-8BE9-4AD7-AE18-BA28CA6678C6}" srcOrd="1" destOrd="0" parTransId="{1C7D9831-7C55-4C91-87C9-C80F46A6EE8B}" sibTransId="{8B63A3DB-E540-4EE4-B23C-19DFAE9AFC4C}"/>
    <dgm:cxn modelId="{22FB78B3-7038-4AA7-BEBA-F56EEEB87A09}" type="presOf" srcId="{40B6A4C2-42CD-4114-B522-3DB99320EEE4}" destId="{307FC890-3714-41E6-8B5E-FED54A2C2EA0}" srcOrd="0" destOrd="0" presId="urn:microsoft.com/office/officeart/2005/8/layout/default"/>
    <dgm:cxn modelId="{34BB8ED4-E985-4D5A-9E01-D6CCF5D3B3BB}" srcId="{40B6A4C2-42CD-4114-B522-3DB99320EEE4}" destId="{8BE08422-D783-4359-AEF6-18627899F7F5}" srcOrd="0" destOrd="0" parTransId="{B3F89BC7-7C20-45FC-8C4C-7FC37BBE8803}" sibTransId="{F9AB95AB-487B-4D1F-8192-D401ACA45D45}"/>
    <dgm:cxn modelId="{2E7D0903-74C8-418A-A7C6-48AAD315D536}" type="presParOf" srcId="{307FC890-3714-41E6-8B5E-FED54A2C2EA0}" destId="{3A0942D1-BFA4-4A00-BFCE-85D3C2A784EC}" srcOrd="0" destOrd="0" presId="urn:microsoft.com/office/officeart/2005/8/layout/default"/>
    <dgm:cxn modelId="{884FE40D-442A-4D0F-BFA7-D767332E9C73}" type="presParOf" srcId="{307FC890-3714-41E6-8B5E-FED54A2C2EA0}" destId="{8AD0A334-8808-499F-A853-63EE81AAACE8}" srcOrd="1" destOrd="0" presId="urn:microsoft.com/office/officeart/2005/8/layout/default"/>
    <dgm:cxn modelId="{6BC584DB-5597-41CE-9FC9-A18924BB1027}" type="presParOf" srcId="{307FC890-3714-41E6-8B5E-FED54A2C2EA0}" destId="{DC27FE6D-4C0B-4C7D-9FA5-FAEBFE44563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D02F14-F6DC-4F67-96D1-7CF38B7EB4D1}"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ru-RU"/>
        </a:p>
      </dgm:t>
    </dgm:pt>
    <dgm:pt modelId="{45818688-9245-4265-A97E-B1148F76D0CF}">
      <dgm:prSet custT="1"/>
      <dgm:spPr>
        <a:solidFill>
          <a:schemeClr val="bg2"/>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b="1" dirty="0"/>
            <a:t>4. </a:t>
          </a:r>
          <a:r>
            <a:rPr lang="ru-RU" sz="1800" b="1" i="1" dirty="0"/>
            <a:t>Достижение общего понимания.</a:t>
          </a:r>
          <a:r>
            <a:rPr lang="ru-RU" sz="1800" dirty="0"/>
            <a:t> Сильное стремление к изменениям может быть вызвано достижением общего понимания всеми членами группы необходимости изменений, при этом инициатива, направленная на стимулирование изменений, будет исходить от самой группы. Информация, полученная одним из членов группы, более понятна, приемлема и имеет больше шансов быть использованной, чем та, которая представлена внешним экспертом. Участие в анализе и трактовке данных позволяет уменьшить или исключить противодействие, возникающее из-за слишком медленного или слишком быстрого хода дел;</a:t>
          </a:r>
        </a:p>
      </dgm:t>
    </dgm:pt>
    <dgm:pt modelId="{638D1706-7202-4B6E-8F36-E23F3F56DABE}" type="parTrans" cxnId="{749A7595-C0E9-4822-8D2A-2AFAC0E2930E}">
      <dgm:prSet/>
      <dgm:spPr/>
      <dgm:t>
        <a:bodyPr/>
        <a:lstStyle/>
        <a:p>
          <a:endParaRPr lang="ru-RU"/>
        </a:p>
      </dgm:t>
    </dgm:pt>
    <dgm:pt modelId="{6F32A25F-022D-4E10-8BE6-86106B81A5F4}" type="sibTrans" cxnId="{749A7595-C0E9-4822-8D2A-2AFAC0E2930E}">
      <dgm:prSet/>
      <dgm:spPr/>
      <dgm:t>
        <a:bodyPr/>
        <a:lstStyle/>
        <a:p>
          <a:endParaRPr lang="ru-RU"/>
        </a:p>
      </dgm:t>
    </dgm:pt>
    <dgm:pt modelId="{9F41A1FE-0FD9-4BAD-BFC5-D16000D6CF17}">
      <dgm:prSet custT="1"/>
      <dgm:spPr>
        <a:solidFill>
          <a:schemeClr val="bg2"/>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b="1" dirty="0"/>
            <a:t>5. </a:t>
          </a:r>
          <a:r>
            <a:rPr lang="ru-RU" sz="1800" b="1" i="1" dirty="0"/>
            <a:t>Чувство принадлежности к группе.</a:t>
          </a:r>
          <a:r>
            <a:rPr lang="ru-RU" sz="1800" dirty="0"/>
            <a:t> Сила противодействия изменениям снижется тогда, когда сотрудники, испытывающие на себе изменения и те, которые пытаются оказать влияние на ход изменений, ощущают себя принадлежащим к одной и той же группе. Меньшее сопротивление оказывают изменением, которые исходят изнутри фирмы, а не извне. Максимальная степень участия в изменениях является более эффективной и характеризуется вовлечением всех членов группы. Следующая степень соответствует участию отдельных представителей группы, включая профсоюзы и руководство. Наименьшая степень подразумевает участие только руководителя;</a:t>
          </a:r>
        </a:p>
      </dgm:t>
    </dgm:pt>
    <dgm:pt modelId="{A22D7B88-5C25-482C-80E8-8137A1E14E73}" type="parTrans" cxnId="{3D1D47BD-8E97-4B76-A5E1-0AF048EA1F4B}">
      <dgm:prSet/>
      <dgm:spPr/>
      <dgm:t>
        <a:bodyPr/>
        <a:lstStyle/>
        <a:p>
          <a:endParaRPr lang="ru-RU"/>
        </a:p>
      </dgm:t>
    </dgm:pt>
    <dgm:pt modelId="{C0441132-A3DF-4690-879F-D45EFAE74513}" type="sibTrans" cxnId="{3D1D47BD-8E97-4B76-A5E1-0AF048EA1F4B}">
      <dgm:prSet/>
      <dgm:spPr/>
      <dgm:t>
        <a:bodyPr/>
        <a:lstStyle/>
        <a:p>
          <a:endParaRPr lang="ru-RU"/>
        </a:p>
      </dgm:t>
    </dgm:pt>
    <dgm:pt modelId="{FC955D5F-DE65-447D-86FD-A64B01A3FF2A}" type="pres">
      <dgm:prSet presAssocID="{82D02F14-F6DC-4F67-96D1-7CF38B7EB4D1}" presName="diagram" presStyleCnt="0">
        <dgm:presLayoutVars>
          <dgm:dir/>
          <dgm:resizeHandles val="exact"/>
        </dgm:presLayoutVars>
      </dgm:prSet>
      <dgm:spPr/>
    </dgm:pt>
    <dgm:pt modelId="{F10CC08A-1519-4917-8E47-983AA2CB3028}" type="pres">
      <dgm:prSet presAssocID="{45818688-9245-4265-A97E-B1148F76D0CF}" presName="node" presStyleLbl="node1" presStyleIdx="0" presStyleCnt="2" custScaleX="199149">
        <dgm:presLayoutVars>
          <dgm:bulletEnabled val="1"/>
        </dgm:presLayoutVars>
      </dgm:prSet>
      <dgm:spPr/>
    </dgm:pt>
    <dgm:pt modelId="{D270B8B2-528E-4256-BA76-C1E8CFFBC5A0}" type="pres">
      <dgm:prSet presAssocID="{6F32A25F-022D-4E10-8BE6-86106B81A5F4}" presName="sibTrans" presStyleCnt="0"/>
      <dgm:spPr/>
    </dgm:pt>
    <dgm:pt modelId="{3E092CFD-11C4-42B6-BC82-DC99579411F8}" type="pres">
      <dgm:prSet presAssocID="{9F41A1FE-0FD9-4BAD-BFC5-D16000D6CF17}" presName="node" presStyleLbl="node1" presStyleIdx="1" presStyleCnt="2" custScaleX="199149" custLinFactNeighborX="231" custLinFactNeighborY="-8865">
        <dgm:presLayoutVars>
          <dgm:bulletEnabled val="1"/>
        </dgm:presLayoutVars>
      </dgm:prSet>
      <dgm:spPr/>
    </dgm:pt>
  </dgm:ptLst>
  <dgm:cxnLst>
    <dgm:cxn modelId="{691AA20C-318A-452C-B449-A80109068602}" type="presOf" srcId="{45818688-9245-4265-A97E-B1148F76D0CF}" destId="{F10CC08A-1519-4917-8E47-983AA2CB3028}" srcOrd="0" destOrd="0" presId="urn:microsoft.com/office/officeart/2005/8/layout/default"/>
    <dgm:cxn modelId="{E6F42F6D-E26E-428B-8077-F7DB9B03A61B}" type="presOf" srcId="{9F41A1FE-0FD9-4BAD-BFC5-D16000D6CF17}" destId="{3E092CFD-11C4-42B6-BC82-DC99579411F8}" srcOrd="0" destOrd="0" presId="urn:microsoft.com/office/officeart/2005/8/layout/default"/>
    <dgm:cxn modelId="{749A7595-C0E9-4822-8D2A-2AFAC0E2930E}" srcId="{82D02F14-F6DC-4F67-96D1-7CF38B7EB4D1}" destId="{45818688-9245-4265-A97E-B1148F76D0CF}" srcOrd="0" destOrd="0" parTransId="{638D1706-7202-4B6E-8F36-E23F3F56DABE}" sibTransId="{6F32A25F-022D-4E10-8BE6-86106B81A5F4}"/>
    <dgm:cxn modelId="{8C3BB69B-4289-4F8D-AF3D-E82200C4FB49}" type="presOf" srcId="{82D02F14-F6DC-4F67-96D1-7CF38B7EB4D1}" destId="{FC955D5F-DE65-447D-86FD-A64B01A3FF2A}" srcOrd="0" destOrd="0" presId="urn:microsoft.com/office/officeart/2005/8/layout/default"/>
    <dgm:cxn modelId="{3D1D47BD-8E97-4B76-A5E1-0AF048EA1F4B}" srcId="{82D02F14-F6DC-4F67-96D1-7CF38B7EB4D1}" destId="{9F41A1FE-0FD9-4BAD-BFC5-D16000D6CF17}" srcOrd="1" destOrd="0" parTransId="{A22D7B88-5C25-482C-80E8-8137A1E14E73}" sibTransId="{C0441132-A3DF-4690-879F-D45EFAE74513}"/>
    <dgm:cxn modelId="{56C18317-BF21-4E3A-A8CA-275FAAB11A18}" type="presParOf" srcId="{FC955D5F-DE65-447D-86FD-A64B01A3FF2A}" destId="{F10CC08A-1519-4917-8E47-983AA2CB3028}" srcOrd="0" destOrd="0" presId="urn:microsoft.com/office/officeart/2005/8/layout/default"/>
    <dgm:cxn modelId="{18CFE5A1-89EE-4293-B584-041498D8E468}" type="presParOf" srcId="{FC955D5F-DE65-447D-86FD-A64B01A3FF2A}" destId="{D270B8B2-528E-4256-BA76-C1E8CFFBC5A0}" srcOrd="1" destOrd="0" presId="urn:microsoft.com/office/officeart/2005/8/layout/default"/>
    <dgm:cxn modelId="{AC8E31A3-C57A-4309-BB8E-37E2FFAE60F9}" type="presParOf" srcId="{FC955D5F-DE65-447D-86FD-A64B01A3FF2A}" destId="{3E092CFD-11C4-42B6-BC82-DC99579411F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AE0D11-8DE5-49A2-84E5-A9AE8CA0633B}" type="doc">
      <dgm:prSet loTypeId="urn:microsoft.com/office/officeart/2005/8/layout/default" loCatId="list" qsTypeId="urn:microsoft.com/office/officeart/2005/8/quickstyle/simple5" qsCatId="simple" csTypeId="urn:microsoft.com/office/officeart/2005/8/colors/accent3_1" csCatId="accent3" phldr="1"/>
      <dgm:spPr/>
      <dgm:t>
        <a:bodyPr/>
        <a:lstStyle/>
        <a:p>
          <a:endParaRPr lang="ru-RU"/>
        </a:p>
      </dgm:t>
    </dgm:pt>
    <dgm:pt modelId="{188B48CE-CC34-4D17-B180-CEAD6058228F}">
      <dgm:prSet custT="1"/>
      <dgm:spPr>
        <a:ln>
          <a:solidFill>
            <a:schemeClr val="accent3">
              <a:lumMod val="75000"/>
            </a:schemeClr>
          </a:solidFill>
        </a:ln>
      </dgm:spPr>
      <dgm:t>
        <a:bodyPr/>
        <a:lstStyle/>
        <a:p>
          <a:pPr algn="l" rtl="0"/>
          <a:r>
            <a:rPr lang="ru-RU" sz="1800" b="1" dirty="0"/>
            <a:t>6. </a:t>
          </a:r>
          <a:r>
            <a:rPr lang="ru-RU" sz="1800" b="1" i="1" dirty="0"/>
            <a:t>Авторитет группы для её членов.</a:t>
          </a:r>
          <a:r>
            <a:rPr lang="ru-RU" sz="1800" dirty="0"/>
            <a:t> Чем более авторитетна группа для своих членов, тем большее влияние она может на них оказать. Сплоченность группы может способствовать как снижению, так и усилению сопротивления изменениям, поэтому нужна согласованная групповая работа для снижения противодействия;</a:t>
          </a:r>
        </a:p>
      </dgm:t>
    </dgm:pt>
    <dgm:pt modelId="{99F2D5A4-1E84-4362-BA96-9C27F348832A}" type="parTrans" cxnId="{5F92160C-DC37-4AFF-ADEF-AB397DD36378}">
      <dgm:prSet/>
      <dgm:spPr/>
      <dgm:t>
        <a:bodyPr/>
        <a:lstStyle/>
        <a:p>
          <a:endParaRPr lang="ru-RU"/>
        </a:p>
      </dgm:t>
    </dgm:pt>
    <dgm:pt modelId="{3AD578CD-13B9-4831-BFDC-CD5AE10E3C66}" type="sibTrans" cxnId="{5F92160C-DC37-4AFF-ADEF-AB397DD36378}">
      <dgm:prSet/>
      <dgm:spPr/>
      <dgm:t>
        <a:bodyPr/>
        <a:lstStyle/>
        <a:p>
          <a:endParaRPr lang="ru-RU"/>
        </a:p>
      </dgm:t>
    </dgm:pt>
    <dgm:pt modelId="{FC4E4EE3-CAC2-4206-BC6A-7DE939D66510}">
      <dgm:prSet custT="1"/>
      <dgm:spPr>
        <a:ln>
          <a:solidFill>
            <a:schemeClr val="accent3">
              <a:lumMod val="75000"/>
            </a:schemeClr>
          </a:solidFill>
        </a:ln>
      </dgm:spPr>
      <dgm:t>
        <a:bodyPr/>
        <a:lstStyle/>
        <a:p>
          <a:pPr algn="l" rtl="0"/>
          <a:r>
            <a:rPr lang="ru-RU" sz="1800" b="1" dirty="0"/>
            <a:t>7. </a:t>
          </a:r>
          <a:r>
            <a:rPr lang="ru-RU" sz="1800" b="1" i="1" dirty="0"/>
            <a:t>Поддержка изменений лидером группы.</a:t>
          </a:r>
          <a:r>
            <a:rPr lang="ru-RU" sz="1800" b="1" dirty="0"/>
            <a:t> </a:t>
          </a:r>
          <a:r>
            <a:rPr lang="ru-RU" sz="1800" dirty="0"/>
            <a:t>Группа, которая сохраняет психологическую значимость для отдельных её членов, имеет большее влияние, чем группа, членство в которой кратковременно. Нужно привлекать руководителя (лидера) в конкретной рабочей обстановке без отрыва от производства;</a:t>
          </a:r>
        </a:p>
      </dgm:t>
    </dgm:pt>
    <dgm:pt modelId="{7C9731AB-82B2-444A-82F1-6F8490B75179}" type="parTrans" cxnId="{A2C57DE9-71C5-4786-8C82-BA152E681654}">
      <dgm:prSet/>
      <dgm:spPr/>
      <dgm:t>
        <a:bodyPr/>
        <a:lstStyle/>
        <a:p>
          <a:endParaRPr lang="ru-RU"/>
        </a:p>
      </dgm:t>
    </dgm:pt>
    <dgm:pt modelId="{39FF5C81-89EB-4108-B7DB-DD8C5FF1CD6B}" type="sibTrans" cxnId="{A2C57DE9-71C5-4786-8C82-BA152E681654}">
      <dgm:prSet/>
      <dgm:spPr/>
      <dgm:t>
        <a:bodyPr/>
        <a:lstStyle/>
        <a:p>
          <a:endParaRPr lang="ru-RU"/>
        </a:p>
      </dgm:t>
    </dgm:pt>
    <dgm:pt modelId="{12CCCD7F-C7BB-4FCB-84D0-0B851C877414}">
      <dgm:prSet custT="1"/>
      <dgm:spPr>
        <a:ln>
          <a:solidFill>
            <a:schemeClr val="accent3">
              <a:lumMod val="75000"/>
            </a:schemeClr>
          </a:solidFill>
        </a:ln>
      </dgm:spPr>
      <dgm:t>
        <a:bodyPr anchor="t"/>
        <a:lstStyle/>
        <a:p>
          <a:pPr algn="l" rtl="0"/>
          <a:r>
            <a:rPr lang="ru-RU" sz="1800" b="1" dirty="0"/>
            <a:t>8. </a:t>
          </a:r>
          <a:r>
            <a:rPr lang="ru-RU" sz="1800" b="1" i="1" dirty="0"/>
            <a:t>Информированность членов группы.</a:t>
          </a:r>
          <a:r>
            <a:rPr lang="ru-RU" sz="1800" b="1" dirty="0"/>
            <a:t> </a:t>
          </a:r>
          <a:r>
            <a:rPr lang="ru-RU" sz="1800" dirty="0"/>
            <a:t>Процесс изменения требует целенаправленного и продуманного открытия каналов общения. Объективная информация о масштабах и направленности изменений, знание результатов облегчает дальнейшие изменения.</a:t>
          </a:r>
        </a:p>
      </dgm:t>
    </dgm:pt>
    <dgm:pt modelId="{36DB1534-0E44-4D95-BEBE-C9A6DD676B78}" type="parTrans" cxnId="{2721CBD6-9BBE-4DAC-B468-7BB730626927}">
      <dgm:prSet/>
      <dgm:spPr/>
      <dgm:t>
        <a:bodyPr/>
        <a:lstStyle/>
        <a:p>
          <a:endParaRPr lang="ru-RU"/>
        </a:p>
      </dgm:t>
    </dgm:pt>
    <dgm:pt modelId="{44876070-98DE-40DA-BB25-47820436BC0F}" type="sibTrans" cxnId="{2721CBD6-9BBE-4DAC-B468-7BB730626927}">
      <dgm:prSet/>
      <dgm:spPr/>
      <dgm:t>
        <a:bodyPr/>
        <a:lstStyle/>
        <a:p>
          <a:endParaRPr lang="ru-RU"/>
        </a:p>
      </dgm:t>
    </dgm:pt>
    <dgm:pt modelId="{5C878D6E-16FD-4AFE-A696-239B8F6AE183}" type="pres">
      <dgm:prSet presAssocID="{D5AE0D11-8DE5-49A2-84E5-A9AE8CA0633B}" presName="diagram" presStyleCnt="0">
        <dgm:presLayoutVars>
          <dgm:dir/>
          <dgm:resizeHandles val="exact"/>
        </dgm:presLayoutVars>
      </dgm:prSet>
      <dgm:spPr/>
    </dgm:pt>
    <dgm:pt modelId="{7E7DC390-CDDD-4F04-865F-B91EED94E430}" type="pres">
      <dgm:prSet presAssocID="{188B48CE-CC34-4D17-B180-CEAD6058228F}" presName="node" presStyleLbl="node1" presStyleIdx="0" presStyleCnt="3" custScaleX="251885" custScaleY="621079">
        <dgm:presLayoutVars>
          <dgm:bulletEnabled val="1"/>
        </dgm:presLayoutVars>
      </dgm:prSet>
      <dgm:spPr/>
    </dgm:pt>
    <dgm:pt modelId="{DF9BBD23-FFCF-4A95-8D87-760861D51F8E}" type="pres">
      <dgm:prSet presAssocID="{3AD578CD-13B9-4831-BFDC-CD5AE10E3C66}" presName="sibTrans" presStyleCnt="0"/>
      <dgm:spPr/>
    </dgm:pt>
    <dgm:pt modelId="{D7C8E586-614E-4499-A1FF-C15255CD7AB3}" type="pres">
      <dgm:prSet presAssocID="{FC4E4EE3-CAC2-4206-BC6A-7DE939D66510}" presName="node" presStyleLbl="node1" presStyleIdx="1" presStyleCnt="3" custScaleX="251885" custScaleY="621079">
        <dgm:presLayoutVars>
          <dgm:bulletEnabled val="1"/>
        </dgm:presLayoutVars>
      </dgm:prSet>
      <dgm:spPr/>
    </dgm:pt>
    <dgm:pt modelId="{644E89A7-A456-440E-8154-C9293FD28E84}" type="pres">
      <dgm:prSet presAssocID="{39FF5C81-89EB-4108-B7DB-DD8C5FF1CD6B}" presName="sibTrans" presStyleCnt="0"/>
      <dgm:spPr/>
    </dgm:pt>
    <dgm:pt modelId="{C099213A-9E8F-4040-A774-9F55F2B05C64}" type="pres">
      <dgm:prSet presAssocID="{12CCCD7F-C7BB-4FCB-84D0-0B851C877414}" presName="node" presStyleLbl="node1" presStyleIdx="2" presStyleCnt="3" custScaleX="251885" custScaleY="621079">
        <dgm:presLayoutVars>
          <dgm:bulletEnabled val="1"/>
        </dgm:presLayoutVars>
      </dgm:prSet>
      <dgm:spPr/>
    </dgm:pt>
  </dgm:ptLst>
  <dgm:cxnLst>
    <dgm:cxn modelId="{5F92160C-DC37-4AFF-ADEF-AB397DD36378}" srcId="{D5AE0D11-8DE5-49A2-84E5-A9AE8CA0633B}" destId="{188B48CE-CC34-4D17-B180-CEAD6058228F}" srcOrd="0" destOrd="0" parTransId="{99F2D5A4-1E84-4362-BA96-9C27F348832A}" sibTransId="{3AD578CD-13B9-4831-BFDC-CD5AE10E3C66}"/>
    <dgm:cxn modelId="{105ED318-B4FC-4231-AEBC-168F22D19971}" type="presOf" srcId="{188B48CE-CC34-4D17-B180-CEAD6058228F}" destId="{7E7DC390-CDDD-4F04-865F-B91EED94E430}" srcOrd="0" destOrd="0" presId="urn:microsoft.com/office/officeart/2005/8/layout/default"/>
    <dgm:cxn modelId="{4AAEB227-C0F1-417A-89DF-173166359BF2}" type="presOf" srcId="{12CCCD7F-C7BB-4FCB-84D0-0B851C877414}" destId="{C099213A-9E8F-4040-A774-9F55F2B05C64}" srcOrd="0" destOrd="0" presId="urn:microsoft.com/office/officeart/2005/8/layout/default"/>
    <dgm:cxn modelId="{CDAB5A9A-99EE-4438-932A-5E356E7E09FB}" type="presOf" srcId="{D5AE0D11-8DE5-49A2-84E5-A9AE8CA0633B}" destId="{5C878D6E-16FD-4AFE-A696-239B8F6AE183}" srcOrd="0" destOrd="0" presId="urn:microsoft.com/office/officeart/2005/8/layout/default"/>
    <dgm:cxn modelId="{2721CBD6-9BBE-4DAC-B468-7BB730626927}" srcId="{D5AE0D11-8DE5-49A2-84E5-A9AE8CA0633B}" destId="{12CCCD7F-C7BB-4FCB-84D0-0B851C877414}" srcOrd="2" destOrd="0" parTransId="{36DB1534-0E44-4D95-BEBE-C9A6DD676B78}" sibTransId="{44876070-98DE-40DA-BB25-47820436BC0F}"/>
    <dgm:cxn modelId="{A2C57DE9-71C5-4786-8C82-BA152E681654}" srcId="{D5AE0D11-8DE5-49A2-84E5-A9AE8CA0633B}" destId="{FC4E4EE3-CAC2-4206-BC6A-7DE939D66510}" srcOrd="1" destOrd="0" parTransId="{7C9731AB-82B2-444A-82F1-6F8490B75179}" sibTransId="{39FF5C81-89EB-4108-B7DB-DD8C5FF1CD6B}"/>
    <dgm:cxn modelId="{FB2491F2-4FFB-4195-A88A-82F95529B2E2}" type="presOf" srcId="{FC4E4EE3-CAC2-4206-BC6A-7DE939D66510}" destId="{D7C8E586-614E-4499-A1FF-C15255CD7AB3}" srcOrd="0" destOrd="0" presId="urn:microsoft.com/office/officeart/2005/8/layout/default"/>
    <dgm:cxn modelId="{C9AB8FB1-0688-471B-91AF-89DC3E89E89C}" type="presParOf" srcId="{5C878D6E-16FD-4AFE-A696-239B8F6AE183}" destId="{7E7DC390-CDDD-4F04-865F-B91EED94E430}" srcOrd="0" destOrd="0" presId="urn:microsoft.com/office/officeart/2005/8/layout/default"/>
    <dgm:cxn modelId="{15D04303-5D4A-45BB-BAF2-C95560B267C0}" type="presParOf" srcId="{5C878D6E-16FD-4AFE-A696-239B8F6AE183}" destId="{DF9BBD23-FFCF-4A95-8D87-760861D51F8E}" srcOrd="1" destOrd="0" presId="urn:microsoft.com/office/officeart/2005/8/layout/default"/>
    <dgm:cxn modelId="{EFA9DE9A-54A1-4AA4-B786-F71E3B42DB28}" type="presParOf" srcId="{5C878D6E-16FD-4AFE-A696-239B8F6AE183}" destId="{D7C8E586-614E-4499-A1FF-C15255CD7AB3}" srcOrd="2" destOrd="0" presId="urn:microsoft.com/office/officeart/2005/8/layout/default"/>
    <dgm:cxn modelId="{B9F55F1C-4A17-4E1B-B0D4-A9DD274C68A4}" type="presParOf" srcId="{5C878D6E-16FD-4AFE-A696-239B8F6AE183}" destId="{644E89A7-A456-440E-8154-C9293FD28E84}" srcOrd="3" destOrd="0" presId="urn:microsoft.com/office/officeart/2005/8/layout/default"/>
    <dgm:cxn modelId="{C70D0C13-F52E-4679-81BB-FCC7B7E9C32F}" type="presParOf" srcId="{5C878D6E-16FD-4AFE-A696-239B8F6AE183}" destId="{C099213A-9E8F-4040-A774-9F55F2B05C6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2853EBD-5A6D-4CEE-B283-EE358783A473}" type="doc">
      <dgm:prSet loTypeId="urn:microsoft.com/office/officeart/2005/8/layout/target3" loCatId="relationship" qsTypeId="urn:microsoft.com/office/officeart/2005/8/quickstyle/simple1" qsCatId="simple" csTypeId="urn:microsoft.com/office/officeart/2005/8/colors/accent3_4" csCatId="accent3" phldr="1"/>
      <dgm:spPr/>
      <dgm:t>
        <a:bodyPr/>
        <a:lstStyle/>
        <a:p>
          <a:endParaRPr lang="ru-RU"/>
        </a:p>
      </dgm:t>
    </dgm:pt>
    <dgm:pt modelId="{0A72D34D-CED6-44EE-A9AF-E30BE629B4ED}">
      <dgm:prSet custT="1"/>
      <dgm:spPr/>
      <dgm:t>
        <a:bodyPr/>
        <a:lstStyle/>
        <a:p>
          <a:pPr algn="l" rtl="0"/>
          <a:r>
            <a:rPr lang="ru-RU" sz="2000" b="1" i="1" dirty="0"/>
            <a:t>Изменение –</a:t>
          </a:r>
          <a:r>
            <a:rPr lang="ru-RU" sz="2000" dirty="0"/>
            <a:t> это результат борьбы между побуждающими и ограничивающими силами.</a:t>
          </a:r>
        </a:p>
      </dgm:t>
    </dgm:pt>
    <dgm:pt modelId="{6E1FE843-2BDE-4763-9DAF-3658B2790A05}" type="parTrans" cxnId="{13E2DF2B-02CD-4AF5-A718-5668219EE169}">
      <dgm:prSet/>
      <dgm:spPr/>
      <dgm:t>
        <a:bodyPr/>
        <a:lstStyle/>
        <a:p>
          <a:endParaRPr lang="ru-RU"/>
        </a:p>
      </dgm:t>
    </dgm:pt>
    <dgm:pt modelId="{D69BC645-53AB-4537-AA0F-876FB1F78DD3}" type="sibTrans" cxnId="{13E2DF2B-02CD-4AF5-A718-5668219EE169}">
      <dgm:prSet/>
      <dgm:spPr/>
      <dgm:t>
        <a:bodyPr/>
        <a:lstStyle/>
        <a:p>
          <a:endParaRPr lang="ru-RU"/>
        </a:p>
      </dgm:t>
    </dgm:pt>
    <dgm:pt modelId="{D7BEFEA9-C9EB-4F5C-8977-A00C80C0EA16}">
      <dgm:prSet custT="1"/>
      <dgm:spPr/>
      <dgm:t>
        <a:bodyPr/>
        <a:lstStyle/>
        <a:p>
          <a:pPr algn="l" rtl="0"/>
          <a:r>
            <a:rPr lang="ru-RU" sz="2000" dirty="0"/>
            <a:t>Эти силы могут брать начало как </a:t>
          </a:r>
          <a:r>
            <a:rPr lang="ru-RU" sz="2000" b="1" i="1" dirty="0"/>
            <a:t>внутри, так и вне организации</a:t>
          </a:r>
          <a:r>
            <a:rPr lang="ru-RU" sz="2000" dirty="0"/>
            <a:t>, из поведения людей, основанного на их оценках, образе мышления, системе ценностей, или в системах и процессах, ресурсах, которые существуют и стимулируют способность организации к производительным переменам. </a:t>
          </a:r>
        </a:p>
      </dgm:t>
    </dgm:pt>
    <dgm:pt modelId="{6A6AD330-2E6C-46C8-8304-0F644B93B1A3}" type="parTrans" cxnId="{F7526999-58E3-459A-9B3E-1766E163933F}">
      <dgm:prSet/>
      <dgm:spPr/>
      <dgm:t>
        <a:bodyPr/>
        <a:lstStyle/>
        <a:p>
          <a:endParaRPr lang="ru-RU"/>
        </a:p>
      </dgm:t>
    </dgm:pt>
    <dgm:pt modelId="{D7E07BBB-3F52-4A12-9BDD-8EE41310BB1F}" type="sibTrans" cxnId="{F7526999-58E3-459A-9B3E-1766E163933F}">
      <dgm:prSet/>
      <dgm:spPr/>
      <dgm:t>
        <a:bodyPr/>
        <a:lstStyle/>
        <a:p>
          <a:endParaRPr lang="ru-RU"/>
        </a:p>
      </dgm:t>
    </dgm:pt>
    <dgm:pt modelId="{48D65216-2646-498F-9E7E-52A825686569}" type="pres">
      <dgm:prSet presAssocID="{C2853EBD-5A6D-4CEE-B283-EE358783A473}" presName="Name0" presStyleCnt="0">
        <dgm:presLayoutVars>
          <dgm:chMax val="7"/>
          <dgm:dir/>
          <dgm:animLvl val="lvl"/>
          <dgm:resizeHandles val="exact"/>
        </dgm:presLayoutVars>
      </dgm:prSet>
      <dgm:spPr/>
    </dgm:pt>
    <dgm:pt modelId="{0BCC1499-013F-44C9-9B56-F2223245F354}" type="pres">
      <dgm:prSet presAssocID="{0A72D34D-CED6-44EE-A9AF-E30BE629B4ED}" presName="circle1" presStyleLbl="node1" presStyleIdx="0" presStyleCnt="2" custScaleY="102869"/>
      <dgm:spPr/>
    </dgm:pt>
    <dgm:pt modelId="{56118877-D5EE-4DFE-B9F7-FCCEC9A20D03}" type="pres">
      <dgm:prSet presAssocID="{0A72D34D-CED6-44EE-A9AF-E30BE629B4ED}" presName="space" presStyleCnt="0"/>
      <dgm:spPr/>
    </dgm:pt>
    <dgm:pt modelId="{8A3640B4-E7CA-4F24-967C-067349A9B760}" type="pres">
      <dgm:prSet presAssocID="{0A72D34D-CED6-44EE-A9AF-E30BE629B4ED}" presName="rect1" presStyleLbl="alignAcc1" presStyleIdx="0" presStyleCnt="2" custLinFactNeighborX="1645" custLinFactNeighborY="34798"/>
      <dgm:spPr/>
    </dgm:pt>
    <dgm:pt modelId="{690A99AB-97A6-43AC-BC0A-11A116B3FBA8}" type="pres">
      <dgm:prSet presAssocID="{D7BEFEA9-C9EB-4F5C-8977-A00C80C0EA16}" presName="vertSpace2" presStyleLbl="node1" presStyleIdx="0" presStyleCnt="2"/>
      <dgm:spPr/>
    </dgm:pt>
    <dgm:pt modelId="{3BB92B7A-54A7-4D84-9A5A-C7C08B970A26}" type="pres">
      <dgm:prSet presAssocID="{D7BEFEA9-C9EB-4F5C-8977-A00C80C0EA16}" presName="circle2" presStyleLbl="node1" presStyleIdx="1" presStyleCnt="2" custScaleY="135738" custLinFactNeighborX="-269" custLinFactNeighborY="652"/>
      <dgm:spPr/>
    </dgm:pt>
    <dgm:pt modelId="{7BB5F6D7-F8D8-4444-B535-4F4868AE7CF1}" type="pres">
      <dgm:prSet presAssocID="{D7BEFEA9-C9EB-4F5C-8977-A00C80C0EA16}" presName="rect2" presStyleLbl="alignAcc1" presStyleIdx="1" presStyleCnt="2" custScaleY="137417" custLinFactNeighborX="-374" custLinFactNeighborY="9172"/>
      <dgm:spPr/>
    </dgm:pt>
    <dgm:pt modelId="{50475336-299E-427C-9A23-9E294EF6C33F}" type="pres">
      <dgm:prSet presAssocID="{0A72D34D-CED6-44EE-A9AF-E30BE629B4ED}" presName="rect1ParTxNoCh" presStyleLbl="alignAcc1" presStyleIdx="1" presStyleCnt="2">
        <dgm:presLayoutVars>
          <dgm:chMax val="1"/>
          <dgm:bulletEnabled val="1"/>
        </dgm:presLayoutVars>
      </dgm:prSet>
      <dgm:spPr/>
    </dgm:pt>
    <dgm:pt modelId="{16F65631-1853-4B4B-AF5F-7868465F069C}" type="pres">
      <dgm:prSet presAssocID="{D7BEFEA9-C9EB-4F5C-8977-A00C80C0EA16}" presName="rect2ParTxNoCh" presStyleLbl="alignAcc1" presStyleIdx="1" presStyleCnt="2">
        <dgm:presLayoutVars>
          <dgm:chMax val="1"/>
          <dgm:bulletEnabled val="1"/>
        </dgm:presLayoutVars>
      </dgm:prSet>
      <dgm:spPr/>
    </dgm:pt>
  </dgm:ptLst>
  <dgm:cxnLst>
    <dgm:cxn modelId="{7834BB0F-3ACE-4702-8A29-B8332A4B90B9}" type="presOf" srcId="{C2853EBD-5A6D-4CEE-B283-EE358783A473}" destId="{48D65216-2646-498F-9E7E-52A825686569}" srcOrd="0" destOrd="0" presId="urn:microsoft.com/office/officeart/2005/8/layout/target3"/>
    <dgm:cxn modelId="{13E2DF2B-02CD-4AF5-A718-5668219EE169}" srcId="{C2853EBD-5A6D-4CEE-B283-EE358783A473}" destId="{0A72D34D-CED6-44EE-A9AF-E30BE629B4ED}" srcOrd="0" destOrd="0" parTransId="{6E1FE843-2BDE-4763-9DAF-3658B2790A05}" sibTransId="{D69BC645-53AB-4537-AA0F-876FB1F78DD3}"/>
    <dgm:cxn modelId="{E5BE853C-19B7-4E55-AE0D-F64D7F10758D}" type="presOf" srcId="{0A72D34D-CED6-44EE-A9AF-E30BE629B4ED}" destId="{8A3640B4-E7CA-4F24-967C-067349A9B760}" srcOrd="0" destOrd="0" presId="urn:microsoft.com/office/officeart/2005/8/layout/target3"/>
    <dgm:cxn modelId="{BA4DB47A-2EBA-404E-A622-09E13F917961}" type="presOf" srcId="{0A72D34D-CED6-44EE-A9AF-E30BE629B4ED}" destId="{50475336-299E-427C-9A23-9E294EF6C33F}" srcOrd="1" destOrd="0" presId="urn:microsoft.com/office/officeart/2005/8/layout/target3"/>
    <dgm:cxn modelId="{DBCF3C7D-2E3F-450A-B838-02497F399D92}" type="presOf" srcId="{D7BEFEA9-C9EB-4F5C-8977-A00C80C0EA16}" destId="{7BB5F6D7-F8D8-4444-B535-4F4868AE7CF1}" srcOrd="0" destOrd="0" presId="urn:microsoft.com/office/officeart/2005/8/layout/target3"/>
    <dgm:cxn modelId="{F7526999-58E3-459A-9B3E-1766E163933F}" srcId="{C2853EBD-5A6D-4CEE-B283-EE358783A473}" destId="{D7BEFEA9-C9EB-4F5C-8977-A00C80C0EA16}" srcOrd="1" destOrd="0" parTransId="{6A6AD330-2E6C-46C8-8304-0F644B93B1A3}" sibTransId="{D7E07BBB-3F52-4A12-9BDD-8EE41310BB1F}"/>
    <dgm:cxn modelId="{3A899A9E-0F54-4587-A9AE-728DA8DB4424}" type="presOf" srcId="{D7BEFEA9-C9EB-4F5C-8977-A00C80C0EA16}" destId="{16F65631-1853-4B4B-AF5F-7868465F069C}" srcOrd="1" destOrd="0" presId="urn:microsoft.com/office/officeart/2005/8/layout/target3"/>
    <dgm:cxn modelId="{969C3923-D729-460C-A6D4-AAA59C2B2EB3}" type="presParOf" srcId="{48D65216-2646-498F-9E7E-52A825686569}" destId="{0BCC1499-013F-44C9-9B56-F2223245F354}" srcOrd="0" destOrd="0" presId="urn:microsoft.com/office/officeart/2005/8/layout/target3"/>
    <dgm:cxn modelId="{FEB0815F-8347-4CF2-8D6C-CEAF59B61D6B}" type="presParOf" srcId="{48D65216-2646-498F-9E7E-52A825686569}" destId="{56118877-D5EE-4DFE-B9F7-FCCEC9A20D03}" srcOrd="1" destOrd="0" presId="urn:microsoft.com/office/officeart/2005/8/layout/target3"/>
    <dgm:cxn modelId="{07D8F234-B474-436E-8B70-2D4EA653FC68}" type="presParOf" srcId="{48D65216-2646-498F-9E7E-52A825686569}" destId="{8A3640B4-E7CA-4F24-967C-067349A9B760}" srcOrd="2" destOrd="0" presId="urn:microsoft.com/office/officeart/2005/8/layout/target3"/>
    <dgm:cxn modelId="{2DE57543-8D9E-4573-82FD-9E335F0A8A19}" type="presParOf" srcId="{48D65216-2646-498F-9E7E-52A825686569}" destId="{690A99AB-97A6-43AC-BC0A-11A116B3FBA8}" srcOrd="3" destOrd="0" presId="urn:microsoft.com/office/officeart/2005/8/layout/target3"/>
    <dgm:cxn modelId="{3DB109EF-846E-4B99-B5C9-5C2D5B846475}" type="presParOf" srcId="{48D65216-2646-498F-9E7E-52A825686569}" destId="{3BB92B7A-54A7-4D84-9A5A-C7C08B970A26}" srcOrd="4" destOrd="0" presId="urn:microsoft.com/office/officeart/2005/8/layout/target3"/>
    <dgm:cxn modelId="{11BE058E-A41C-4963-AEBC-FA2794C2BF68}" type="presParOf" srcId="{48D65216-2646-498F-9E7E-52A825686569}" destId="{7BB5F6D7-F8D8-4444-B535-4F4868AE7CF1}" srcOrd="5" destOrd="0" presId="urn:microsoft.com/office/officeart/2005/8/layout/target3"/>
    <dgm:cxn modelId="{425BF478-5E9A-42AB-86EC-740305EC4FE0}" type="presParOf" srcId="{48D65216-2646-498F-9E7E-52A825686569}" destId="{50475336-299E-427C-9A23-9E294EF6C33F}" srcOrd="6" destOrd="0" presId="urn:microsoft.com/office/officeart/2005/8/layout/target3"/>
    <dgm:cxn modelId="{F7571F6D-32AC-44BA-A95B-9E242DCC9926}" type="presParOf" srcId="{48D65216-2646-498F-9E7E-52A825686569}" destId="{16F65631-1853-4B4B-AF5F-7868465F069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9ABF0E-7569-4799-B9FB-B957085E7D07}"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C7575778-AC3F-4DC1-BC81-712F69164287}">
      <dgm:prSet custT="1"/>
      <dgm:spPr/>
      <dgm:t>
        <a:bodyPr/>
        <a:lstStyle/>
        <a:p>
          <a:pPr rtl="0"/>
          <a:r>
            <a:rPr lang="ru-RU" sz="1800" dirty="0"/>
            <a:t>Модель «силового поля» представляет текущую ситуацию как динамическое равновесие, управляемое многими факторами, которые «оставляют все в том виде, как есть».</a:t>
          </a:r>
        </a:p>
      </dgm:t>
    </dgm:pt>
    <dgm:pt modelId="{44F09D66-EB79-4C73-8984-ED6F5F92AC3F}" type="parTrans" cxnId="{AEA83589-8D88-48D5-8E33-E668F0C69154}">
      <dgm:prSet/>
      <dgm:spPr/>
      <dgm:t>
        <a:bodyPr/>
        <a:lstStyle/>
        <a:p>
          <a:endParaRPr lang="ru-RU"/>
        </a:p>
      </dgm:t>
    </dgm:pt>
    <dgm:pt modelId="{41E9142D-FDD9-491F-9C3B-52113FD64AE6}" type="sibTrans" cxnId="{AEA83589-8D88-48D5-8E33-E668F0C69154}">
      <dgm:prSet/>
      <dgm:spPr/>
      <dgm:t>
        <a:bodyPr/>
        <a:lstStyle/>
        <a:p>
          <a:endParaRPr lang="ru-RU"/>
        </a:p>
      </dgm:t>
    </dgm:pt>
    <dgm:pt modelId="{1B7518E1-C004-43A0-8C2C-A5F43593C23D}">
      <dgm:prSet custT="1"/>
      <dgm:spPr/>
      <dgm:t>
        <a:bodyPr/>
        <a:lstStyle/>
        <a:p>
          <a:pPr rtl="0"/>
          <a:r>
            <a:rPr lang="ru-RU" sz="1800" dirty="0"/>
            <a:t>Чтобы продвинуться к цели, необходимо оценить сопротивление и постараться изменить этот баланс, в пользу сил, направленных на достижение цели. </a:t>
          </a:r>
        </a:p>
      </dgm:t>
    </dgm:pt>
    <dgm:pt modelId="{60A32385-8A6D-405E-A8CD-988CE081A376}" type="parTrans" cxnId="{6E85F4D1-2451-4093-B117-6EC1EF30C7AB}">
      <dgm:prSet/>
      <dgm:spPr/>
      <dgm:t>
        <a:bodyPr/>
        <a:lstStyle/>
        <a:p>
          <a:endParaRPr lang="ru-RU"/>
        </a:p>
      </dgm:t>
    </dgm:pt>
    <dgm:pt modelId="{5CFEB16D-A9BF-4868-A7DD-E68216DB416F}" type="sibTrans" cxnId="{6E85F4D1-2451-4093-B117-6EC1EF30C7AB}">
      <dgm:prSet/>
      <dgm:spPr/>
      <dgm:t>
        <a:bodyPr/>
        <a:lstStyle/>
        <a:p>
          <a:endParaRPr lang="ru-RU"/>
        </a:p>
      </dgm:t>
    </dgm:pt>
    <dgm:pt modelId="{DC0589AE-2B41-4E86-BA45-4509C4D52712}">
      <dgm:prSet custT="1"/>
      <dgm:spPr/>
      <dgm:t>
        <a:bodyPr/>
        <a:lstStyle/>
        <a:p>
          <a:pPr rtl="0"/>
          <a:r>
            <a:rPr lang="ru-RU" sz="1800" dirty="0"/>
            <a:t>Внедрение изменений требует от менеджмента анализа сложившегося баланса сил, так как избирательное устранение сдерживающих изменение сил одновременно укрепляет его побуждающие факторы.</a:t>
          </a:r>
        </a:p>
      </dgm:t>
    </dgm:pt>
    <dgm:pt modelId="{7DF3B955-C6AF-4F2C-B6CF-78A8B7992820}" type="parTrans" cxnId="{70902A44-4C42-4C72-B8E6-714BE603349C}">
      <dgm:prSet/>
      <dgm:spPr/>
      <dgm:t>
        <a:bodyPr/>
        <a:lstStyle/>
        <a:p>
          <a:endParaRPr lang="ru-RU"/>
        </a:p>
      </dgm:t>
    </dgm:pt>
    <dgm:pt modelId="{E3161CB8-67EE-442F-B43A-05BD5617DD7A}" type="sibTrans" cxnId="{70902A44-4C42-4C72-B8E6-714BE603349C}">
      <dgm:prSet/>
      <dgm:spPr/>
      <dgm:t>
        <a:bodyPr/>
        <a:lstStyle/>
        <a:p>
          <a:endParaRPr lang="ru-RU"/>
        </a:p>
      </dgm:t>
    </dgm:pt>
    <dgm:pt modelId="{29B47D1D-8DDE-4E8A-9026-B693E5AEF33B}">
      <dgm:prSet custT="1"/>
      <dgm:spPr/>
      <dgm:t>
        <a:bodyPr/>
        <a:lstStyle/>
        <a:p>
          <a:pPr rtl="0"/>
          <a:r>
            <a:rPr lang="ru-RU" sz="1800" dirty="0"/>
            <a:t>Достижение перемен является передвижением линии равновесия в сторону цели. Это может быть достигнуто за счет усиления или добавления движущих сил, сокращения или отодвигания сдерживающих сил или комбинации этих мер.</a:t>
          </a:r>
        </a:p>
      </dgm:t>
    </dgm:pt>
    <dgm:pt modelId="{51B944C0-CA3B-4BDE-B728-353284C36903}" type="parTrans" cxnId="{543030DC-F5F3-4E55-91E0-6814C1B79E1A}">
      <dgm:prSet/>
      <dgm:spPr/>
      <dgm:t>
        <a:bodyPr/>
        <a:lstStyle/>
        <a:p>
          <a:endParaRPr lang="ru-RU"/>
        </a:p>
      </dgm:t>
    </dgm:pt>
    <dgm:pt modelId="{8CE5809E-FF54-49A0-B3B8-AF6F32BD727B}" type="sibTrans" cxnId="{543030DC-F5F3-4E55-91E0-6814C1B79E1A}">
      <dgm:prSet/>
      <dgm:spPr/>
      <dgm:t>
        <a:bodyPr/>
        <a:lstStyle/>
        <a:p>
          <a:endParaRPr lang="ru-RU"/>
        </a:p>
      </dgm:t>
    </dgm:pt>
    <dgm:pt modelId="{7981ED9C-20A8-41A8-A6B2-B069EBE0E991}" type="pres">
      <dgm:prSet presAssocID="{F09ABF0E-7569-4799-B9FB-B957085E7D07}" presName="linear" presStyleCnt="0">
        <dgm:presLayoutVars>
          <dgm:dir/>
          <dgm:animLvl val="lvl"/>
          <dgm:resizeHandles val="exact"/>
        </dgm:presLayoutVars>
      </dgm:prSet>
      <dgm:spPr/>
    </dgm:pt>
    <dgm:pt modelId="{22D28193-7D68-43EE-9702-7010859D97BB}" type="pres">
      <dgm:prSet presAssocID="{C7575778-AC3F-4DC1-BC81-712F69164287}" presName="parentLin" presStyleCnt="0"/>
      <dgm:spPr/>
    </dgm:pt>
    <dgm:pt modelId="{570C7D88-81A5-4318-B710-70949DF02A43}" type="pres">
      <dgm:prSet presAssocID="{C7575778-AC3F-4DC1-BC81-712F69164287}" presName="parentLeftMargin" presStyleLbl="node1" presStyleIdx="0" presStyleCnt="4"/>
      <dgm:spPr/>
    </dgm:pt>
    <dgm:pt modelId="{01A0458C-856A-4E2F-8E42-C617F610694B}" type="pres">
      <dgm:prSet presAssocID="{C7575778-AC3F-4DC1-BC81-712F69164287}" presName="parentText" presStyleLbl="node1" presStyleIdx="0" presStyleCnt="4" custScaleX="142857">
        <dgm:presLayoutVars>
          <dgm:chMax val="0"/>
          <dgm:bulletEnabled val="1"/>
        </dgm:presLayoutVars>
      </dgm:prSet>
      <dgm:spPr/>
    </dgm:pt>
    <dgm:pt modelId="{D3960477-2AFF-4463-9741-0ABDFE9ED29C}" type="pres">
      <dgm:prSet presAssocID="{C7575778-AC3F-4DC1-BC81-712F69164287}" presName="negativeSpace" presStyleCnt="0"/>
      <dgm:spPr/>
    </dgm:pt>
    <dgm:pt modelId="{A84596C7-98A1-4FDB-B09B-D99CAD3310A4}" type="pres">
      <dgm:prSet presAssocID="{C7575778-AC3F-4DC1-BC81-712F69164287}" presName="childText" presStyleLbl="conFgAcc1" presStyleIdx="0"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64C363A-3B5D-4BDA-90B6-78FA96BD0805}" type="pres">
      <dgm:prSet presAssocID="{41E9142D-FDD9-491F-9C3B-52113FD64AE6}" presName="spaceBetweenRectangles" presStyleCnt="0"/>
      <dgm:spPr/>
    </dgm:pt>
    <dgm:pt modelId="{843887C3-591D-4574-AA90-4EB8B0E23BB5}" type="pres">
      <dgm:prSet presAssocID="{1B7518E1-C004-43A0-8C2C-A5F43593C23D}" presName="parentLin" presStyleCnt="0"/>
      <dgm:spPr/>
    </dgm:pt>
    <dgm:pt modelId="{BDB29B6B-15EE-4BD1-8E58-14F02843D385}" type="pres">
      <dgm:prSet presAssocID="{1B7518E1-C004-43A0-8C2C-A5F43593C23D}" presName="parentLeftMargin" presStyleLbl="node1" presStyleIdx="0" presStyleCnt="4"/>
      <dgm:spPr/>
    </dgm:pt>
    <dgm:pt modelId="{6A522CA8-C18B-489E-BF43-4F075B0FDE93}" type="pres">
      <dgm:prSet presAssocID="{1B7518E1-C004-43A0-8C2C-A5F43593C23D}" presName="parentText" presStyleLbl="node1" presStyleIdx="1" presStyleCnt="4" custScaleX="142857">
        <dgm:presLayoutVars>
          <dgm:chMax val="0"/>
          <dgm:bulletEnabled val="1"/>
        </dgm:presLayoutVars>
      </dgm:prSet>
      <dgm:spPr/>
    </dgm:pt>
    <dgm:pt modelId="{7F369AF1-6114-47F6-866D-90DFE3F4ADDD}" type="pres">
      <dgm:prSet presAssocID="{1B7518E1-C004-43A0-8C2C-A5F43593C23D}" presName="negativeSpace" presStyleCnt="0"/>
      <dgm:spPr/>
    </dgm:pt>
    <dgm:pt modelId="{D289860A-65E1-45BB-B40E-24A5524DAF3C}" type="pres">
      <dgm:prSet presAssocID="{1B7518E1-C004-43A0-8C2C-A5F43593C23D}" presName="childText" presStyleLbl="conFgAcc1" presStyleIdx="1"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19F95BB-E239-4A19-963D-93B5BF8C83C4}" type="pres">
      <dgm:prSet presAssocID="{5CFEB16D-A9BF-4868-A7DD-E68216DB416F}" presName="spaceBetweenRectangles" presStyleCnt="0"/>
      <dgm:spPr/>
    </dgm:pt>
    <dgm:pt modelId="{6E5366B7-F428-445A-A3ED-69B709C02DD4}" type="pres">
      <dgm:prSet presAssocID="{DC0589AE-2B41-4E86-BA45-4509C4D52712}" presName="parentLin" presStyleCnt="0"/>
      <dgm:spPr/>
    </dgm:pt>
    <dgm:pt modelId="{C7AFC393-F301-4F16-A21D-37615AA598D5}" type="pres">
      <dgm:prSet presAssocID="{DC0589AE-2B41-4E86-BA45-4509C4D52712}" presName="parentLeftMargin" presStyleLbl="node1" presStyleIdx="1" presStyleCnt="4"/>
      <dgm:spPr/>
    </dgm:pt>
    <dgm:pt modelId="{2767C6AB-0D83-493D-952E-81EC3CC358E9}" type="pres">
      <dgm:prSet presAssocID="{DC0589AE-2B41-4E86-BA45-4509C4D52712}" presName="parentText" presStyleLbl="node1" presStyleIdx="2" presStyleCnt="4" custScaleX="142857">
        <dgm:presLayoutVars>
          <dgm:chMax val="0"/>
          <dgm:bulletEnabled val="1"/>
        </dgm:presLayoutVars>
      </dgm:prSet>
      <dgm:spPr/>
    </dgm:pt>
    <dgm:pt modelId="{B1D390CD-7536-42B7-9873-FEE09C1FF3D6}" type="pres">
      <dgm:prSet presAssocID="{DC0589AE-2B41-4E86-BA45-4509C4D52712}" presName="negativeSpace" presStyleCnt="0"/>
      <dgm:spPr/>
    </dgm:pt>
    <dgm:pt modelId="{7B796914-078F-4B78-89CE-BFAA05F9C1FD}" type="pres">
      <dgm:prSet presAssocID="{DC0589AE-2B41-4E86-BA45-4509C4D52712}" presName="childText" presStyleLbl="conFgAcc1" presStyleIdx="2"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238C579-A914-4386-A6D0-F00B77912F44}" type="pres">
      <dgm:prSet presAssocID="{E3161CB8-67EE-442F-B43A-05BD5617DD7A}" presName="spaceBetweenRectangles" presStyleCnt="0"/>
      <dgm:spPr/>
    </dgm:pt>
    <dgm:pt modelId="{29A869DF-DF03-47CE-A522-EAB4A79B9BB5}" type="pres">
      <dgm:prSet presAssocID="{29B47D1D-8DDE-4E8A-9026-B693E5AEF33B}" presName="parentLin" presStyleCnt="0"/>
      <dgm:spPr/>
    </dgm:pt>
    <dgm:pt modelId="{01811EC8-0773-4CAB-83DB-2837014CE3BB}" type="pres">
      <dgm:prSet presAssocID="{29B47D1D-8DDE-4E8A-9026-B693E5AEF33B}" presName="parentLeftMargin" presStyleLbl="node1" presStyleIdx="2" presStyleCnt="4"/>
      <dgm:spPr/>
    </dgm:pt>
    <dgm:pt modelId="{9E5789B9-3F35-4299-9E5C-6F0094E88539}" type="pres">
      <dgm:prSet presAssocID="{29B47D1D-8DDE-4E8A-9026-B693E5AEF33B}" presName="parentText" presStyleLbl="node1" presStyleIdx="3" presStyleCnt="4" custScaleX="142857" custScaleY="134832">
        <dgm:presLayoutVars>
          <dgm:chMax val="0"/>
          <dgm:bulletEnabled val="1"/>
        </dgm:presLayoutVars>
      </dgm:prSet>
      <dgm:spPr/>
    </dgm:pt>
    <dgm:pt modelId="{01EC5E18-3D05-4DC6-B384-84E91DFF86DA}" type="pres">
      <dgm:prSet presAssocID="{29B47D1D-8DDE-4E8A-9026-B693E5AEF33B}" presName="negativeSpace" presStyleCnt="0"/>
      <dgm:spPr/>
    </dgm:pt>
    <dgm:pt modelId="{6EDF35F0-E1BB-427C-AF49-B78698013C2B}" type="pres">
      <dgm:prSet presAssocID="{29B47D1D-8DDE-4E8A-9026-B693E5AEF33B}" presName="childText" presStyleLbl="conFgAcc1" presStyleIdx="3" presStyleCnt="4">
        <dgm:presLayoutVars>
          <dgm:bulletEnabled val="1"/>
        </dgm:presLayoutVars>
      </dgm:prSet>
      <dgm:spPr>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45FC0A00-7ACA-42B6-A31C-BFB40F19865D}" type="presOf" srcId="{29B47D1D-8DDE-4E8A-9026-B693E5AEF33B}" destId="{01811EC8-0773-4CAB-83DB-2837014CE3BB}" srcOrd="0" destOrd="0" presId="urn:microsoft.com/office/officeart/2005/8/layout/list1"/>
    <dgm:cxn modelId="{CC243F0B-A262-40F7-A618-26E2A1189ACA}" type="presOf" srcId="{DC0589AE-2B41-4E86-BA45-4509C4D52712}" destId="{2767C6AB-0D83-493D-952E-81EC3CC358E9}" srcOrd="1" destOrd="0" presId="urn:microsoft.com/office/officeart/2005/8/layout/list1"/>
    <dgm:cxn modelId="{0FE12619-1ABF-4FDB-8BEE-B55DC86C1DB2}" type="presOf" srcId="{29B47D1D-8DDE-4E8A-9026-B693E5AEF33B}" destId="{9E5789B9-3F35-4299-9E5C-6F0094E88539}" srcOrd="1" destOrd="0" presId="urn:microsoft.com/office/officeart/2005/8/layout/list1"/>
    <dgm:cxn modelId="{271EF027-02A3-4737-B12C-7AF31153D98B}" type="presOf" srcId="{C7575778-AC3F-4DC1-BC81-712F69164287}" destId="{01A0458C-856A-4E2F-8E42-C617F610694B}" srcOrd="1" destOrd="0" presId="urn:microsoft.com/office/officeart/2005/8/layout/list1"/>
    <dgm:cxn modelId="{CA07E12F-5FE4-4174-B15D-0F20B39EB103}" type="presOf" srcId="{1B7518E1-C004-43A0-8C2C-A5F43593C23D}" destId="{6A522CA8-C18B-489E-BF43-4F075B0FDE93}" srcOrd="1" destOrd="0" presId="urn:microsoft.com/office/officeart/2005/8/layout/list1"/>
    <dgm:cxn modelId="{70902A44-4C42-4C72-B8E6-714BE603349C}" srcId="{F09ABF0E-7569-4799-B9FB-B957085E7D07}" destId="{DC0589AE-2B41-4E86-BA45-4509C4D52712}" srcOrd="2" destOrd="0" parTransId="{7DF3B955-C6AF-4F2C-B6CF-78A8B7992820}" sibTransId="{E3161CB8-67EE-442F-B43A-05BD5617DD7A}"/>
    <dgm:cxn modelId="{092BAA73-FEAA-433A-A668-C2C880E9AFFF}" type="presOf" srcId="{C7575778-AC3F-4DC1-BC81-712F69164287}" destId="{570C7D88-81A5-4318-B710-70949DF02A43}" srcOrd="0" destOrd="0" presId="urn:microsoft.com/office/officeart/2005/8/layout/list1"/>
    <dgm:cxn modelId="{AEA83589-8D88-48D5-8E33-E668F0C69154}" srcId="{F09ABF0E-7569-4799-B9FB-B957085E7D07}" destId="{C7575778-AC3F-4DC1-BC81-712F69164287}" srcOrd="0" destOrd="0" parTransId="{44F09D66-EB79-4C73-8984-ED6F5F92AC3F}" sibTransId="{41E9142D-FDD9-491F-9C3B-52113FD64AE6}"/>
    <dgm:cxn modelId="{6E85F4D1-2451-4093-B117-6EC1EF30C7AB}" srcId="{F09ABF0E-7569-4799-B9FB-B957085E7D07}" destId="{1B7518E1-C004-43A0-8C2C-A5F43593C23D}" srcOrd="1" destOrd="0" parTransId="{60A32385-8A6D-405E-A8CD-988CE081A376}" sibTransId="{5CFEB16D-A9BF-4868-A7DD-E68216DB416F}"/>
    <dgm:cxn modelId="{04CD40D2-EF53-4DC3-B228-2634ABAD5A1A}" type="presOf" srcId="{DC0589AE-2B41-4E86-BA45-4509C4D52712}" destId="{C7AFC393-F301-4F16-A21D-37615AA598D5}" srcOrd="0" destOrd="0" presId="urn:microsoft.com/office/officeart/2005/8/layout/list1"/>
    <dgm:cxn modelId="{543030DC-F5F3-4E55-91E0-6814C1B79E1A}" srcId="{F09ABF0E-7569-4799-B9FB-B957085E7D07}" destId="{29B47D1D-8DDE-4E8A-9026-B693E5AEF33B}" srcOrd="3" destOrd="0" parTransId="{51B944C0-CA3B-4BDE-B728-353284C36903}" sibTransId="{8CE5809E-FF54-49A0-B3B8-AF6F32BD727B}"/>
    <dgm:cxn modelId="{310015E7-983A-4CE7-9977-C95EB20C882D}" type="presOf" srcId="{1B7518E1-C004-43A0-8C2C-A5F43593C23D}" destId="{BDB29B6B-15EE-4BD1-8E58-14F02843D385}" srcOrd="0" destOrd="0" presId="urn:microsoft.com/office/officeart/2005/8/layout/list1"/>
    <dgm:cxn modelId="{E1C0FBE9-B5A8-477C-A0C2-450A1B672FA0}" type="presOf" srcId="{F09ABF0E-7569-4799-B9FB-B957085E7D07}" destId="{7981ED9C-20A8-41A8-A6B2-B069EBE0E991}" srcOrd="0" destOrd="0" presId="urn:microsoft.com/office/officeart/2005/8/layout/list1"/>
    <dgm:cxn modelId="{1C7C0C76-3CBA-4D94-BF6F-A8CCDF1D9C1D}" type="presParOf" srcId="{7981ED9C-20A8-41A8-A6B2-B069EBE0E991}" destId="{22D28193-7D68-43EE-9702-7010859D97BB}" srcOrd="0" destOrd="0" presId="urn:microsoft.com/office/officeart/2005/8/layout/list1"/>
    <dgm:cxn modelId="{DE7A4946-D64D-4A07-AE36-01B8F50F6DBA}" type="presParOf" srcId="{22D28193-7D68-43EE-9702-7010859D97BB}" destId="{570C7D88-81A5-4318-B710-70949DF02A43}" srcOrd="0" destOrd="0" presId="urn:microsoft.com/office/officeart/2005/8/layout/list1"/>
    <dgm:cxn modelId="{19EEEAAD-B637-4E2B-AA87-96B32677655D}" type="presParOf" srcId="{22D28193-7D68-43EE-9702-7010859D97BB}" destId="{01A0458C-856A-4E2F-8E42-C617F610694B}" srcOrd="1" destOrd="0" presId="urn:microsoft.com/office/officeart/2005/8/layout/list1"/>
    <dgm:cxn modelId="{5FDC1545-F289-43A7-A700-57B9980E68E6}" type="presParOf" srcId="{7981ED9C-20A8-41A8-A6B2-B069EBE0E991}" destId="{D3960477-2AFF-4463-9741-0ABDFE9ED29C}" srcOrd="1" destOrd="0" presId="urn:microsoft.com/office/officeart/2005/8/layout/list1"/>
    <dgm:cxn modelId="{209419E8-7296-491D-BE71-3842F5AA7260}" type="presParOf" srcId="{7981ED9C-20A8-41A8-A6B2-B069EBE0E991}" destId="{A84596C7-98A1-4FDB-B09B-D99CAD3310A4}" srcOrd="2" destOrd="0" presId="urn:microsoft.com/office/officeart/2005/8/layout/list1"/>
    <dgm:cxn modelId="{C6E6FD07-BC20-4BC5-BB11-9997CEB34ECA}" type="presParOf" srcId="{7981ED9C-20A8-41A8-A6B2-B069EBE0E991}" destId="{E64C363A-3B5D-4BDA-90B6-78FA96BD0805}" srcOrd="3" destOrd="0" presId="urn:microsoft.com/office/officeart/2005/8/layout/list1"/>
    <dgm:cxn modelId="{F11B3BF8-5288-49D6-BC7B-B0688B148763}" type="presParOf" srcId="{7981ED9C-20A8-41A8-A6B2-B069EBE0E991}" destId="{843887C3-591D-4574-AA90-4EB8B0E23BB5}" srcOrd="4" destOrd="0" presId="urn:microsoft.com/office/officeart/2005/8/layout/list1"/>
    <dgm:cxn modelId="{C1E13C46-D854-4C84-801F-BF3C955E2F34}" type="presParOf" srcId="{843887C3-591D-4574-AA90-4EB8B0E23BB5}" destId="{BDB29B6B-15EE-4BD1-8E58-14F02843D385}" srcOrd="0" destOrd="0" presId="urn:microsoft.com/office/officeart/2005/8/layout/list1"/>
    <dgm:cxn modelId="{B00828EA-0AB2-43D3-98D2-E85DBBFC2268}" type="presParOf" srcId="{843887C3-591D-4574-AA90-4EB8B0E23BB5}" destId="{6A522CA8-C18B-489E-BF43-4F075B0FDE93}" srcOrd="1" destOrd="0" presId="urn:microsoft.com/office/officeart/2005/8/layout/list1"/>
    <dgm:cxn modelId="{BE119472-0605-4EFF-8B4B-EF7F5B5ABA33}" type="presParOf" srcId="{7981ED9C-20A8-41A8-A6B2-B069EBE0E991}" destId="{7F369AF1-6114-47F6-866D-90DFE3F4ADDD}" srcOrd="5" destOrd="0" presId="urn:microsoft.com/office/officeart/2005/8/layout/list1"/>
    <dgm:cxn modelId="{D1152184-04EF-4054-9D70-8A34458AF342}" type="presParOf" srcId="{7981ED9C-20A8-41A8-A6B2-B069EBE0E991}" destId="{D289860A-65E1-45BB-B40E-24A5524DAF3C}" srcOrd="6" destOrd="0" presId="urn:microsoft.com/office/officeart/2005/8/layout/list1"/>
    <dgm:cxn modelId="{CF95C60C-33C2-4DE7-BBB4-FCEFF1E21C04}" type="presParOf" srcId="{7981ED9C-20A8-41A8-A6B2-B069EBE0E991}" destId="{E19F95BB-E239-4A19-963D-93B5BF8C83C4}" srcOrd="7" destOrd="0" presId="urn:microsoft.com/office/officeart/2005/8/layout/list1"/>
    <dgm:cxn modelId="{18B5E492-EF2C-4011-9095-9613D12AFC11}" type="presParOf" srcId="{7981ED9C-20A8-41A8-A6B2-B069EBE0E991}" destId="{6E5366B7-F428-445A-A3ED-69B709C02DD4}" srcOrd="8" destOrd="0" presId="urn:microsoft.com/office/officeart/2005/8/layout/list1"/>
    <dgm:cxn modelId="{B055E9C7-CD43-44DA-B95E-5B36E22A2081}" type="presParOf" srcId="{6E5366B7-F428-445A-A3ED-69B709C02DD4}" destId="{C7AFC393-F301-4F16-A21D-37615AA598D5}" srcOrd="0" destOrd="0" presId="urn:microsoft.com/office/officeart/2005/8/layout/list1"/>
    <dgm:cxn modelId="{5650C540-274B-4FF8-BE28-F1891EE75C38}" type="presParOf" srcId="{6E5366B7-F428-445A-A3ED-69B709C02DD4}" destId="{2767C6AB-0D83-493D-952E-81EC3CC358E9}" srcOrd="1" destOrd="0" presId="urn:microsoft.com/office/officeart/2005/8/layout/list1"/>
    <dgm:cxn modelId="{A107F747-275F-4C57-8C57-5BE189B7837A}" type="presParOf" srcId="{7981ED9C-20A8-41A8-A6B2-B069EBE0E991}" destId="{B1D390CD-7536-42B7-9873-FEE09C1FF3D6}" srcOrd="9" destOrd="0" presId="urn:microsoft.com/office/officeart/2005/8/layout/list1"/>
    <dgm:cxn modelId="{074A0F27-9729-4CC2-AF69-6DC2C4D51925}" type="presParOf" srcId="{7981ED9C-20A8-41A8-A6B2-B069EBE0E991}" destId="{7B796914-078F-4B78-89CE-BFAA05F9C1FD}" srcOrd="10" destOrd="0" presId="urn:microsoft.com/office/officeart/2005/8/layout/list1"/>
    <dgm:cxn modelId="{145544D5-3F32-46A5-A6E4-9632D40FFEE1}" type="presParOf" srcId="{7981ED9C-20A8-41A8-A6B2-B069EBE0E991}" destId="{3238C579-A914-4386-A6D0-F00B77912F44}" srcOrd="11" destOrd="0" presId="urn:microsoft.com/office/officeart/2005/8/layout/list1"/>
    <dgm:cxn modelId="{4EC2BB54-4B1B-40CB-A739-EAEB3EE8F4BC}" type="presParOf" srcId="{7981ED9C-20A8-41A8-A6B2-B069EBE0E991}" destId="{29A869DF-DF03-47CE-A522-EAB4A79B9BB5}" srcOrd="12" destOrd="0" presId="urn:microsoft.com/office/officeart/2005/8/layout/list1"/>
    <dgm:cxn modelId="{B3177670-93F7-438D-877D-DD2AB4DF6CA4}" type="presParOf" srcId="{29A869DF-DF03-47CE-A522-EAB4A79B9BB5}" destId="{01811EC8-0773-4CAB-83DB-2837014CE3BB}" srcOrd="0" destOrd="0" presId="urn:microsoft.com/office/officeart/2005/8/layout/list1"/>
    <dgm:cxn modelId="{8FC80801-00D9-4051-96CB-0EC1EC2405E5}" type="presParOf" srcId="{29A869DF-DF03-47CE-A522-EAB4A79B9BB5}" destId="{9E5789B9-3F35-4299-9E5C-6F0094E88539}" srcOrd="1" destOrd="0" presId="urn:microsoft.com/office/officeart/2005/8/layout/list1"/>
    <dgm:cxn modelId="{C734D00F-AC87-4873-AEFE-974AF452529C}" type="presParOf" srcId="{7981ED9C-20A8-41A8-A6B2-B069EBE0E991}" destId="{01EC5E18-3D05-4DC6-B384-84E91DFF86DA}" srcOrd="13" destOrd="0" presId="urn:microsoft.com/office/officeart/2005/8/layout/list1"/>
    <dgm:cxn modelId="{0F22A304-0D40-473C-AED7-2420059C4A3F}" type="presParOf" srcId="{7981ED9C-20A8-41A8-A6B2-B069EBE0E991}" destId="{6EDF35F0-E1BB-427C-AF49-B78698013C2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717AA-A293-460C-BFCD-BA084811E41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ru-RU"/>
        </a:p>
      </dgm:t>
    </dgm:pt>
    <dgm:pt modelId="{6E96BAD7-4330-4291-B686-30BF56AADA6C}">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1. Потребители;</a:t>
          </a:r>
        </a:p>
      </dgm:t>
    </dgm:pt>
    <dgm:pt modelId="{49DF1777-D1B1-4E98-B41B-A2994155C11F}" type="parTrans" cxnId="{C351082D-C361-4BC5-8746-EB3468E86483}">
      <dgm:prSet/>
      <dgm:spPr/>
      <dgm:t>
        <a:bodyPr/>
        <a:lstStyle/>
        <a:p>
          <a:endParaRPr lang="ru-RU" sz="2000"/>
        </a:p>
      </dgm:t>
    </dgm:pt>
    <dgm:pt modelId="{72C6E5DD-F6CF-4094-A6C4-A100B5C68EA0}" type="sibTrans" cxnId="{C351082D-C361-4BC5-8746-EB3468E86483}">
      <dgm:prSet/>
      <dgm:spPr/>
      <dgm:t>
        <a:bodyPr/>
        <a:lstStyle/>
        <a:p>
          <a:endParaRPr lang="ru-RU" sz="2000"/>
        </a:p>
      </dgm:t>
    </dgm:pt>
    <dgm:pt modelId="{08CD1185-DE1D-4E6C-A898-BAC4CAA8B429}">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2. Конкуренты;</a:t>
          </a:r>
        </a:p>
      </dgm:t>
    </dgm:pt>
    <dgm:pt modelId="{0895FD1D-27A7-4AB6-8D5C-795AB1E99390}" type="parTrans" cxnId="{7F111B04-6942-457C-A651-C7217D8B4BDB}">
      <dgm:prSet/>
      <dgm:spPr/>
      <dgm:t>
        <a:bodyPr/>
        <a:lstStyle/>
        <a:p>
          <a:endParaRPr lang="ru-RU" sz="2000"/>
        </a:p>
      </dgm:t>
    </dgm:pt>
    <dgm:pt modelId="{00663031-160B-4061-A44A-FC7A1E8C5A01}" type="sibTrans" cxnId="{7F111B04-6942-457C-A651-C7217D8B4BDB}">
      <dgm:prSet/>
      <dgm:spPr/>
      <dgm:t>
        <a:bodyPr/>
        <a:lstStyle/>
        <a:p>
          <a:endParaRPr lang="ru-RU" sz="2000"/>
        </a:p>
      </dgm:t>
    </dgm:pt>
    <dgm:pt modelId="{17786C13-F1CF-4C1C-A2B7-11113CAF5175}">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3. Технологии;</a:t>
          </a:r>
        </a:p>
      </dgm:t>
    </dgm:pt>
    <dgm:pt modelId="{D2275A31-2340-4CD8-B737-1B03D9150CAB}" type="parTrans" cxnId="{18827F1B-1F0C-4615-BDE1-BDCB42F1EE90}">
      <dgm:prSet/>
      <dgm:spPr/>
      <dgm:t>
        <a:bodyPr/>
        <a:lstStyle/>
        <a:p>
          <a:endParaRPr lang="ru-RU" sz="2000"/>
        </a:p>
      </dgm:t>
    </dgm:pt>
    <dgm:pt modelId="{4B8EA47F-B3FA-41B2-A021-0A3182D9DAA9}" type="sibTrans" cxnId="{18827F1B-1F0C-4615-BDE1-BDCB42F1EE90}">
      <dgm:prSet/>
      <dgm:spPr/>
      <dgm:t>
        <a:bodyPr/>
        <a:lstStyle/>
        <a:p>
          <a:endParaRPr lang="ru-RU" sz="2000"/>
        </a:p>
      </dgm:t>
    </dgm:pt>
    <dgm:pt modelId="{A54222DE-8A12-4970-83FB-659F47FB72E5}">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4. Национальная экономика или международная сфера;</a:t>
          </a:r>
        </a:p>
      </dgm:t>
    </dgm:pt>
    <dgm:pt modelId="{0B8DC46A-DD5E-466D-A00D-14B97A0255A7}" type="parTrans" cxnId="{7288FBA8-66AB-475D-98A0-1F7EF0B38B99}">
      <dgm:prSet/>
      <dgm:spPr/>
      <dgm:t>
        <a:bodyPr/>
        <a:lstStyle/>
        <a:p>
          <a:endParaRPr lang="ru-RU" sz="2000"/>
        </a:p>
      </dgm:t>
    </dgm:pt>
    <dgm:pt modelId="{6AB7CC4B-EAD4-4F2E-A012-84DC68375592}" type="sibTrans" cxnId="{7288FBA8-66AB-475D-98A0-1F7EF0B38B99}">
      <dgm:prSet/>
      <dgm:spPr/>
      <dgm:t>
        <a:bodyPr/>
        <a:lstStyle/>
        <a:p>
          <a:endParaRPr lang="ru-RU" sz="2000"/>
        </a:p>
      </dgm:t>
    </dgm:pt>
    <dgm:pt modelId="{4129804D-6643-418E-9112-52F7DCB5B79B}">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5. Социальные  изменения;</a:t>
          </a:r>
        </a:p>
      </dgm:t>
    </dgm:pt>
    <dgm:pt modelId="{43F4348C-4DAD-4710-9964-B04D3DB9A4C0}" type="parTrans" cxnId="{12961DB7-DE97-48FB-8E79-EBB10AE652F2}">
      <dgm:prSet/>
      <dgm:spPr/>
      <dgm:t>
        <a:bodyPr/>
        <a:lstStyle/>
        <a:p>
          <a:endParaRPr lang="ru-RU" sz="2000"/>
        </a:p>
      </dgm:t>
    </dgm:pt>
    <dgm:pt modelId="{CE306294-EE69-41EB-8B45-5473B2F1F62C}" type="sibTrans" cxnId="{12961DB7-DE97-48FB-8E79-EBB10AE652F2}">
      <dgm:prSet/>
      <dgm:spPr/>
      <dgm:t>
        <a:bodyPr/>
        <a:lstStyle/>
        <a:p>
          <a:endParaRPr lang="ru-RU" sz="2000"/>
        </a:p>
      </dgm:t>
    </dgm:pt>
    <dgm:pt modelId="{E85B37B4-5A22-4B82-92D1-1E4686979964}">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6. Политические изменения;</a:t>
          </a:r>
        </a:p>
      </dgm:t>
    </dgm:pt>
    <dgm:pt modelId="{5DE05D0B-CADA-4A0B-9015-F2E7E31C0079}" type="parTrans" cxnId="{DB1598D3-2974-447E-AA31-5161E0924F4B}">
      <dgm:prSet/>
      <dgm:spPr/>
      <dgm:t>
        <a:bodyPr/>
        <a:lstStyle/>
        <a:p>
          <a:endParaRPr lang="ru-RU" sz="2000"/>
        </a:p>
      </dgm:t>
    </dgm:pt>
    <dgm:pt modelId="{6A83980F-D30A-47B9-81E3-6A73CC58E9EE}" type="sibTrans" cxnId="{DB1598D3-2974-447E-AA31-5161E0924F4B}">
      <dgm:prSet/>
      <dgm:spPr/>
      <dgm:t>
        <a:bodyPr/>
        <a:lstStyle/>
        <a:p>
          <a:endParaRPr lang="ru-RU" sz="2000"/>
        </a:p>
      </dgm:t>
    </dgm:pt>
    <dgm:pt modelId="{391DEBDD-B47E-497D-B961-DF497EBFD06A}">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7. Законодательные изменения;</a:t>
          </a:r>
        </a:p>
      </dgm:t>
    </dgm:pt>
    <dgm:pt modelId="{D65F0618-2ED2-436F-A774-E25C8E60632D}" type="parTrans" cxnId="{D936364A-DA79-40F8-94E7-0506B71D2675}">
      <dgm:prSet/>
      <dgm:spPr/>
      <dgm:t>
        <a:bodyPr/>
        <a:lstStyle/>
        <a:p>
          <a:endParaRPr lang="ru-RU" sz="2000"/>
        </a:p>
      </dgm:t>
    </dgm:pt>
    <dgm:pt modelId="{1757C5C5-96C3-4071-8B9E-6B9116A861C1}" type="sibTrans" cxnId="{D936364A-DA79-40F8-94E7-0506B71D2675}">
      <dgm:prSet/>
      <dgm:spPr/>
      <dgm:t>
        <a:bodyPr/>
        <a:lstStyle/>
        <a:p>
          <a:endParaRPr lang="ru-RU" sz="2000"/>
        </a:p>
      </dgm:t>
    </dgm:pt>
    <dgm:pt modelId="{DB1CBE28-7277-44AE-A8D7-6FB2AD1ADA4D}">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8. Физико-экологические изменения;</a:t>
          </a:r>
        </a:p>
      </dgm:t>
    </dgm:pt>
    <dgm:pt modelId="{DB2B2A4F-7B54-44A5-939A-DF2E98D4700C}" type="parTrans" cxnId="{7F634348-E606-497B-A64E-298212A97FEA}">
      <dgm:prSet/>
      <dgm:spPr/>
      <dgm:t>
        <a:bodyPr/>
        <a:lstStyle/>
        <a:p>
          <a:endParaRPr lang="ru-RU" sz="2000"/>
        </a:p>
      </dgm:t>
    </dgm:pt>
    <dgm:pt modelId="{8033963E-76DA-42B0-9A96-15D74DE19A43}" type="sibTrans" cxnId="{7F634348-E606-497B-A64E-298212A97FEA}">
      <dgm:prSet/>
      <dgm:spPr/>
      <dgm:t>
        <a:bodyPr/>
        <a:lstStyle/>
        <a:p>
          <a:endParaRPr lang="ru-RU" sz="2000"/>
        </a:p>
      </dgm:t>
    </dgm:pt>
    <dgm:pt modelId="{3FA1AFA2-B0A0-453E-9CE3-9BD47E06D0D4}">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9. Научно-технический прогресс (НТП).</a:t>
          </a:r>
        </a:p>
      </dgm:t>
    </dgm:pt>
    <dgm:pt modelId="{5CCBAB9E-69CE-4884-A883-4596B0E9E6A1}" type="parTrans" cxnId="{4DE7B5D9-2978-4175-9BAC-CE56711EC101}">
      <dgm:prSet/>
      <dgm:spPr/>
      <dgm:t>
        <a:bodyPr/>
        <a:lstStyle/>
        <a:p>
          <a:endParaRPr lang="ru-RU" sz="2000"/>
        </a:p>
      </dgm:t>
    </dgm:pt>
    <dgm:pt modelId="{485B0152-CD75-4A65-8CBA-C43C3EEE201E}" type="sibTrans" cxnId="{4DE7B5D9-2978-4175-9BAC-CE56711EC101}">
      <dgm:prSet/>
      <dgm:spPr/>
      <dgm:t>
        <a:bodyPr/>
        <a:lstStyle/>
        <a:p>
          <a:endParaRPr lang="ru-RU" sz="2000"/>
        </a:p>
      </dgm:t>
    </dgm:pt>
    <dgm:pt modelId="{BF693A44-F6BD-4918-B4B6-B7A84FD4C489}" type="pres">
      <dgm:prSet presAssocID="{8DC717AA-A293-460C-BFCD-BA084811E41A}" presName="diagram" presStyleCnt="0">
        <dgm:presLayoutVars>
          <dgm:dir/>
          <dgm:resizeHandles val="exact"/>
        </dgm:presLayoutVars>
      </dgm:prSet>
      <dgm:spPr/>
    </dgm:pt>
    <dgm:pt modelId="{FB3565A4-A1D9-4F97-9B71-12CEB3C07AF4}" type="pres">
      <dgm:prSet presAssocID="{6E96BAD7-4330-4291-B686-30BF56AADA6C}" presName="node" presStyleLbl="node1" presStyleIdx="0" presStyleCnt="9" custScaleX="132234">
        <dgm:presLayoutVars>
          <dgm:bulletEnabled val="1"/>
        </dgm:presLayoutVars>
      </dgm:prSet>
      <dgm:spPr/>
    </dgm:pt>
    <dgm:pt modelId="{2C119BE1-937F-4B50-89AD-E7A452F606AC}" type="pres">
      <dgm:prSet presAssocID="{72C6E5DD-F6CF-4094-A6C4-A100B5C68EA0}" presName="sibTrans" presStyleCnt="0"/>
      <dgm:spPr/>
    </dgm:pt>
    <dgm:pt modelId="{9C80F44B-9504-48CE-A44A-AC994EE04EE8}" type="pres">
      <dgm:prSet presAssocID="{08CD1185-DE1D-4E6C-A898-BAC4CAA8B429}" presName="node" presStyleLbl="node1" presStyleIdx="1" presStyleCnt="9">
        <dgm:presLayoutVars>
          <dgm:bulletEnabled val="1"/>
        </dgm:presLayoutVars>
      </dgm:prSet>
      <dgm:spPr/>
    </dgm:pt>
    <dgm:pt modelId="{CEEC5665-9807-4B44-B992-1D2BBB40C5B2}" type="pres">
      <dgm:prSet presAssocID="{00663031-160B-4061-A44A-FC7A1E8C5A01}" presName="sibTrans" presStyleCnt="0"/>
      <dgm:spPr/>
    </dgm:pt>
    <dgm:pt modelId="{4251F4DF-A688-4D40-8C93-77ECC3082490}" type="pres">
      <dgm:prSet presAssocID="{17786C13-F1CF-4C1C-A2B7-11113CAF5175}" presName="node" presStyleLbl="node1" presStyleIdx="2" presStyleCnt="9" custScaleX="128750">
        <dgm:presLayoutVars>
          <dgm:bulletEnabled val="1"/>
        </dgm:presLayoutVars>
      </dgm:prSet>
      <dgm:spPr/>
    </dgm:pt>
    <dgm:pt modelId="{F1101754-69A4-4C21-881A-77C13F26143A}" type="pres">
      <dgm:prSet presAssocID="{4B8EA47F-B3FA-41B2-A021-0A3182D9DAA9}" presName="sibTrans" presStyleCnt="0"/>
      <dgm:spPr/>
    </dgm:pt>
    <dgm:pt modelId="{D6AD60F5-BAF5-4777-8FC6-1E1467B44F3D}" type="pres">
      <dgm:prSet presAssocID="{A54222DE-8A12-4970-83FB-659F47FB72E5}" presName="node" presStyleLbl="node1" presStyleIdx="3" presStyleCnt="9" custScaleX="132234">
        <dgm:presLayoutVars>
          <dgm:bulletEnabled val="1"/>
        </dgm:presLayoutVars>
      </dgm:prSet>
      <dgm:spPr/>
    </dgm:pt>
    <dgm:pt modelId="{B0C2B2C9-41EE-470B-BC04-5CE144B53829}" type="pres">
      <dgm:prSet presAssocID="{6AB7CC4B-EAD4-4F2E-A012-84DC68375592}" presName="sibTrans" presStyleCnt="0"/>
      <dgm:spPr/>
    </dgm:pt>
    <dgm:pt modelId="{0655D532-0861-4FA6-B00B-E725B95D799B}" type="pres">
      <dgm:prSet presAssocID="{4129804D-6643-418E-9112-52F7DCB5B79B}" presName="node" presStyleLbl="node1" presStyleIdx="4" presStyleCnt="9">
        <dgm:presLayoutVars>
          <dgm:bulletEnabled val="1"/>
        </dgm:presLayoutVars>
      </dgm:prSet>
      <dgm:spPr/>
    </dgm:pt>
    <dgm:pt modelId="{A195A8D0-122A-4D37-A8E6-102BA7C791CE}" type="pres">
      <dgm:prSet presAssocID="{CE306294-EE69-41EB-8B45-5473B2F1F62C}" presName="sibTrans" presStyleCnt="0"/>
      <dgm:spPr/>
    </dgm:pt>
    <dgm:pt modelId="{3C7EC824-7C50-4B9D-B04B-F66CD9079012}" type="pres">
      <dgm:prSet presAssocID="{E85B37B4-5A22-4B82-92D1-1E4686979964}" presName="node" presStyleLbl="node1" presStyleIdx="5" presStyleCnt="9" custScaleX="128750">
        <dgm:presLayoutVars>
          <dgm:bulletEnabled val="1"/>
        </dgm:presLayoutVars>
      </dgm:prSet>
      <dgm:spPr/>
    </dgm:pt>
    <dgm:pt modelId="{62F0CB82-088D-4756-A15D-DCF1CAE1D39C}" type="pres">
      <dgm:prSet presAssocID="{6A83980F-D30A-47B9-81E3-6A73CC58E9EE}" presName="sibTrans" presStyleCnt="0"/>
      <dgm:spPr/>
    </dgm:pt>
    <dgm:pt modelId="{82F589CE-43F1-4E9E-831E-1D24BF842DA6}" type="pres">
      <dgm:prSet presAssocID="{391DEBDD-B47E-497D-B961-DF497EBFD06A}" presName="node" presStyleLbl="node1" presStyleIdx="6" presStyleCnt="9" custScaleX="132234">
        <dgm:presLayoutVars>
          <dgm:bulletEnabled val="1"/>
        </dgm:presLayoutVars>
      </dgm:prSet>
      <dgm:spPr/>
    </dgm:pt>
    <dgm:pt modelId="{04E18D7B-345B-4D16-93A0-AE06976B2F89}" type="pres">
      <dgm:prSet presAssocID="{1757C5C5-96C3-4071-8B9E-6B9116A861C1}" presName="sibTrans" presStyleCnt="0"/>
      <dgm:spPr/>
    </dgm:pt>
    <dgm:pt modelId="{E7547BBB-72A3-4C56-84B9-1E9D6610C834}" type="pres">
      <dgm:prSet presAssocID="{DB1CBE28-7277-44AE-A8D7-6FB2AD1ADA4D}" presName="node" presStyleLbl="node1" presStyleIdx="7" presStyleCnt="9">
        <dgm:presLayoutVars>
          <dgm:bulletEnabled val="1"/>
        </dgm:presLayoutVars>
      </dgm:prSet>
      <dgm:spPr/>
    </dgm:pt>
    <dgm:pt modelId="{E9332CD9-443D-444B-B8B7-8E8268F30759}" type="pres">
      <dgm:prSet presAssocID="{8033963E-76DA-42B0-9A96-15D74DE19A43}" presName="sibTrans" presStyleCnt="0"/>
      <dgm:spPr/>
    </dgm:pt>
    <dgm:pt modelId="{A9378FC3-5107-43A8-9D68-26C9834919B7}" type="pres">
      <dgm:prSet presAssocID="{3FA1AFA2-B0A0-453E-9CE3-9BD47E06D0D4}" presName="node" presStyleLbl="node1" presStyleIdx="8" presStyleCnt="9" custScaleX="128750">
        <dgm:presLayoutVars>
          <dgm:bulletEnabled val="1"/>
        </dgm:presLayoutVars>
      </dgm:prSet>
      <dgm:spPr/>
    </dgm:pt>
  </dgm:ptLst>
  <dgm:cxnLst>
    <dgm:cxn modelId="{7F111B04-6942-457C-A651-C7217D8B4BDB}" srcId="{8DC717AA-A293-460C-BFCD-BA084811E41A}" destId="{08CD1185-DE1D-4E6C-A898-BAC4CAA8B429}" srcOrd="1" destOrd="0" parTransId="{0895FD1D-27A7-4AB6-8D5C-795AB1E99390}" sibTransId="{00663031-160B-4061-A44A-FC7A1E8C5A01}"/>
    <dgm:cxn modelId="{18827F1B-1F0C-4615-BDE1-BDCB42F1EE90}" srcId="{8DC717AA-A293-460C-BFCD-BA084811E41A}" destId="{17786C13-F1CF-4C1C-A2B7-11113CAF5175}" srcOrd="2" destOrd="0" parTransId="{D2275A31-2340-4CD8-B737-1B03D9150CAB}" sibTransId="{4B8EA47F-B3FA-41B2-A021-0A3182D9DAA9}"/>
    <dgm:cxn modelId="{C351082D-C361-4BC5-8746-EB3468E86483}" srcId="{8DC717AA-A293-460C-BFCD-BA084811E41A}" destId="{6E96BAD7-4330-4291-B686-30BF56AADA6C}" srcOrd="0" destOrd="0" parTransId="{49DF1777-D1B1-4E98-B41B-A2994155C11F}" sibTransId="{72C6E5DD-F6CF-4094-A6C4-A100B5C68EA0}"/>
    <dgm:cxn modelId="{B7F32D2F-D51A-4457-B736-8527F4107423}" type="presOf" srcId="{17786C13-F1CF-4C1C-A2B7-11113CAF5175}" destId="{4251F4DF-A688-4D40-8C93-77ECC3082490}" srcOrd="0" destOrd="0" presId="urn:microsoft.com/office/officeart/2005/8/layout/default"/>
    <dgm:cxn modelId="{AA881E48-5F9C-4E58-9D48-6EB8877BADCF}" type="presOf" srcId="{E85B37B4-5A22-4B82-92D1-1E4686979964}" destId="{3C7EC824-7C50-4B9D-B04B-F66CD9079012}" srcOrd="0" destOrd="0" presId="urn:microsoft.com/office/officeart/2005/8/layout/default"/>
    <dgm:cxn modelId="{7F634348-E606-497B-A64E-298212A97FEA}" srcId="{8DC717AA-A293-460C-BFCD-BA084811E41A}" destId="{DB1CBE28-7277-44AE-A8D7-6FB2AD1ADA4D}" srcOrd="7" destOrd="0" parTransId="{DB2B2A4F-7B54-44A5-939A-DF2E98D4700C}" sibTransId="{8033963E-76DA-42B0-9A96-15D74DE19A43}"/>
    <dgm:cxn modelId="{A9381D4A-AF0F-4AF3-B9B8-1FBF4D14DE60}" type="presOf" srcId="{6E96BAD7-4330-4291-B686-30BF56AADA6C}" destId="{FB3565A4-A1D9-4F97-9B71-12CEB3C07AF4}" srcOrd="0" destOrd="0" presId="urn:microsoft.com/office/officeart/2005/8/layout/default"/>
    <dgm:cxn modelId="{D936364A-DA79-40F8-94E7-0506B71D2675}" srcId="{8DC717AA-A293-460C-BFCD-BA084811E41A}" destId="{391DEBDD-B47E-497D-B961-DF497EBFD06A}" srcOrd="6" destOrd="0" parTransId="{D65F0618-2ED2-436F-A774-E25C8E60632D}" sibTransId="{1757C5C5-96C3-4071-8B9E-6B9116A861C1}"/>
    <dgm:cxn modelId="{C2F0F873-C22B-4793-8B8E-291852D8EC4B}" type="presOf" srcId="{A54222DE-8A12-4970-83FB-659F47FB72E5}" destId="{D6AD60F5-BAF5-4777-8FC6-1E1467B44F3D}" srcOrd="0" destOrd="0" presId="urn:microsoft.com/office/officeart/2005/8/layout/default"/>
    <dgm:cxn modelId="{1F94E97E-3248-4509-9E71-97661064ED6B}" type="presOf" srcId="{08CD1185-DE1D-4E6C-A898-BAC4CAA8B429}" destId="{9C80F44B-9504-48CE-A44A-AC994EE04EE8}" srcOrd="0" destOrd="0" presId="urn:microsoft.com/office/officeart/2005/8/layout/default"/>
    <dgm:cxn modelId="{896BDF81-6CAC-4140-845D-C8FEAC1A2AD6}" type="presOf" srcId="{DB1CBE28-7277-44AE-A8D7-6FB2AD1ADA4D}" destId="{E7547BBB-72A3-4C56-84B9-1E9D6610C834}" srcOrd="0" destOrd="0" presId="urn:microsoft.com/office/officeart/2005/8/layout/default"/>
    <dgm:cxn modelId="{7288FBA8-66AB-475D-98A0-1F7EF0B38B99}" srcId="{8DC717AA-A293-460C-BFCD-BA084811E41A}" destId="{A54222DE-8A12-4970-83FB-659F47FB72E5}" srcOrd="3" destOrd="0" parTransId="{0B8DC46A-DD5E-466D-A00D-14B97A0255A7}" sibTransId="{6AB7CC4B-EAD4-4F2E-A012-84DC68375592}"/>
    <dgm:cxn modelId="{5E925AAD-235D-4D79-86EB-F3314EB134D7}" type="presOf" srcId="{3FA1AFA2-B0A0-453E-9CE3-9BD47E06D0D4}" destId="{A9378FC3-5107-43A8-9D68-26C9834919B7}" srcOrd="0" destOrd="0" presId="urn:microsoft.com/office/officeart/2005/8/layout/default"/>
    <dgm:cxn modelId="{BD456CAF-5303-46A7-9882-A096715D3D36}" type="presOf" srcId="{8DC717AA-A293-460C-BFCD-BA084811E41A}" destId="{BF693A44-F6BD-4918-B4B6-B7A84FD4C489}" srcOrd="0" destOrd="0" presId="urn:microsoft.com/office/officeart/2005/8/layout/default"/>
    <dgm:cxn modelId="{12961DB7-DE97-48FB-8E79-EBB10AE652F2}" srcId="{8DC717AA-A293-460C-BFCD-BA084811E41A}" destId="{4129804D-6643-418E-9112-52F7DCB5B79B}" srcOrd="4" destOrd="0" parTransId="{43F4348C-4DAD-4710-9964-B04D3DB9A4C0}" sibTransId="{CE306294-EE69-41EB-8B45-5473B2F1F62C}"/>
    <dgm:cxn modelId="{DB1598D3-2974-447E-AA31-5161E0924F4B}" srcId="{8DC717AA-A293-460C-BFCD-BA084811E41A}" destId="{E85B37B4-5A22-4B82-92D1-1E4686979964}" srcOrd="5" destOrd="0" parTransId="{5DE05D0B-CADA-4A0B-9015-F2E7E31C0079}" sibTransId="{6A83980F-D30A-47B9-81E3-6A73CC58E9EE}"/>
    <dgm:cxn modelId="{4DE7B5D9-2978-4175-9BAC-CE56711EC101}" srcId="{8DC717AA-A293-460C-BFCD-BA084811E41A}" destId="{3FA1AFA2-B0A0-453E-9CE3-9BD47E06D0D4}" srcOrd="8" destOrd="0" parTransId="{5CCBAB9E-69CE-4884-A883-4596B0E9E6A1}" sibTransId="{485B0152-CD75-4A65-8CBA-C43C3EEE201E}"/>
    <dgm:cxn modelId="{7B941BE5-616A-4643-8B70-B7565AA3ADB3}" type="presOf" srcId="{391DEBDD-B47E-497D-B961-DF497EBFD06A}" destId="{82F589CE-43F1-4E9E-831E-1D24BF842DA6}" srcOrd="0" destOrd="0" presId="urn:microsoft.com/office/officeart/2005/8/layout/default"/>
    <dgm:cxn modelId="{53E6E0F9-3E6E-45AD-9E93-5729C9D25617}" type="presOf" srcId="{4129804D-6643-418E-9112-52F7DCB5B79B}" destId="{0655D532-0861-4FA6-B00B-E725B95D799B}" srcOrd="0" destOrd="0" presId="urn:microsoft.com/office/officeart/2005/8/layout/default"/>
    <dgm:cxn modelId="{49864683-1AEC-44C9-8EBC-DBD72A354CB8}" type="presParOf" srcId="{BF693A44-F6BD-4918-B4B6-B7A84FD4C489}" destId="{FB3565A4-A1D9-4F97-9B71-12CEB3C07AF4}" srcOrd="0" destOrd="0" presId="urn:microsoft.com/office/officeart/2005/8/layout/default"/>
    <dgm:cxn modelId="{F3B905F8-C99E-4CEA-9BAC-D37471F930CD}" type="presParOf" srcId="{BF693A44-F6BD-4918-B4B6-B7A84FD4C489}" destId="{2C119BE1-937F-4B50-89AD-E7A452F606AC}" srcOrd="1" destOrd="0" presId="urn:microsoft.com/office/officeart/2005/8/layout/default"/>
    <dgm:cxn modelId="{E6A8DB71-6A12-4C76-A327-6BC6C9460528}" type="presParOf" srcId="{BF693A44-F6BD-4918-B4B6-B7A84FD4C489}" destId="{9C80F44B-9504-48CE-A44A-AC994EE04EE8}" srcOrd="2" destOrd="0" presId="urn:microsoft.com/office/officeart/2005/8/layout/default"/>
    <dgm:cxn modelId="{113CBE7D-C600-44C7-A100-782C348A88DF}" type="presParOf" srcId="{BF693A44-F6BD-4918-B4B6-B7A84FD4C489}" destId="{CEEC5665-9807-4B44-B992-1D2BBB40C5B2}" srcOrd="3" destOrd="0" presId="urn:microsoft.com/office/officeart/2005/8/layout/default"/>
    <dgm:cxn modelId="{17F2F7B9-729D-4C7C-97E6-291C7259780E}" type="presParOf" srcId="{BF693A44-F6BD-4918-B4B6-B7A84FD4C489}" destId="{4251F4DF-A688-4D40-8C93-77ECC3082490}" srcOrd="4" destOrd="0" presId="urn:microsoft.com/office/officeart/2005/8/layout/default"/>
    <dgm:cxn modelId="{C867C7E9-0931-4788-A82F-060A139A0C6F}" type="presParOf" srcId="{BF693A44-F6BD-4918-B4B6-B7A84FD4C489}" destId="{F1101754-69A4-4C21-881A-77C13F26143A}" srcOrd="5" destOrd="0" presId="urn:microsoft.com/office/officeart/2005/8/layout/default"/>
    <dgm:cxn modelId="{0CF08BED-1EAE-41B7-B37F-0C9633E25DD4}" type="presParOf" srcId="{BF693A44-F6BD-4918-B4B6-B7A84FD4C489}" destId="{D6AD60F5-BAF5-4777-8FC6-1E1467B44F3D}" srcOrd="6" destOrd="0" presId="urn:microsoft.com/office/officeart/2005/8/layout/default"/>
    <dgm:cxn modelId="{6CA98062-0CBA-4FB3-B7ED-A1096038F196}" type="presParOf" srcId="{BF693A44-F6BD-4918-B4B6-B7A84FD4C489}" destId="{B0C2B2C9-41EE-470B-BC04-5CE144B53829}" srcOrd="7" destOrd="0" presId="urn:microsoft.com/office/officeart/2005/8/layout/default"/>
    <dgm:cxn modelId="{95B34853-DFAE-4C15-AA9A-9E0021F58C3B}" type="presParOf" srcId="{BF693A44-F6BD-4918-B4B6-B7A84FD4C489}" destId="{0655D532-0861-4FA6-B00B-E725B95D799B}" srcOrd="8" destOrd="0" presId="urn:microsoft.com/office/officeart/2005/8/layout/default"/>
    <dgm:cxn modelId="{E3E8AB43-9623-4BEF-89A2-2573DA06CAD3}" type="presParOf" srcId="{BF693A44-F6BD-4918-B4B6-B7A84FD4C489}" destId="{A195A8D0-122A-4D37-A8E6-102BA7C791CE}" srcOrd="9" destOrd="0" presId="urn:microsoft.com/office/officeart/2005/8/layout/default"/>
    <dgm:cxn modelId="{0AECC881-D4CD-4A61-B019-0953E9C0FEEA}" type="presParOf" srcId="{BF693A44-F6BD-4918-B4B6-B7A84FD4C489}" destId="{3C7EC824-7C50-4B9D-B04B-F66CD9079012}" srcOrd="10" destOrd="0" presId="urn:microsoft.com/office/officeart/2005/8/layout/default"/>
    <dgm:cxn modelId="{CEBDCB81-7ECA-4CBF-98CA-3DEE7787AF8D}" type="presParOf" srcId="{BF693A44-F6BD-4918-B4B6-B7A84FD4C489}" destId="{62F0CB82-088D-4756-A15D-DCF1CAE1D39C}" srcOrd="11" destOrd="0" presId="urn:microsoft.com/office/officeart/2005/8/layout/default"/>
    <dgm:cxn modelId="{BAF7F71D-F7C2-4769-AF74-6671EB2C617F}" type="presParOf" srcId="{BF693A44-F6BD-4918-B4B6-B7A84FD4C489}" destId="{82F589CE-43F1-4E9E-831E-1D24BF842DA6}" srcOrd="12" destOrd="0" presId="urn:microsoft.com/office/officeart/2005/8/layout/default"/>
    <dgm:cxn modelId="{54E1229E-11CA-47F4-9D1F-D8822A43C3C5}" type="presParOf" srcId="{BF693A44-F6BD-4918-B4B6-B7A84FD4C489}" destId="{04E18D7B-345B-4D16-93A0-AE06976B2F89}" srcOrd="13" destOrd="0" presId="urn:microsoft.com/office/officeart/2005/8/layout/default"/>
    <dgm:cxn modelId="{00D94C88-7858-4F16-BC62-5802E95B50F8}" type="presParOf" srcId="{BF693A44-F6BD-4918-B4B6-B7A84FD4C489}" destId="{E7547BBB-72A3-4C56-84B9-1E9D6610C834}" srcOrd="14" destOrd="0" presId="urn:microsoft.com/office/officeart/2005/8/layout/default"/>
    <dgm:cxn modelId="{42D46FBD-CA26-49F1-A7D0-FBF6D4ADC92C}" type="presParOf" srcId="{BF693A44-F6BD-4918-B4B6-B7A84FD4C489}" destId="{E9332CD9-443D-444B-B8B7-8E8268F30759}" srcOrd="15" destOrd="0" presId="urn:microsoft.com/office/officeart/2005/8/layout/default"/>
    <dgm:cxn modelId="{FD4CDE3F-D18E-4369-89B8-44269BF796AD}" type="presParOf" srcId="{BF693A44-F6BD-4918-B4B6-B7A84FD4C489}" destId="{A9378FC3-5107-43A8-9D68-26C9834919B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CF1808-7103-41CC-AF67-43F1C4FEE5A9}" type="doc">
      <dgm:prSet loTypeId="urn:microsoft.com/office/officeart/2005/8/layout/bProcess4" loCatId="process" qsTypeId="urn:microsoft.com/office/officeart/2005/8/quickstyle/simple2" qsCatId="simple" csTypeId="urn:microsoft.com/office/officeart/2005/8/colors/accent3_1" csCatId="accent3" phldr="1"/>
      <dgm:spPr/>
      <dgm:t>
        <a:bodyPr/>
        <a:lstStyle/>
        <a:p>
          <a:endParaRPr lang="ru-RU"/>
        </a:p>
      </dgm:t>
    </dgm:pt>
    <dgm:pt modelId="{585E0712-8BD2-4429-B214-6716511AF089}">
      <dgm:prSet custT="1"/>
      <dgm:spPr/>
      <dgm:t>
        <a:bodyPr anchor="t"/>
        <a:lstStyle/>
        <a:p>
          <a:pPr algn="l" rtl="0"/>
          <a:r>
            <a:rPr lang="ru-RU" sz="1800" b="1" dirty="0"/>
            <a:t>Шаг 1</a:t>
          </a:r>
          <a:r>
            <a:rPr lang="ru-RU" sz="1800" dirty="0"/>
            <a:t>. Определение проблемы текущей ситуации, её сильные и слабые стороны, а также ситуацию, в которой желательно оказаться.</a:t>
          </a:r>
        </a:p>
      </dgm:t>
    </dgm:pt>
    <dgm:pt modelId="{A1D320B0-B7E4-4526-B925-8A6E2410EF1B}" type="parTrans" cxnId="{038CB5F2-5F5E-499F-9E08-FE9A2CEC5164}">
      <dgm:prSet/>
      <dgm:spPr/>
      <dgm:t>
        <a:bodyPr/>
        <a:lstStyle/>
        <a:p>
          <a:pPr algn="l"/>
          <a:endParaRPr lang="ru-RU"/>
        </a:p>
      </dgm:t>
    </dgm:pt>
    <dgm:pt modelId="{FAFEF4E4-09FC-4C20-AE19-4E1BB28512E2}" type="sibTrans" cxnId="{038CB5F2-5F5E-499F-9E08-FE9A2CEC5164}">
      <dgm:prSet/>
      <dgm:spPr/>
      <dgm:t>
        <a:bodyPr/>
        <a:lstStyle/>
        <a:p>
          <a:pPr algn="l"/>
          <a:endParaRPr lang="ru-RU"/>
        </a:p>
      </dgm:t>
    </dgm:pt>
    <dgm:pt modelId="{648DD682-CEA8-4545-97C1-38BD00806C2A}">
      <dgm:prSet custT="1"/>
      <dgm:spPr/>
      <dgm:t>
        <a:bodyPr/>
        <a:lstStyle/>
        <a:p>
          <a:pPr algn="l" rtl="0"/>
          <a:r>
            <a:rPr lang="ru-RU" sz="1800" b="1" dirty="0"/>
            <a:t>Шаг 2.</a:t>
          </a:r>
          <a:r>
            <a:rPr lang="ru-RU" sz="1800" dirty="0"/>
            <a:t> Определение силы, направленные «за» и «против» той желаемой ситуации. Эти силы могут быть связаны с людьми, ресурсами, временем, внешними факторами, корпоративной культурой. Построение диаграммы силового поля.</a:t>
          </a:r>
        </a:p>
      </dgm:t>
    </dgm:pt>
    <dgm:pt modelId="{B5559A6D-4771-492A-9EA2-02C130FBA90E}" type="parTrans" cxnId="{2191C1A4-0A8E-43FF-804E-5D768C6512B4}">
      <dgm:prSet/>
      <dgm:spPr/>
      <dgm:t>
        <a:bodyPr/>
        <a:lstStyle/>
        <a:p>
          <a:pPr algn="l"/>
          <a:endParaRPr lang="ru-RU"/>
        </a:p>
      </dgm:t>
    </dgm:pt>
    <dgm:pt modelId="{ACD8C122-9F98-466B-95B3-AB7F437FEE83}" type="sibTrans" cxnId="{2191C1A4-0A8E-43FF-804E-5D768C6512B4}">
      <dgm:prSet/>
      <dgm:spPr/>
      <dgm:t>
        <a:bodyPr/>
        <a:lstStyle/>
        <a:p>
          <a:pPr algn="l"/>
          <a:endParaRPr lang="ru-RU"/>
        </a:p>
      </dgm:t>
    </dgm:pt>
    <dgm:pt modelId="{58883A4D-4BB3-4C47-9B1F-92BB5B168359}">
      <dgm:prSet custT="1"/>
      <dgm:spPr/>
      <dgm:t>
        <a:bodyPr/>
        <a:lstStyle/>
        <a:p>
          <a:pPr algn="l" rtl="0"/>
          <a:r>
            <a:rPr lang="ru-RU" sz="1800" b="1" dirty="0"/>
            <a:t>Шаг 3. </a:t>
          </a:r>
          <a:r>
            <a:rPr lang="ru-RU" sz="1800" dirty="0"/>
            <a:t>Выделение силы, которые являются более значительными. Для каждой силы, противостоящим изменениям, перечисление действий, которые можно предпринять для её ослабления и, отдельно, для её укрепления.</a:t>
          </a:r>
        </a:p>
      </dgm:t>
    </dgm:pt>
    <dgm:pt modelId="{ACFC9317-6053-4757-8C42-954826CA201E}" type="parTrans" cxnId="{CA5E2909-FB28-4E5D-821D-0DEA7E79DC0E}">
      <dgm:prSet/>
      <dgm:spPr/>
      <dgm:t>
        <a:bodyPr/>
        <a:lstStyle/>
        <a:p>
          <a:pPr algn="l"/>
          <a:endParaRPr lang="ru-RU"/>
        </a:p>
      </dgm:t>
    </dgm:pt>
    <dgm:pt modelId="{36BF960E-3DBA-4191-B76C-AF59CBB0F2CE}" type="sibTrans" cxnId="{CA5E2909-FB28-4E5D-821D-0DEA7E79DC0E}">
      <dgm:prSet/>
      <dgm:spPr/>
      <dgm:t>
        <a:bodyPr/>
        <a:lstStyle/>
        <a:p>
          <a:pPr algn="l"/>
          <a:endParaRPr lang="ru-RU"/>
        </a:p>
      </dgm:t>
    </dgm:pt>
    <dgm:pt modelId="{FA493711-7336-40CF-95F4-8CBE0B380F28}">
      <dgm:prSet custT="1"/>
      <dgm:spPr/>
      <dgm:t>
        <a:bodyPr/>
        <a:lstStyle/>
        <a:p>
          <a:pPr algn="l" rtl="0"/>
          <a:r>
            <a:rPr lang="ru-RU" sz="1800" b="1" dirty="0"/>
            <a:t>Шаг 4</a:t>
          </a:r>
          <a:r>
            <a:rPr lang="ru-RU" sz="1800" dirty="0"/>
            <a:t>. Приход к соглашению относительно тех действий, которые следует предпринять для решения проблемы и осуществления изменений. Определение ресурсов, которые для этого требуются и как их можно получить.</a:t>
          </a:r>
        </a:p>
      </dgm:t>
    </dgm:pt>
    <dgm:pt modelId="{35EE13F4-9DAE-425F-A6D8-896C0B5B66B4}" type="parTrans" cxnId="{55D0EBEE-8B64-403B-A03B-89A344F93870}">
      <dgm:prSet/>
      <dgm:spPr/>
      <dgm:t>
        <a:bodyPr/>
        <a:lstStyle/>
        <a:p>
          <a:pPr algn="l"/>
          <a:endParaRPr lang="ru-RU"/>
        </a:p>
      </dgm:t>
    </dgm:pt>
    <dgm:pt modelId="{D3FEB27E-E5DB-435D-BBC6-5DCF405ADCC9}" type="sibTrans" cxnId="{55D0EBEE-8B64-403B-A03B-89A344F93870}">
      <dgm:prSet/>
      <dgm:spPr/>
      <dgm:t>
        <a:bodyPr/>
        <a:lstStyle/>
        <a:p>
          <a:pPr algn="l"/>
          <a:endParaRPr lang="ru-RU"/>
        </a:p>
      </dgm:t>
    </dgm:pt>
    <dgm:pt modelId="{5DC16AA3-7094-433E-9886-A0FFA9289215}" type="pres">
      <dgm:prSet presAssocID="{E9CF1808-7103-41CC-AF67-43F1C4FEE5A9}" presName="Name0" presStyleCnt="0">
        <dgm:presLayoutVars>
          <dgm:dir/>
          <dgm:resizeHandles/>
        </dgm:presLayoutVars>
      </dgm:prSet>
      <dgm:spPr/>
    </dgm:pt>
    <dgm:pt modelId="{F5673ADF-252B-4635-8064-6FC0D3BE9B0D}" type="pres">
      <dgm:prSet presAssocID="{585E0712-8BD2-4429-B214-6716511AF089}" presName="compNode" presStyleCnt="0"/>
      <dgm:spPr/>
    </dgm:pt>
    <dgm:pt modelId="{5FF24231-65CC-4626-A9EA-D2F93C04DDE5}" type="pres">
      <dgm:prSet presAssocID="{585E0712-8BD2-4429-B214-6716511AF089}" presName="dummyConnPt" presStyleCnt="0"/>
      <dgm:spPr/>
    </dgm:pt>
    <dgm:pt modelId="{8873988E-A1B6-405B-9D1C-2256A237A653}" type="pres">
      <dgm:prSet presAssocID="{585E0712-8BD2-4429-B214-6716511AF089}" presName="node" presStyleLbl="node1" presStyleIdx="0" presStyleCnt="4">
        <dgm:presLayoutVars>
          <dgm:bulletEnabled val="1"/>
        </dgm:presLayoutVars>
      </dgm:prSet>
      <dgm:spPr/>
    </dgm:pt>
    <dgm:pt modelId="{8CCC7926-3CFD-4F85-A22A-A489D07B474C}" type="pres">
      <dgm:prSet presAssocID="{FAFEF4E4-09FC-4C20-AE19-4E1BB28512E2}" presName="sibTrans" presStyleLbl="bgSibTrans2D1" presStyleIdx="0" presStyleCnt="3"/>
      <dgm:spPr/>
    </dgm:pt>
    <dgm:pt modelId="{1CD2C133-FB7E-404A-863C-A535C6672ADE}" type="pres">
      <dgm:prSet presAssocID="{648DD682-CEA8-4545-97C1-38BD00806C2A}" presName="compNode" presStyleCnt="0"/>
      <dgm:spPr/>
    </dgm:pt>
    <dgm:pt modelId="{0ED21726-9398-40B1-BD68-4C41AE0FA1F9}" type="pres">
      <dgm:prSet presAssocID="{648DD682-CEA8-4545-97C1-38BD00806C2A}" presName="dummyConnPt" presStyleCnt="0"/>
      <dgm:spPr/>
    </dgm:pt>
    <dgm:pt modelId="{39D4D576-D65E-43D5-B939-F7C319B36AA1}" type="pres">
      <dgm:prSet presAssocID="{648DD682-CEA8-4545-97C1-38BD00806C2A}" presName="node" presStyleLbl="node1" presStyleIdx="1" presStyleCnt="4" custScaleY="113089">
        <dgm:presLayoutVars>
          <dgm:bulletEnabled val="1"/>
        </dgm:presLayoutVars>
      </dgm:prSet>
      <dgm:spPr/>
    </dgm:pt>
    <dgm:pt modelId="{7CE157AA-C8B7-49C7-A7C7-B48F2A90FD12}" type="pres">
      <dgm:prSet presAssocID="{ACD8C122-9F98-466B-95B3-AB7F437FEE83}" presName="sibTrans" presStyleLbl="bgSibTrans2D1" presStyleIdx="1" presStyleCnt="3"/>
      <dgm:spPr/>
    </dgm:pt>
    <dgm:pt modelId="{B1B19EC9-187C-476D-8A43-AD88275A7BE3}" type="pres">
      <dgm:prSet presAssocID="{58883A4D-4BB3-4C47-9B1F-92BB5B168359}" presName="compNode" presStyleCnt="0"/>
      <dgm:spPr/>
    </dgm:pt>
    <dgm:pt modelId="{62A68986-FC5B-499A-9937-843932780989}" type="pres">
      <dgm:prSet presAssocID="{58883A4D-4BB3-4C47-9B1F-92BB5B168359}" presName="dummyConnPt" presStyleCnt="0"/>
      <dgm:spPr/>
    </dgm:pt>
    <dgm:pt modelId="{F755628C-BDBA-4FA4-A626-43C505167F8C}" type="pres">
      <dgm:prSet presAssocID="{58883A4D-4BB3-4C47-9B1F-92BB5B168359}" presName="node" presStyleLbl="node1" presStyleIdx="2" presStyleCnt="4" custScaleY="113089">
        <dgm:presLayoutVars>
          <dgm:bulletEnabled val="1"/>
        </dgm:presLayoutVars>
      </dgm:prSet>
      <dgm:spPr/>
    </dgm:pt>
    <dgm:pt modelId="{DDD25E7D-0068-4393-A5B7-3C9DF9DC8807}" type="pres">
      <dgm:prSet presAssocID="{36BF960E-3DBA-4191-B76C-AF59CBB0F2CE}" presName="sibTrans" presStyleLbl="bgSibTrans2D1" presStyleIdx="2" presStyleCnt="3"/>
      <dgm:spPr/>
    </dgm:pt>
    <dgm:pt modelId="{884E52D2-369D-41CD-8641-BAC7C31BDE81}" type="pres">
      <dgm:prSet presAssocID="{FA493711-7336-40CF-95F4-8CBE0B380F28}" presName="compNode" presStyleCnt="0"/>
      <dgm:spPr/>
    </dgm:pt>
    <dgm:pt modelId="{F69EECE6-B371-470B-B6AE-146E680A30C9}" type="pres">
      <dgm:prSet presAssocID="{FA493711-7336-40CF-95F4-8CBE0B380F28}" presName="dummyConnPt" presStyleCnt="0"/>
      <dgm:spPr/>
    </dgm:pt>
    <dgm:pt modelId="{A3323670-8F4B-4267-AE76-1764A59C183F}" type="pres">
      <dgm:prSet presAssocID="{FA493711-7336-40CF-95F4-8CBE0B380F28}" presName="node" presStyleLbl="node1" presStyleIdx="3" presStyleCnt="4">
        <dgm:presLayoutVars>
          <dgm:bulletEnabled val="1"/>
        </dgm:presLayoutVars>
      </dgm:prSet>
      <dgm:spPr/>
    </dgm:pt>
  </dgm:ptLst>
  <dgm:cxnLst>
    <dgm:cxn modelId="{CA5E2909-FB28-4E5D-821D-0DEA7E79DC0E}" srcId="{E9CF1808-7103-41CC-AF67-43F1C4FEE5A9}" destId="{58883A4D-4BB3-4C47-9B1F-92BB5B168359}" srcOrd="2" destOrd="0" parTransId="{ACFC9317-6053-4757-8C42-954826CA201E}" sibTransId="{36BF960E-3DBA-4191-B76C-AF59CBB0F2CE}"/>
    <dgm:cxn modelId="{0B7F5E40-1FD7-4F9B-BB02-38770EE65DE6}" type="presOf" srcId="{ACD8C122-9F98-466B-95B3-AB7F437FEE83}" destId="{7CE157AA-C8B7-49C7-A7C7-B48F2A90FD12}" srcOrd="0" destOrd="0" presId="urn:microsoft.com/office/officeart/2005/8/layout/bProcess4"/>
    <dgm:cxn modelId="{40508F5E-76DB-45C3-927F-7CB0CF587EDE}" type="presOf" srcId="{585E0712-8BD2-4429-B214-6716511AF089}" destId="{8873988E-A1B6-405B-9D1C-2256A237A653}" srcOrd="0" destOrd="0" presId="urn:microsoft.com/office/officeart/2005/8/layout/bProcess4"/>
    <dgm:cxn modelId="{362FCA46-F1AC-4C6A-8866-6EDD1BD2E26F}" type="presOf" srcId="{648DD682-CEA8-4545-97C1-38BD00806C2A}" destId="{39D4D576-D65E-43D5-B939-F7C319B36AA1}" srcOrd="0" destOrd="0" presId="urn:microsoft.com/office/officeart/2005/8/layout/bProcess4"/>
    <dgm:cxn modelId="{9189C151-5349-4020-B137-81A469099854}" type="presOf" srcId="{FA493711-7336-40CF-95F4-8CBE0B380F28}" destId="{A3323670-8F4B-4267-AE76-1764A59C183F}" srcOrd="0" destOrd="0" presId="urn:microsoft.com/office/officeart/2005/8/layout/bProcess4"/>
    <dgm:cxn modelId="{7013968D-ED79-4697-82D7-35A343F7858B}" type="presOf" srcId="{FAFEF4E4-09FC-4C20-AE19-4E1BB28512E2}" destId="{8CCC7926-3CFD-4F85-A22A-A489D07B474C}" srcOrd="0" destOrd="0" presId="urn:microsoft.com/office/officeart/2005/8/layout/bProcess4"/>
    <dgm:cxn modelId="{2191C1A4-0A8E-43FF-804E-5D768C6512B4}" srcId="{E9CF1808-7103-41CC-AF67-43F1C4FEE5A9}" destId="{648DD682-CEA8-4545-97C1-38BD00806C2A}" srcOrd="1" destOrd="0" parTransId="{B5559A6D-4771-492A-9EA2-02C130FBA90E}" sibTransId="{ACD8C122-9F98-466B-95B3-AB7F437FEE83}"/>
    <dgm:cxn modelId="{D5E16FC6-50FA-4D31-BB94-C9226EC52E9A}" type="presOf" srcId="{58883A4D-4BB3-4C47-9B1F-92BB5B168359}" destId="{F755628C-BDBA-4FA4-A626-43C505167F8C}" srcOrd="0" destOrd="0" presId="urn:microsoft.com/office/officeart/2005/8/layout/bProcess4"/>
    <dgm:cxn modelId="{777A9AC8-8BB1-448D-85C0-C9BB7CD27C39}" type="presOf" srcId="{36BF960E-3DBA-4191-B76C-AF59CBB0F2CE}" destId="{DDD25E7D-0068-4393-A5B7-3C9DF9DC8807}" srcOrd="0" destOrd="0" presId="urn:microsoft.com/office/officeart/2005/8/layout/bProcess4"/>
    <dgm:cxn modelId="{6E7FF3CF-509B-4197-9DEB-FAC186EE956F}" type="presOf" srcId="{E9CF1808-7103-41CC-AF67-43F1C4FEE5A9}" destId="{5DC16AA3-7094-433E-9886-A0FFA9289215}" srcOrd="0" destOrd="0" presId="urn:microsoft.com/office/officeart/2005/8/layout/bProcess4"/>
    <dgm:cxn modelId="{55D0EBEE-8B64-403B-A03B-89A344F93870}" srcId="{E9CF1808-7103-41CC-AF67-43F1C4FEE5A9}" destId="{FA493711-7336-40CF-95F4-8CBE0B380F28}" srcOrd="3" destOrd="0" parTransId="{35EE13F4-9DAE-425F-A6D8-896C0B5B66B4}" sibTransId="{D3FEB27E-E5DB-435D-BBC6-5DCF405ADCC9}"/>
    <dgm:cxn modelId="{038CB5F2-5F5E-499F-9E08-FE9A2CEC5164}" srcId="{E9CF1808-7103-41CC-AF67-43F1C4FEE5A9}" destId="{585E0712-8BD2-4429-B214-6716511AF089}" srcOrd="0" destOrd="0" parTransId="{A1D320B0-B7E4-4526-B925-8A6E2410EF1B}" sibTransId="{FAFEF4E4-09FC-4C20-AE19-4E1BB28512E2}"/>
    <dgm:cxn modelId="{B90102EB-C9E2-4A40-BCA8-2EA7A91ED928}" type="presParOf" srcId="{5DC16AA3-7094-433E-9886-A0FFA9289215}" destId="{F5673ADF-252B-4635-8064-6FC0D3BE9B0D}" srcOrd="0" destOrd="0" presId="urn:microsoft.com/office/officeart/2005/8/layout/bProcess4"/>
    <dgm:cxn modelId="{2DE57E81-3723-4345-B3F9-96287AEB83B0}" type="presParOf" srcId="{F5673ADF-252B-4635-8064-6FC0D3BE9B0D}" destId="{5FF24231-65CC-4626-A9EA-D2F93C04DDE5}" srcOrd="0" destOrd="0" presId="urn:microsoft.com/office/officeart/2005/8/layout/bProcess4"/>
    <dgm:cxn modelId="{7E14E606-644C-4106-A67B-BB72763373F8}" type="presParOf" srcId="{F5673ADF-252B-4635-8064-6FC0D3BE9B0D}" destId="{8873988E-A1B6-405B-9D1C-2256A237A653}" srcOrd="1" destOrd="0" presId="urn:microsoft.com/office/officeart/2005/8/layout/bProcess4"/>
    <dgm:cxn modelId="{8C3140D7-3CD6-4272-9A2F-11A3169AFCB2}" type="presParOf" srcId="{5DC16AA3-7094-433E-9886-A0FFA9289215}" destId="{8CCC7926-3CFD-4F85-A22A-A489D07B474C}" srcOrd="1" destOrd="0" presId="urn:microsoft.com/office/officeart/2005/8/layout/bProcess4"/>
    <dgm:cxn modelId="{3D70A769-6ABA-4FDA-B5B7-7F2BFEDD39EF}" type="presParOf" srcId="{5DC16AA3-7094-433E-9886-A0FFA9289215}" destId="{1CD2C133-FB7E-404A-863C-A535C6672ADE}" srcOrd="2" destOrd="0" presId="urn:microsoft.com/office/officeart/2005/8/layout/bProcess4"/>
    <dgm:cxn modelId="{F07668D4-F642-47BF-80DB-4C7BD5B2A6CA}" type="presParOf" srcId="{1CD2C133-FB7E-404A-863C-A535C6672ADE}" destId="{0ED21726-9398-40B1-BD68-4C41AE0FA1F9}" srcOrd="0" destOrd="0" presId="urn:microsoft.com/office/officeart/2005/8/layout/bProcess4"/>
    <dgm:cxn modelId="{F26230FB-0B20-4B9E-956C-21AED097CE75}" type="presParOf" srcId="{1CD2C133-FB7E-404A-863C-A535C6672ADE}" destId="{39D4D576-D65E-43D5-B939-F7C319B36AA1}" srcOrd="1" destOrd="0" presId="urn:microsoft.com/office/officeart/2005/8/layout/bProcess4"/>
    <dgm:cxn modelId="{4963896F-5C7A-4254-A827-0AE667CA7AF4}" type="presParOf" srcId="{5DC16AA3-7094-433E-9886-A0FFA9289215}" destId="{7CE157AA-C8B7-49C7-A7C7-B48F2A90FD12}" srcOrd="3" destOrd="0" presId="urn:microsoft.com/office/officeart/2005/8/layout/bProcess4"/>
    <dgm:cxn modelId="{2AD2C1FE-D5C4-45CA-9408-7C46034171A1}" type="presParOf" srcId="{5DC16AA3-7094-433E-9886-A0FFA9289215}" destId="{B1B19EC9-187C-476D-8A43-AD88275A7BE3}" srcOrd="4" destOrd="0" presId="urn:microsoft.com/office/officeart/2005/8/layout/bProcess4"/>
    <dgm:cxn modelId="{E23B9922-ACD3-4CCF-B54D-FCABD68D6C15}" type="presParOf" srcId="{B1B19EC9-187C-476D-8A43-AD88275A7BE3}" destId="{62A68986-FC5B-499A-9937-843932780989}" srcOrd="0" destOrd="0" presId="urn:microsoft.com/office/officeart/2005/8/layout/bProcess4"/>
    <dgm:cxn modelId="{CE33CEBF-F451-4EFA-BDB1-DF8AF2B16BA7}" type="presParOf" srcId="{B1B19EC9-187C-476D-8A43-AD88275A7BE3}" destId="{F755628C-BDBA-4FA4-A626-43C505167F8C}" srcOrd="1" destOrd="0" presId="urn:microsoft.com/office/officeart/2005/8/layout/bProcess4"/>
    <dgm:cxn modelId="{98F74E05-9F06-4599-95A6-EC898BA244BB}" type="presParOf" srcId="{5DC16AA3-7094-433E-9886-A0FFA9289215}" destId="{DDD25E7D-0068-4393-A5B7-3C9DF9DC8807}" srcOrd="5" destOrd="0" presId="urn:microsoft.com/office/officeart/2005/8/layout/bProcess4"/>
    <dgm:cxn modelId="{CA079A47-CA20-493F-A246-E44E5514EF50}" type="presParOf" srcId="{5DC16AA3-7094-433E-9886-A0FFA9289215}" destId="{884E52D2-369D-41CD-8641-BAC7C31BDE81}" srcOrd="6" destOrd="0" presId="urn:microsoft.com/office/officeart/2005/8/layout/bProcess4"/>
    <dgm:cxn modelId="{895E3141-0B6A-4270-A922-FA16FB51BF07}" type="presParOf" srcId="{884E52D2-369D-41CD-8641-BAC7C31BDE81}" destId="{F69EECE6-B371-470B-B6AE-146E680A30C9}" srcOrd="0" destOrd="0" presId="urn:microsoft.com/office/officeart/2005/8/layout/bProcess4"/>
    <dgm:cxn modelId="{DAA38CB2-C096-4707-B299-7BE8A96513FB}" type="presParOf" srcId="{884E52D2-369D-41CD-8641-BAC7C31BDE81}" destId="{A3323670-8F4B-4267-AE76-1764A59C18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7A3F6A-E939-47AC-B11D-9BCE5828D0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82BE405-DA16-4F3C-AC33-6B8CA19D6C88}">
      <dgm:prSet custT="1"/>
      <dgm:spPr>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solidFill>
                <a:schemeClr val="tx1"/>
              </a:solidFill>
            </a:rPr>
            <a:t>1. </a:t>
          </a:r>
          <a:r>
            <a:rPr lang="ru-RU" sz="1800" b="1" i="1" dirty="0">
              <a:solidFill>
                <a:schemeClr val="tx1"/>
              </a:solidFill>
            </a:rPr>
            <a:t>Необходимо согласовать методы и процессы изменений с обычной деятельностью и управленческими процессами в организации. </a:t>
          </a:r>
          <a:r>
            <a:rPr lang="ru-RU" sz="1800" dirty="0">
              <a:solidFill>
                <a:schemeClr val="tx1"/>
              </a:solidFill>
            </a:rPr>
            <a:t>Существует вероятность борьбы за ограниченные ресурсы, т.к. некоторые люди могут хотеть использовать как для планирования или разработки перемен, так и для выполнения текущих дел. Особенно эта проблема видна при очень крупных изменениях в компании, например переход к новому продукту при массовом производстве, где требуется значительная реорганизация процессов производства и цехов. Главная задача состоит в том, как добиться этого без существенных потерь в производстве и производительности;</a:t>
          </a:r>
        </a:p>
      </dgm:t>
    </dgm:pt>
    <dgm:pt modelId="{C091AC4F-D798-4493-979A-76653BE1FC6D}" type="parTrans" cxnId="{17E74CE7-8CC0-4917-8720-2B839F4D75D1}">
      <dgm:prSet/>
      <dgm:spPr/>
      <dgm:t>
        <a:bodyPr/>
        <a:lstStyle/>
        <a:p>
          <a:endParaRPr lang="ru-RU"/>
        </a:p>
      </dgm:t>
    </dgm:pt>
    <dgm:pt modelId="{EA218306-77A4-48B0-9974-7B389ABB4021}" type="sibTrans" cxnId="{17E74CE7-8CC0-4917-8720-2B839F4D75D1}">
      <dgm:prSet/>
      <dgm:spPr/>
      <dgm:t>
        <a:bodyPr/>
        <a:lstStyle/>
        <a:p>
          <a:endParaRPr lang="ru-RU"/>
        </a:p>
      </dgm:t>
    </dgm:pt>
    <dgm:pt modelId="{22EE0F75-2F14-49CF-BD72-FE09E7696775}">
      <dgm:prSet custT="1"/>
      <dgm:spPr>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solidFill>
                <a:schemeClr val="tx1"/>
              </a:solidFill>
            </a:rPr>
            <a:t>2. </a:t>
          </a:r>
          <a:r>
            <a:rPr lang="ru-RU" sz="1800" b="1" i="1" dirty="0">
              <a:solidFill>
                <a:schemeClr val="tx1"/>
              </a:solidFill>
            </a:rPr>
            <a:t>Процесс изменений требует </a:t>
          </a:r>
          <a:r>
            <a:rPr lang="ru-RU" sz="1800" dirty="0">
              <a:solidFill>
                <a:schemeClr val="tx1"/>
              </a:solidFill>
            </a:rPr>
            <a:t>мер по подготовке и осуществлению, но более того требует </a:t>
          </a:r>
          <a:r>
            <a:rPr lang="ru-RU" sz="1800" b="1" i="1" dirty="0">
              <a:solidFill>
                <a:schemeClr val="tx1"/>
              </a:solidFill>
            </a:rPr>
            <a:t>внимание высшего руководства</a:t>
          </a:r>
          <a:r>
            <a:rPr lang="ru-RU" sz="1800" dirty="0">
              <a:solidFill>
                <a:schemeClr val="tx1"/>
              </a:solidFill>
            </a:rPr>
            <a:t>. Руководство должно определить степень и форму своего участия в конкретных мероприятиях. Основным критерием является сложность выполняемых действий и их важность для организации. Необходимо лидерство;</a:t>
          </a:r>
        </a:p>
      </dgm:t>
    </dgm:pt>
    <dgm:pt modelId="{ED99E047-D367-4F3A-A0DE-127D8AD7788A}" type="parTrans" cxnId="{76C9FCC2-836D-4CB1-ABFE-448C2788B09F}">
      <dgm:prSet/>
      <dgm:spPr/>
      <dgm:t>
        <a:bodyPr/>
        <a:lstStyle/>
        <a:p>
          <a:endParaRPr lang="ru-RU"/>
        </a:p>
      </dgm:t>
    </dgm:pt>
    <dgm:pt modelId="{A176E047-B8E8-42CA-AD68-B5FB019F0966}" type="sibTrans" cxnId="{76C9FCC2-836D-4CB1-ABFE-448C2788B09F}">
      <dgm:prSet/>
      <dgm:spPr/>
      <dgm:t>
        <a:bodyPr/>
        <a:lstStyle/>
        <a:p>
          <a:endParaRPr lang="ru-RU"/>
        </a:p>
      </dgm:t>
    </dgm:pt>
    <dgm:pt modelId="{9B5873BC-AC76-46B4-9391-1C184A983E27}" type="pres">
      <dgm:prSet presAssocID="{D37A3F6A-E939-47AC-B11D-9BCE5828D082}" presName="linear" presStyleCnt="0">
        <dgm:presLayoutVars>
          <dgm:animLvl val="lvl"/>
          <dgm:resizeHandles val="exact"/>
        </dgm:presLayoutVars>
      </dgm:prSet>
      <dgm:spPr/>
    </dgm:pt>
    <dgm:pt modelId="{D6911993-F217-4C92-9212-5FBECADB1CEB}" type="pres">
      <dgm:prSet presAssocID="{E82BE405-DA16-4F3C-AC33-6B8CA19D6C88}" presName="parentText" presStyleLbl="node1" presStyleIdx="0" presStyleCnt="2" custScaleY="130270" custLinFactY="2775" custLinFactNeighborY="100000">
        <dgm:presLayoutVars>
          <dgm:chMax val="0"/>
          <dgm:bulletEnabled val="1"/>
        </dgm:presLayoutVars>
      </dgm:prSet>
      <dgm:spPr/>
    </dgm:pt>
    <dgm:pt modelId="{8A21B315-31C6-4DE4-A960-F866245ADF25}" type="pres">
      <dgm:prSet presAssocID="{EA218306-77A4-48B0-9974-7B389ABB4021}" presName="spacer" presStyleCnt="0"/>
      <dgm:spPr/>
    </dgm:pt>
    <dgm:pt modelId="{883FB8EB-DC1C-4709-BE94-2EC26767FA3E}" type="pres">
      <dgm:prSet presAssocID="{22EE0F75-2F14-49CF-BD72-FE09E7696775}" presName="parentText" presStyleLbl="node1" presStyleIdx="1" presStyleCnt="2" custLinFactY="40259" custLinFactNeighborX="1110" custLinFactNeighborY="100000">
        <dgm:presLayoutVars>
          <dgm:chMax val="0"/>
          <dgm:bulletEnabled val="1"/>
        </dgm:presLayoutVars>
      </dgm:prSet>
      <dgm:spPr/>
    </dgm:pt>
  </dgm:ptLst>
  <dgm:cxnLst>
    <dgm:cxn modelId="{8818A942-EEC5-4856-861E-9882EDA3D4C9}" type="presOf" srcId="{22EE0F75-2F14-49CF-BD72-FE09E7696775}" destId="{883FB8EB-DC1C-4709-BE94-2EC26767FA3E}" srcOrd="0" destOrd="0" presId="urn:microsoft.com/office/officeart/2005/8/layout/vList2"/>
    <dgm:cxn modelId="{ED152A67-8963-4E92-9F7F-14623A43534B}" type="presOf" srcId="{D37A3F6A-E939-47AC-B11D-9BCE5828D082}" destId="{9B5873BC-AC76-46B4-9391-1C184A983E27}" srcOrd="0" destOrd="0" presId="urn:microsoft.com/office/officeart/2005/8/layout/vList2"/>
    <dgm:cxn modelId="{1E70FD9C-2CE0-486E-8B48-51D46DBEB4BC}" type="presOf" srcId="{E82BE405-DA16-4F3C-AC33-6B8CA19D6C88}" destId="{D6911993-F217-4C92-9212-5FBECADB1CEB}" srcOrd="0" destOrd="0" presId="urn:microsoft.com/office/officeart/2005/8/layout/vList2"/>
    <dgm:cxn modelId="{76C9FCC2-836D-4CB1-ABFE-448C2788B09F}" srcId="{D37A3F6A-E939-47AC-B11D-9BCE5828D082}" destId="{22EE0F75-2F14-49CF-BD72-FE09E7696775}" srcOrd="1" destOrd="0" parTransId="{ED99E047-D367-4F3A-A0DE-127D8AD7788A}" sibTransId="{A176E047-B8E8-42CA-AD68-B5FB019F0966}"/>
    <dgm:cxn modelId="{17E74CE7-8CC0-4917-8720-2B839F4D75D1}" srcId="{D37A3F6A-E939-47AC-B11D-9BCE5828D082}" destId="{E82BE405-DA16-4F3C-AC33-6B8CA19D6C88}" srcOrd="0" destOrd="0" parTransId="{C091AC4F-D798-4493-979A-76653BE1FC6D}" sibTransId="{EA218306-77A4-48B0-9974-7B389ABB4021}"/>
    <dgm:cxn modelId="{3C84D617-12BD-4AC4-9463-DEA5044B21AF}" type="presParOf" srcId="{9B5873BC-AC76-46B4-9391-1C184A983E27}" destId="{D6911993-F217-4C92-9212-5FBECADB1CEB}" srcOrd="0" destOrd="0" presId="urn:microsoft.com/office/officeart/2005/8/layout/vList2"/>
    <dgm:cxn modelId="{7B29A0DB-61E0-46EB-99E4-2B2E10C3D1B7}" type="presParOf" srcId="{9B5873BC-AC76-46B4-9391-1C184A983E27}" destId="{8A21B315-31C6-4DE4-A960-F866245ADF25}" srcOrd="1" destOrd="0" presId="urn:microsoft.com/office/officeart/2005/8/layout/vList2"/>
    <dgm:cxn modelId="{179F68F6-E0A6-41B4-A3D7-0EF31BFB4316}" type="presParOf" srcId="{9B5873BC-AC76-46B4-9391-1C184A983E27}" destId="{883FB8EB-DC1C-4709-BE94-2EC26767FA3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E4084AC-387D-4C2E-B056-0211548881DE}"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ru-RU"/>
        </a:p>
      </dgm:t>
    </dgm:pt>
    <dgm:pt modelId="{4AC14268-DBAD-49BA-9BE1-EEEC6C9BCD82}">
      <dgm:prSet custT="1"/>
      <dgm:spPr>
        <a:ln>
          <a:solidFill>
            <a:schemeClr val="accent3">
              <a:lumMod val="50000"/>
            </a:schemeClr>
          </a:solidFill>
        </a:ln>
      </dgm:spPr>
      <dgm:t>
        <a:bodyPr/>
        <a:lstStyle/>
        <a:p>
          <a:pPr rtl="0"/>
          <a:r>
            <a:rPr lang="ru-RU" sz="1800" dirty="0"/>
            <a:t>4. Необходимо </a:t>
          </a:r>
          <a:r>
            <a:rPr lang="ru-RU" sz="1800" b="1" i="1" dirty="0">
              <a:solidFill>
                <a:schemeClr val="tx1"/>
              </a:solidFill>
            </a:rPr>
            <a:t>согласовать друг с другом различные процессы </a:t>
          </a:r>
          <a:r>
            <a:rPr lang="ru-RU" sz="1800" dirty="0"/>
            <a:t>перестройки организации;</a:t>
          </a:r>
        </a:p>
      </dgm:t>
    </dgm:pt>
    <dgm:pt modelId="{C33CF73E-07BD-4B5E-B98E-78C30E31437F}" type="parTrans" cxnId="{F7394B5B-242C-4CE0-AADC-A7F4100ECEC3}">
      <dgm:prSet/>
      <dgm:spPr/>
      <dgm:t>
        <a:bodyPr/>
        <a:lstStyle/>
        <a:p>
          <a:endParaRPr lang="ru-RU">
            <a:solidFill>
              <a:schemeClr val="tx1"/>
            </a:solidFill>
          </a:endParaRPr>
        </a:p>
      </dgm:t>
    </dgm:pt>
    <dgm:pt modelId="{CC050CF9-7AB0-423A-9FDB-44987BCE6633}" type="sibTrans" cxnId="{F7394B5B-242C-4CE0-AADC-A7F4100ECEC3}">
      <dgm:prSet/>
      <dgm:spPr/>
      <dgm:t>
        <a:bodyPr/>
        <a:lstStyle/>
        <a:p>
          <a:endParaRPr lang="ru-RU">
            <a:solidFill>
              <a:schemeClr val="tx1"/>
            </a:solidFill>
          </a:endParaRPr>
        </a:p>
      </dgm:t>
    </dgm:pt>
    <dgm:pt modelId="{2FCCC1DA-0103-4616-8CE3-C8F4EDB667CB}">
      <dgm:prSet custT="1"/>
      <dgm:spPr>
        <a:ln>
          <a:solidFill>
            <a:schemeClr val="accent3">
              <a:lumMod val="50000"/>
            </a:schemeClr>
          </a:solidFill>
        </a:ln>
      </dgm:spPr>
      <dgm:t>
        <a:bodyPr/>
        <a:lstStyle/>
        <a:p>
          <a:pPr rtl="0"/>
          <a:r>
            <a:rPr lang="ru-RU" sz="1800" dirty="0"/>
            <a:t>5. Управление изменениями включает </a:t>
          </a:r>
          <a:r>
            <a:rPr lang="ru-RU" sz="1800" b="1" i="1" dirty="0"/>
            <a:t>различные аспекты </a:t>
          </a:r>
          <a:r>
            <a:rPr lang="ru-RU" sz="1800" dirty="0"/>
            <a:t>– технологические, структурные, методические, человеческие, психологические, политические, финансовые и т.п. Возникает расхождение во взглядах руководства и специалистов. Каждый пытается решить по-своему. Разнонаправленность устремлений выявляется в различии в мотивации сотрудников и структурных подразделений, особенно в нестабильной среде переходного периода. И когда отбрасываются правила поведения, возникает несогласованность действий внутри компании. </a:t>
          </a:r>
        </a:p>
      </dgm:t>
    </dgm:pt>
    <dgm:pt modelId="{17D319F8-17A7-41B1-98DD-1F7A8BEC8F9E}" type="parTrans" cxnId="{F272A1B6-D6A0-43D2-8F3B-F0F40119E962}">
      <dgm:prSet/>
      <dgm:spPr/>
      <dgm:t>
        <a:bodyPr/>
        <a:lstStyle/>
        <a:p>
          <a:endParaRPr lang="ru-RU">
            <a:solidFill>
              <a:schemeClr val="tx1"/>
            </a:solidFill>
          </a:endParaRPr>
        </a:p>
      </dgm:t>
    </dgm:pt>
    <dgm:pt modelId="{07C09633-A6FF-44B3-8B89-9CC22FEA11CD}" type="sibTrans" cxnId="{F272A1B6-D6A0-43D2-8F3B-F0F40119E962}">
      <dgm:prSet/>
      <dgm:spPr/>
      <dgm:t>
        <a:bodyPr/>
        <a:lstStyle/>
        <a:p>
          <a:endParaRPr lang="ru-RU">
            <a:solidFill>
              <a:schemeClr val="tx1"/>
            </a:solidFill>
          </a:endParaRPr>
        </a:p>
      </dgm:t>
    </dgm:pt>
    <dgm:pt modelId="{5C10960B-5CB5-4F90-A733-12BB7C9726D1}">
      <dgm:prSet custT="1"/>
      <dgm:spPr>
        <a:ln>
          <a:solidFill>
            <a:schemeClr val="accent3">
              <a:lumMod val="50000"/>
            </a:schemeClr>
          </a:solidFill>
        </a:ln>
      </dgm:spPr>
      <dgm:t>
        <a:bodyPr/>
        <a:lstStyle/>
        <a:p>
          <a:pPr rtl="0"/>
          <a:r>
            <a:rPr lang="ru-RU" sz="1800" dirty="0"/>
            <a:t>6. Управление изменениями включает </a:t>
          </a:r>
          <a:r>
            <a:rPr lang="ru-RU" sz="1800" b="1" i="1" dirty="0"/>
            <a:t>решения о применении различных подходов и способов вмешательства</a:t>
          </a:r>
          <a:r>
            <a:rPr lang="ru-RU" sz="1800" dirty="0"/>
            <a:t>, которые помогают правильно начать, систематически вести работу, справляться с сопротивлением, добиваться поддержки и осуществлять необходимые перемены. Это принятие и проведение в жизнь решений о начале и систематическом ведении перестройки.</a:t>
          </a:r>
        </a:p>
      </dgm:t>
    </dgm:pt>
    <dgm:pt modelId="{9A1765CA-89EE-4840-94A4-4846FDB61623}" type="parTrans" cxnId="{B94BC5EC-8521-4EE2-BECD-474752FA618A}">
      <dgm:prSet/>
      <dgm:spPr/>
      <dgm:t>
        <a:bodyPr/>
        <a:lstStyle/>
        <a:p>
          <a:endParaRPr lang="ru-RU">
            <a:solidFill>
              <a:schemeClr val="tx1"/>
            </a:solidFill>
          </a:endParaRPr>
        </a:p>
      </dgm:t>
    </dgm:pt>
    <dgm:pt modelId="{5FAF68DC-E05D-4AC3-B382-F53B9012EDA3}" type="sibTrans" cxnId="{B94BC5EC-8521-4EE2-BECD-474752FA618A}">
      <dgm:prSet/>
      <dgm:spPr/>
      <dgm:t>
        <a:bodyPr/>
        <a:lstStyle/>
        <a:p>
          <a:endParaRPr lang="ru-RU">
            <a:solidFill>
              <a:schemeClr val="tx1"/>
            </a:solidFill>
          </a:endParaRPr>
        </a:p>
      </dgm:t>
    </dgm:pt>
    <dgm:pt modelId="{02EC7A99-E9D5-4FFC-9ECB-9F16890A37A2}" type="pres">
      <dgm:prSet presAssocID="{DE4084AC-387D-4C2E-B056-0211548881DE}" presName="linear" presStyleCnt="0">
        <dgm:presLayoutVars>
          <dgm:animLvl val="lvl"/>
          <dgm:resizeHandles val="exact"/>
        </dgm:presLayoutVars>
      </dgm:prSet>
      <dgm:spPr/>
    </dgm:pt>
    <dgm:pt modelId="{941BC341-96EC-4C04-9200-DD24F0258BD0}" type="pres">
      <dgm:prSet presAssocID="{4AC14268-DBAD-49BA-9BE1-EEEC6C9BCD82}" presName="parentText" presStyleLbl="node1" presStyleIdx="0" presStyleCnt="3" custScaleY="74242" custLinFactY="-182727" custLinFactNeighborX="-645" custLinFactNeighborY="-200000">
        <dgm:presLayoutVars>
          <dgm:chMax val="0"/>
          <dgm:bulletEnabled val="1"/>
        </dgm:presLayoutVars>
      </dgm:prSet>
      <dgm:spPr/>
    </dgm:pt>
    <dgm:pt modelId="{498B4154-9B2C-426D-8079-476AEAC1DB88}" type="pres">
      <dgm:prSet presAssocID="{CC050CF9-7AB0-423A-9FDB-44987BCE6633}" presName="spacer" presStyleCnt="0"/>
      <dgm:spPr/>
    </dgm:pt>
    <dgm:pt modelId="{DFFFBB1F-19DF-4648-B758-0DE06466BBED}" type="pres">
      <dgm:prSet presAssocID="{2FCCC1DA-0103-4616-8CE3-C8F4EDB667CB}" presName="parentText" presStyleLbl="node1" presStyleIdx="1" presStyleCnt="3" custScaleY="169035" custLinFactY="5635" custLinFactNeighborY="100000">
        <dgm:presLayoutVars>
          <dgm:chMax val="0"/>
          <dgm:bulletEnabled val="1"/>
        </dgm:presLayoutVars>
      </dgm:prSet>
      <dgm:spPr/>
    </dgm:pt>
    <dgm:pt modelId="{180D7A26-30FD-4A19-AC92-E4CEA3327154}" type="pres">
      <dgm:prSet presAssocID="{07C09633-A6FF-44B3-8B89-9CC22FEA11CD}" presName="spacer" presStyleCnt="0"/>
      <dgm:spPr/>
    </dgm:pt>
    <dgm:pt modelId="{F2516E50-678D-49B5-8952-5F7FF9161CBD}" type="pres">
      <dgm:prSet presAssocID="{5C10960B-5CB5-4F90-A733-12BB7C9726D1}" presName="parentText" presStyleLbl="node1" presStyleIdx="2" presStyleCnt="3" custScaleY="145331" custLinFactY="40149" custLinFactNeighborX="-645" custLinFactNeighborY="100000">
        <dgm:presLayoutVars>
          <dgm:chMax val="0"/>
          <dgm:bulletEnabled val="1"/>
        </dgm:presLayoutVars>
      </dgm:prSet>
      <dgm:spPr/>
    </dgm:pt>
  </dgm:ptLst>
  <dgm:cxnLst>
    <dgm:cxn modelId="{A285333F-38D5-4E78-B9C8-EA6C2C2BC5AB}" type="presOf" srcId="{2FCCC1DA-0103-4616-8CE3-C8F4EDB667CB}" destId="{DFFFBB1F-19DF-4648-B758-0DE06466BBED}" srcOrd="0" destOrd="0" presId="urn:microsoft.com/office/officeart/2005/8/layout/vList2"/>
    <dgm:cxn modelId="{F7394B5B-242C-4CE0-AADC-A7F4100ECEC3}" srcId="{DE4084AC-387D-4C2E-B056-0211548881DE}" destId="{4AC14268-DBAD-49BA-9BE1-EEEC6C9BCD82}" srcOrd="0" destOrd="0" parTransId="{C33CF73E-07BD-4B5E-B98E-78C30E31437F}" sibTransId="{CC050CF9-7AB0-423A-9FDB-44987BCE6633}"/>
    <dgm:cxn modelId="{9317CE4D-4022-4651-836D-843E5B365770}" type="presOf" srcId="{DE4084AC-387D-4C2E-B056-0211548881DE}" destId="{02EC7A99-E9D5-4FFC-9ECB-9F16890A37A2}" srcOrd="0" destOrd="0" presId="urn:microsoft.com/office/officeart/2005/8/layout/vList2"/>
    <dgm:cxn modelId="{B2A7E99C-01E1-4CDC-90CF-9707201A84DF}" type="presOf" srcId="{4AC14268-DBAD-49BA-9BE1-EEEC6C9BCD82}" destId="{941BC341-96EC-4C04-9200-DD24F0258BD0}" srcOrd="0" destOrd="0" presId="urn:microsoft.com/office/officeart/2005/8/layout/vList2"/>
    <dgm:cxn modelId="{F272A1B6-D6A0-43D2-8F3B-F0F40119E962}" srcId="{DE4084AC-387D-4C2E-B056-0211548881DE}" destId="{2FCCC1DA-0103-4616-8CE3-C8F4EDB667CB}" srcOrd="1" destOrd="0" parTransId="{17D319F8-17A7-41B1-98DD-1F7A8BEC8F9E}" sibTransId="{07C09633-A6FF-44B3-8B89-9CC22FEA11CD}"/>
    <dgm:cxn modelId="{BBFD0FCB-7D6C-4E6E-8CD8-78A8732D9E69}" type="presOf" srcId="{5C10960B-5CB5-4F90-A733-12BB7C9726D1}" destId="{F2516E50-678D-49B5-8952-5F7FF9161CBD}" srcOrd="0" destOrd="0" presId="urn:microsoft.com/office/officeart/2005/8/layout/vList2"/>
    <dgm:cxn modelId="{B94BC5EC-8521-4EE2-BECD-474752FA618A}" srcId="{DE4084AC-387D-4C2E-B056-0211548881DE}" destId="{5C10960B-5CB5-4F90-A733-12BB7C9726D1}" srcOrd="2" destOrd="0" parTransId="{9A1765CA-89EE-4840-94A4-4846FDB61623}" sibTransId="{5FAF68DC-E05D-4AC3-B382-F53B9012EDA3}"/>
    <dgm:cxn modelId="{B1778C95-2FDE-48EA-813B-24EF14D12906}" type="presParOf" srcId="{02EC7A99-E9D5-4FFC-9ECB-9F16890A37A2}" destId="{941BC341-96EC-4C04-9200-DD24F0258BD0}" srcOrd="0" destOrd="0" presId="urn:microsoft.com/office/officeart/2005/8/layout/vList2"/>
    <dgm:cxn modelId="{8DD945A7-2BF0-49B2-93B3-60BA7957A8DD}" type="presParOf" srcId="{02EC7A99-E9D5-4FFC-9ECB-9F16890A37A2}" destId="{498B4154-9B2C-426D-8079-476AEAC1DB88}" srcOrd="1" destOrd="0" presId="urn:microsoft.com/office/officeart/2005/8/layout/vList2"/>
    <dgm:cxn modelId="{6D3C126B-9D20-4C4F-AA6E-86020E250D09}" type="presParOf" srcId="{02EC7A99-E9D5-4FFC-9ECB-9F16890A37A2}" destId="{DFFFBB1F-19DF-4648-B758-0DE06466BBED}" srcOrd="2" destOrd="0" presId="urn:microsoft.com/office/officeart/2005/8/layout/vList2"/>
    <dgm:cxn modelId="{F4ECBD47-162C-49E9-8F45-1591868BC2A7}" type="presParOf" srcId="{02EC7A99-E9D5-4FFC-9ECB-9F16890A37A2}" destId="{180D7A26-30FD-4A19-AC92-E4CEA3327154}" srcOrd="3" destOrd="0" presId="urn:microsoft.com/office/officeart/2005/8/layout/vList2"/>
    <dgm:cxn modelId="{899B818F-50BF-4E1F-9CE5-D3338D04EE96}" type="presParOf" srcId="{02EC7A99-E9D5-4FFC-9ECB-9F16890A37A2}" destId="{F2516E50-678D-49B5-8952-5F7FF9161C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56341CC-BBE6-49D0-A6C5-F1596B6BA5DE}"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CE4B80E6-3765-4638-9C8C-5E03D05C8F42}">
      <dgm:prSet custT="1"/>
      <dgm:spPr/>
      <dgm:t>
        <a:bodyPr/>
        <a:lstStyle/>
        <a:p>
          <a:pPr rtl="0"/>
          <a:r>
            <a:rPr lang="ru-RU" sz="1800" dirty="0"/>
            <a:t>Навязывание изменений происходит обычно в кризисных ситуациях или когда другие методы потерпели неудачу. </a:t>
          </a:r>
        </a:p>
      </dgm:t>
    </dgm:pt>
    <dgm:pt modelId="{4F6C82C9-3865-4028-8F75-94979DF1307A}" type="parTrans" cxnId="{BB74ACA8-257A-45E5-B5BB-22D3FEBBD2E4}">
      <dgm:prSet/>
      <dgm:spPr/>
      <dgm:t>
        <a:bodyPr/>
        <a:lstStyle/>
        <a:p>
          <a:endParaRPr lang="ru-RU"/>
        </a:p>
      </dgm:t>
    </dgm:pt>
    <dgm:pt modelId="{AFDE5D0A-CA27-49FC-80DF-C42B5F54A023}" type="sibTrans" cxnId="{BB74ACA8-257A-45E5-B5BB-22D3FEBBD2E4}">
      <dgm:prSet/>
      <dgm:spPr/>
      <dgm:t>
        <a:bodyPr/>
        <a:lstStyle/>
        <a:p>
          <a:endParaRPr lang="ru-RU"/>
        </a:p>
      </dgm:t>
    </dgm:pt>
    <dgm:pt modelId="{79D3F4C3-D07C-4BCF-9AAD-76639C0D13BC}">
      <dgm:prSet custT="1"/>
      <dgm:spPr/>
      <dgm:t>
        <a:bodyPr/>
        <a:lstStyle/>
        <a:p>
          <a:pPr rtl="0"/>
          <a:r>
            <a:rPr lang="ru-RU" sz="1800" dirty="0"/>
            <a:t>Изменения осуществляются с помощью авторитарного подхода без проведения предварительных консультаций с персоналом. </a:t>
          </a:r>
        </a:p>
      </dgm:t>
    </dgm:pt>
    <dgm:pt modelId="{E196C844-AE11-4FFD-AA63-E80B03E43FEC}" type="parTrans" cxnId="{31072DAF-382C-4291-80D7-6315366F8F3A}">
      <dgm:prSet/>
      <dgm:spPr/>
      <dgm:t>
        <a:bodyPr/>
        <a:lstStyle/>
        <a:p>
          <a:endParaRPr lang="ru-RU"/>
        </a:p>
      </dgm:t>
    </dgm:pt>
    <dgm:pt modelId="{C9AEFB4A-D262-4607-91D4-0C5527AAFCCA}" type="sibTrans" cxnId="{31072DAF-382C-4291-80D7-6315366F8F3A}">
      <dgm:prSet/>
      <dgm:spPr/>
      <dgm:t>
        <a:bodyPr/>
        <a:lstStyle/>
        <a:p>
          <a:endParaRPr lang="ru-RU"/>
        </a:p>
      </dgm:t>
    </dgm:pt>
    <dgm:pt modelId="{6F557F9E-EBE6-4072-9274-57C7FF5048CD}">
      <dgm:prSet custT="1"/>
      <dgm:spPr/>
      <dgm:t>
        <a:bodyPr/>
        <a:lstStyle/>
        <a:p>
          <a:pPr rtl="0"/>
          <a:r>
            <a:rPr lang="ru-RU" sz="1800" dirty="0"/>
            <a:t>Менеджер осуществляет стратегические изменения, мало привлекая других сотрудников и почти не отступая от первоначального плана. </a:t>
          </a:r>
        </a:p>
      </dgm:t>
    </dgm:pt>
    <dgm:pt modelId="{977F6A3D-D523-4EC5-932A-E64337EC6BFA}" type="parTrans" cxnId="{1AA069CC-0663-4035-9ADD-9D539DF64618}">
      <dgm:prSet/>
      <dgm:spPr/>
      <dgm:t>
        <a:bodyPr/>
        <a:lstStyle/>
        <a:p>
          <a:endParaRPr lang="ru-RU"/>
        </a:p>
      </dgm:t>
    </dgm:pt>
    <dgm:pt modelId="{006AFC5A-B75F-4017-932F-F1D4E84B5578}" type="sibTrans" cxnId="{1AA069CC-0663-4035-9ADD-9D539DF64618}">
      <dgm:prSet/>
      <dgm:spPr/>
      <dgm:t>
        <a:bodyPr/>
        <a:lstStyle/>
        <a:p>
          <a:endParaRPr lang="ru-RU"/>
        </a:p>
      </dgm:t>
    </dgm:pt>
    <dgm:pt modelId="{3470D7FB-06FC-493F-8C87-86D65964E07F}">
      <dgm:prSet custT="1"/>
      <dgm:spPr/>
      <dgm:t>
        <a:bodyPr/>
        <a:lstStyle/>
        <a:p>
          <a:pPr rtl="0"/>
          <a:r>
            <a:rPr lang="ru-RU" sz="1800" dirty="0"/>
            <a:t>Целью директивных стратегий часто является осуществление изменений, которые должны быть проведены в сжатые сроки, при этом снижается эффективность использования каких-то других ресурсов. </a:t>
          </a:r>
        </a:p>
      </dgm:t>
    </dgm:pt>
    <dgm:pt modelId="{2DF9D818-07B3-4913-B7E3-03AF9F99C630}" type="parTrans" cxnId="{405470ED-75F5-492D-88A3-B4D6D508D7A7}">
      <dgm:prSet/>
      <dgm:spPr/>
      <dgm:t>
        <a:bodyPr/>
        <a:lstStyle/>
        <a:p>
          <a:endParaRPr lang="ru-RU"/>
        </a:p>
      </dgm:t>
    </dgm:pt>
    <dgm:pt modelId="{8755D319-321F-4559-A9BB-CFA37D18B89A}" type="sibTrans" cxnId="{405470ED-75F5-492D-88A3-B4D6D508D7A7}">
      <dgm:prSet/>
      <dgm:spPr/>
      <dgm:t>
        <a:bodyPr/>
        <a:lstStyle/>
        <a:p>
          <a:endParaRPr lang="ru-RU"/>
        </a:p>
      </dgm:t>
    </dgm:pt>
    <dgm:pt modelId="{D203BCB9-03B8-4802-BC30-87A9E4BBE859}">
      <dgm:prSet custT="1"/>
      <dgm:spPr/>
      <dgm:t>
        <a:bodyPr/>
        <a:lstStyle/>
        <a:p>
          <a:pPr rtl="0"/>
          <a:r>
            <a:rPr lang="ru-RU" sz="1800" dirty="0"/>
            <a:t>Этот тип стратегии для своей реализации требует высокого авторитета руководителя, развитых лидерских качеств, нацеленности на задачу, наличия всей необходимой информации и возможности преодолевать и подавлять сопротивление изменениям. </a:t>
          </a:r>
        </a:p>
      </dgm:t>
    </dgm:pt>
    <dgm:pt modelId="{FDE83D3C-A38C-412C-A0EC-5D75B0B1EC93}" type="parTrans" cxnId="{ABE71C09-DBBA-4C7E-9C34-6A12513FF13F}">
      <dgm:prSet/>
      <dgm:spPr/>
      <dgm:t>
        <a:bodyPr/>
        <a:lstStyle/>
        <a:p>
          <a:endParaRPr lang="ru-RU"/>
        </a:p>
      </dgm:t>
    </dgm:pt>
    <dgm:pt modelId="{551FFFB1-63FC-4C2D-815B-6D971B27B631}" type="sibTrans" cxnId="{ABE71C09-DBBA-4C7E-9C34-6A12513FF13F}">
      <dgm:prSet/>
      <dgm:spPr/>
      <dgm:t>
        <a:bodyPr/>
        <a:lstStyle/>
        <a:p>
          <a:endParaRPr lang="ru-RU"/>
        </a:p>
      </dgm:t>
    </dgm:pt>
    <dgm:pt modelId="{9B56BDAA-0597-4C16-B007-1C229E094FAA}" type="pres">
      <dgm:prSet presAssocID="{C56341CC-BBE6-49D0-A6C5-F1596B6BA5DE}" presName="linear" presStyleCnt="0">
        <dgm:presLayoutVars>
          <dgm:dir/>
          <dgm:animLvl val="lvl"/>
          <dgm:resizeHandles val="exact"/>
        </dgm:presLayoutVars>
      </dgm:prSet>
      <dgm:spPr/>
    </dgm:pt>
    <dgm:pt modelId="{D936DAA1-1922-4064-A381-F49EB59D8D01}" type="pres">
      <dgm:prSet presAssocID="{CE4B80E6-3765-4638-9C8C-5E03D05C8F42}" presName="parentLin" presStyleCnt="0"/>
      <dgm:spPr/>
    </dgm:pt>
    <dgm:pt modelId="{E478FBFC-EBDB-48A7-A0CD-49649AC8E95C}" type="pres">
      <dgm:prSet presAssocID="{CE4B80E6-3765-4638-9C8C-5E03D05C8F42}" presName="parentLeftMargin" presStyleLbl="node1" presStyleIdx="0" presStyleCnt="5"/>
      <dgm:spPr/>
    </dgm:pt>
    <dgm:pt modelId="{E89AA919-7C28-4854-A9F5-521F4F145D05}" type="pres">
      <dgm:prSet presAssocID="{CE4B80E6-3765-4638-9C8C-5E03D05C8F42}" presName="parentText" presStyleLbl="node1" presStyleIdx="0" presStyleCnt="5" custScaleX="142857" custScaleY="135556">
        <dgm:presLayoutVars>
          <dgm:chMax val="0"/>
          <dgm:bulletEnabled val="1"/>
        </dgm:presLayoutVars>
      </dgm:prSet>
      <dgm:spPr/>
    </dgm:pt>
    <dgm:pt modelId="{7B619887-19A8-44A4-8DD5-3B2CE520B096}" type="pres">
      <dgm:prSet presAssocID="{CE4B80E6-3765-4638-9C8C-5E03D05C8F42}" presName="negativeSpace" presStyleCnt="0"/>
      <dgm:spPr/>
    </dgm:pt>
    <dgm:pt modelId="{F744F0B6-0635-465B-8486-6019005E4ADE}" type="pres">
      <dgm:prSet presAssocID="{CE4B80E6-3765-4638-9C8C-5E03D05C8F42}" presName="childText" presStyleLbl="conFgAcc1" presStyleIdx="0"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10DE05A-8D2F-47C1-A478-3C681A6C7F53}" type="pres">
      <dgm:prSet presAssocID="{AFDE5D0A-CA27-49FC-80DF-C42B5F54A023}" presName="spaceBetweenRectangles" presStyleCnt="0"/>
      <dgm:spPr/>
    </dgm:pt>
    <dgm:pt modelId="{B55D0263-B931-4EAA-A92E-BCA1BC49E56F}" type="pres">
      <dgm:prSet presAssocID="{79D3F4C3-D07C-4BCF-9AAD-76639C0D13BC}" presName="parentLin" presStyleCnt="0"/>
      <dgm:spPr/>
    </dgm:pt>
    <dgm:pt modelId="{C7BCE16F-77DE-4FEC-BD3C-01D69F76E2A4}" type="pres">
      <dgm:prSet presAssocID="{79D3F4C3-D07C-4BCF-9AAD-76639C0D13BC}" presName="parentLeftMargin" presStyleLbl="node1" presStyleIdx="0" presStyleCnt="5"/>
      <dgm:spPr/>
    </dgm:pt>
    <dgm:pt modelId="{718036C0-BFF5-43AF-8151-D777D22B39E1}" type="pres">
      <dgm:prSet presAssocID="{79D3F4C3-D07C-4BCF-9AAD-76639C0D13BC}" presName="parentText" presStyleLbl="node1" presStyleIdx="1" presStyleCnt="5" custScaleX="142857" custScaleY="186506">
        <dgm:presLayoutVars>
          <dgm:chMax val="0"/>
          <dgm:bulletEnabled val="1"/>
        </dgm:presLayoutVars>
      </dgm:prSet>
      <dgm:spPr/>
    </dgm:pt>
    <dgm:pt modelId="{9A532390-BDC6-43E8-B5F9-B1014EB6A940}" type="pres">
      <dgm:prSet presAssocID="{79D3F4C3-D07C-4BCF-9AAD-76639C0D13BC}" presName="negativeSpace" presStyleCnt="0"/>
      <dgm:spPr/>
    </dgm:pt>
    <dgm:pt modelId="{D1AFBAFC-AD6D-4A6F-9D61-5878E6454E69}" type="pres">
      <dgm:prSet presAssocID="{79D3F4C3-D07C-4BCF-9AAD-76639C0D13BC}" presName="childText" presStyleLbl="conFgAcc1" presStyleIdx="1"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AAC6AFC-0D7D-4470-A083-130D7926C476}" type="pres">
      <dgm:prSet presAssocID="{C9AEFB4A-D262-4607-91D4-0C5527AAFCCA}" presName="spaceBetweenRectangles" presStyleCnt="0"/>
      <dgm:spPr/>
    </dgm:pt>
    <dgm:pt modelId="{F2C2FF87-71B1-4AA7-99E3-43DD28F8F6A9}" type="pres">
      <dgm:prSet presAssocID="{6F557F9E-EBE6-4072-9274-57C7FF5048CD}" presName="parentLin" presStyleCnt="0"/>
      <dgm:spPr/>
    </dgm:pt>
    <dgm:pt modelId="{15F0903D-4A5D-43C6-BA4E-0A7B7715949E}" type="pres">
      <dgm:prSet presAssocID="{6F557F9E-EBE6-4072-9274-57C7FF5048CD}" presName="parentLeftMargin" presStyleLbl="node1" presStyleIdx="1" presStyleCnt="5"/>
      <dgm:spPr/>
    </dgm:pt>
    <dgm:pt modelId="{A94B3B0D-A4F9-4ADD-A292-33DDAE7DE6B3}" type="pres">
      <dgm:prSet presAssocID="{6F557F9E-EBE6-4072-9274-57C7FF5048CD}" presName="parentText" presStyleLbl="node1" presStyleIdx="2" presStyleCnt="5" custScaleX="142857" custScaleY="140642">
        <dgm:presLayoutVars>
          <dgm:chMax val="0"/>
          <dgm:bulletEnabled val="1"/>
        </dgm:presLayoutVars>
      </dgm:prSet>
      <dgm:spPr/>
    </dgm:pt>
    <dgm:pt modelId="{8158DEC2-36DA-44FE-8F01-F17C3E746B6E}" type="pres">
      <dgm:prSet presAssocID="{6F557F9E-EBE6-4072-9274-57C7FF5048CD}" presName="negativeSpace" presStyleCnt="0"/>
      <dgm:spPr/>
    </dgm:pt>
    <dgm:pt modelId="{D020566A-BB7E-4630-B551-6768A99930A4}" type="pres">
      <dgm:prSet presAssocID="{6F557F9E-EBE6-4072-9274-57C7FF5048CD}" presName="childText" presStyleLbl="conFgAcc1" presStyleIdx="2"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FC89DEF-4F63-4ABB-9384-9687DF20F687}" type="pres">
      <dgm:prSet presAssocID="{006AFC5A-B75F-4017-932F-F1D4E84B5578}" presName="spaceBetweenRectangles" presStyleCnt="0"/>
      <dgm:spPr/>
    </dgm:pt>
    <dgm:pt modelId="{14C43F16-18C9-4C49-85D6-C0F8C15E63F0}" type="pres">
      <dgm:prSet presAssocID="{3470D7FB-06FC-493F-8C87-86D65964E07F}" presName="parentLin" presStyleCnt="0"/>
      <dgm:spPr/>
    </dgm:pt>
    <dgm:pt modelId="{EFAABA1E-790B-4B29-BA3B-A4F30ACC0069}" type="pres">
      <dgm:prSet presAssocID="{3470D7FB-06FC-493F-8C87-86D65964E07F}" presName="parentLeftMargin" presStyleLbl="node1" presStyleIdx="2" presStyleCnt="5"/>
      <dgm:spPr/>
    </dgm:pt>
    <dgm:pt modelId="{D715C0D5-B9D3-40D9-BCB0-08A90736BDA0}" type="pres">
      <dgm:prSet presAssocID="{3470D7FB-06FC-493F-8C87-86D65964E07F}" presName="parentText" presStyleLbl="node1" presStyleIdx="3" presStyleCnt="5" custScaleX="142857" custScaleY="194295">
        <dgm:presLayoutVars>
          <dgm:chMax val="0"/>
          <dgm:bulletEnabled val="1"/>
        </dgm:presLayoutVars>
      </dgm:prSet>
      <dgm:spPr/>
    </dgm:pt>
    <dgm:pt modelId="{0ED27C11-7C98-441F-ACF8-8AC7A712A6BA}" type="pres">
      <dgm:prSet presAssocID="{3470D7FB-06FC-493F-8C87-86D65964E07F}" presName="negativeSpace" presStyleCnt="0"/>
      <dgm:spPr/>
    </dgm:pt>
    <dgm:pt modelId="{5EF96F6F-6516-436A-AB1E-1F1DC2F92869}" type="pres">
      <dgm:prSet presAssocID="{3470D7FB-06FC-493F-8C87-86D65964E07F}" presName="childText" presStyleLbl="conFgAcc1" presStyleIdx="3"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EB45329-8D0E-410B-B608-AE85B0426FA7}" type="pres">
      <dgm:prSet presAssocID="{8755D319-321F-4559-A9BB-CFA37D18B89A}" presName="spaceBetweenRectangles" presStyleCnt="0"/>
      <dgm:spPr/>
    </dgm:pt>
    <dgm:pt modelId="{1B368764-1E45-4B36-B8DF-E0DE4B86284B}" type="pres">
      <dgm:prSet presAssocID="{D203BCB9-03B8-4802-BC30-87A9E4BBE859}" presName="parentLin" presStyleCnt="0"/>
      <dgm:spPr/>
    </dgm:pt>
    <dgm:pt modelId="{D72CA2D6-F387-4E58-ADFF-10180655D585}" type="pres">
      <dgm:prSet presAssocID="{D203BCB9-03B8-4802-BC30-87A9E4BBE859}" presName="parentLeftMargin" presStyleLbl="node1" presStyleIdx="3" presStyleCnt="5"/>
      <dgm:spPr/>
    </dgm:pt>
    <dgm:pt modelId="{291B7BC7-8287-43BA-AD86-DEA99FA84A2D}" type="pres">
      <dgm:prSet presAssocID="{D203BCB9-03B8-4802-BC30-87A9E4BBE859}" presName="parentText" presStyleLbl="node1" presStyleIdx="4" presStyleCnt="5" custScaleX="142857" custScaleY="269547">
        <dgm:presLayoutVars>
          <dgm:chMax val="0"/>
          <dgm:bulletEnabled val="1"/>
        </dgm:presLayoutVars>
      </dgm:prSet>
      <dgm:spPr/>
    </dgm:pt>
    <dgm:pt modelId="{AE1948C0-00E7-4D83-916B-4EFACD23BDF6}" type="pres">
      <dgm:prSet presAssocID="{D203BCB9-03B8-4802-BC30-87A9E4BBE859}" presName="negativeSpace" presStyleCnt="0"/>
      <dgm:spPr/>
    </dgm:pt>
    <dgm:pt modelId="{1C541BFC-60DD-4EC4-A3C6-762A883439E0}" type="pres">
      <dgm:prSet presAssocID="{D203BCB9-03B8-4802-BC30-87A9E4BBE859}" presName="childText" presStyleLbl="conFgAcc1" presStyleIdx="4"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F7E7A102-4886-432B-AEC5-2B4596E353AA}" type="presOf" srcId="{C56341CC-BBE6-49D0-A6C5-F1596B6BA5DE}" destId="{9B56BDAA-0597-4C16-B007-1C229E094FAA}" srcOrd="0" destOrd="0" presId="urn:microsoft.com/office/officeart/2005/8/layout/list1"/>
    <dgm:cxn modelId="{ABE71C09-DBBA-4C7E-9C34-6A12513FF13F}" srcId="{C56341CC-BBE6-49D0-A6C5-F1596B6BA5DE}" destId="{D203BCB9-03B8-4802-BC30-87A9E4BBE859}" srcOrd="4" destOrd="0" parTransId="{FDE83D3C-A38C-412C-A0EC-5D75B0B1EC93}" sibTransId="{551FFFB1-63FC-4C2D-815B-6D971B27B631}"/>
    <dgm:cxn modelId="{C297B04E-4F21-4718-8748-1B5B2C3FCA33}" type="presOf" srcId="{6F557F9E-EBE6-4072-9274-57C7FF5048CD}" destId="{A94B3B0D-A4F9-4ADD-A292-33DDAE7DE6B3}" srcOrd="1" destOrd="0" presId="urn:microsoft.com/office/officeart/2005/8/layout/list1"/>
    <dgm:cxn modelId="{03D6E351-DB02-4241-A0B1-7662DFD41E0F}" type="presOf" srcId="{D203BCB9-03B8-4802-BC30-87A9E4BBE859}" destId="{D72CA2D6-F387-4E58-ADFF-10180655D585}" srcOrd="0" destOrd="0" presId="urn:microsoft.com/office/officeart/2005/8/layout/list1"/>
    <dgm:cxn modelId="{C104A698-40D2-490A-948C-BBB83ED0023C}" type="presOf" srcId="{79D3F4C3-D07C-4BCF-9AAD-76639C0D13BC}" destId="{718036C0-BFF5-43AF-8151-D777D22B39E1}" srcOrd="1" destOrd="0" presId="urn:microsoft.com/office/officeart/2005/8/layout/list1"/>
    <dgm:cxn modelId="{B82A009E-C5E3-4D79-9EEA-14E5C123C819}" type="presOf" srcId="{CE4B80E6-3765-4638-9C8C-5E03D05C8F42}" destId="{E89AA919-7C28-4854-A9F5-521F4F145D05}" srcOrd="1" destOrd="0" presId="urn:microsoft.com/office/officeart/2005/8/layout/list1"/>
    <dgm:cxn modelId="{BB74ACA8-257A-45E5-B5BB-22D3FEBBD2E4}" srcId="{C56341CC-BBE6-49D0-A6C5-F1596B6BA5DE}" destId="{CE4B80E6-3765-4638-9C8C-5E03D05C8F42}" srcOrd="0" destOrd="0" parTransId="{4F6C82C9-3865-4028-8F75-94979DF1307A}" sibTransId="{AFDE5D0A-CA27-49FC-80DF-C42B5F54A023}"/>
    <dgm:cxn modelId="{BB0721AB-DE20-40CA-A455-5EF0E98FBD6F}" type="presOf" srcId="{CE4B80E6-3765-4638-9C8C-5E03D05C8F42}" destId="{E478FBFC-EBDB-48A7-A0CD-49649AC8E95C}" srcOrd="0" destOrd="0" presId="urn:microsoft.com/office/officeart/2005/8/layout/list1"/>
    <dgm:cxn modelId="{31072DAF-382C-4291-80D7-6315366F8F3A}" srcId="{C56341CC-BBE6-49D0-A6C5-F1596B6BA5DE}" destId="{79D3F4C3-D07C-4BCF-9AAD-76639C0D13BC}" srcOrd="1" destOrd="0" parTransId="{E196C844-AE11-4FFD-AA63-E80B03E43FEC}" sibTransId="{C9AEFB4A-D262-4607-91D4-0C5527AAFCCA}"/>
    <dgm:cxn modelId="{B89032B0-9C57-447A-A715-CC7CC67ED51C}" type="presOf" srcId="{6F557F9E-EBE6-4072-9274-57C7FF5048CD}" destId="{15F0903D-4A5D-43C6-BA4E-0A7B7715949E}" srcOrd="0" destOrd="0" presId="urn:microsoft.com/office/officeart/2005/8/layout/list1"/>
    <dgm:cxn modelId="{1AA069CC-0663-4035-9ADD-9D539DF64618}" srcId="{C56341CC-BBE6-49D0-A6C5-F1596B6BA5DE}" destId="{6F557F9E-EBE6-4072-9274-57C7FF5048CD}" srcOrd="2" destOrd="0" parTransId="{977F6A3D-D523-4EC5-932A-E64337EC6BFA}" sibTransId="{006AFC5A-B75F-4017-932F-F1D4E84B5578}"/>
    <dgm:cxn modelId="{8332DDCE-EBF0-4510-A558-ED99BEDEC70A}" type="presOf" srcId="{3470D7FB-06FC-493F-8C87-86D65964E07F}" destId="{EFAABA1E-790B-4B29-BA3B-A4F30ACC0069}" srcOrd="0" destOrd="0" presId="urn:microsoft.com/office/officeart/2005/8/layout/list1"/>
    <dgm:cxn modelId="{196212D6-599A-45C2-9F2A-2D0B26E168B2}" type="presOf" srcId="{3470D7FB-06FC-493F-8C87-86D65964E07F}" destId="{D715C0D5-B9D3-40D9-BCB0-08A90736BDA0}" srcOrd="1" destOrd="0" presId="urn:microsoft.com/office/officeart/2005/8/layout/list1"/>
    <dgm:cxn modelId="{C190F0DC-A023-4723-9F11-C45A7BDAA9ED}" type="presOf" srcId="{D203BCB9-03B8-4802-BC30-87A9E4BBE859}" destId="{291B7BC7-8287-43BA-AD86-DEA99FA84A2D}" srcOrd="1" destOrd="0" presId="urn:microsoft.com/office/officeart/2005/8/layout/list1"/>
    <dgm:cxn modelId="{47644AE9-D49C-40D1-BA29-0207E5135307}" type="presOf" srcId="{79D3F4C3-D07C-4BCF-9AAD-76639C0D13BC}" destId="{C7BCE16F-77DE-4FEC-BD3C-01D69F76E2A4}" srcOrd="0" destOrd="0" presId="urn:microsoft.com/office/officeart/2005/8/layout/list1"/>
    <dgm:cxn modelId="{405470ED-75F5-492D-88A3-B4D6D508D7A7}" srcId="{C56341CC-BBE6-49D0-A6C5-F1596B6BA5DE}" destId="{3470D7FB-06FC-493F-8C87-86D65964E07F}" srcOrd="3" destOrd="0" parTransId="{2DF9D818-07B3-4913-B7E3-03AF9F99C630}" sibTransId="{8755D319-321F-4559-A9BB-CFA37D18B89A}"/>
    <dgm:cxn modelId="{433F8944-D29D-47FA-85A4-70D5DBB296FF}" type="presParOf" srcId="{9B56BDAA-0597-4C16-B007-1C229E094FAA}" destId="{D936DAA1-1922-4064-A381-F49EB59D8D01}" srcOrd="0" destOrd="0" presId="urn:microsoft.com/office/officeart/2005/8/layout/list1"/>
    <dgm:cxn modelId="{C209EB97-3ED5-4FA7-ABCC-EC26C291AD84}" type="presParOf" srcId="{D936DAA1-1922-4064-A381-F49EB59D8D01}" destId="{E478FBFC-EBDB-48A7-A0CD-49649AC8E95C}" srcOrd="0" destOrd="0" presId="urn:microsoft.com/office/officeart/2005/8/layout/list1"/>
    <dgm:cxn modelId="{305F1BBA-3FBB-4AFE-AC1B-55C6B8F87FBC}" type="presParOf" srcId="{D936DAA1-1922-4064-A381-F49EB59D8D01}" destId="{E89AA919-7C28-4854-A9F5-521F4F145D05}" srcOrd="1" destOrd="0" presId="urn:microsoft.com/office/officeart/2005/8/layout/list1"/>
    <dgm:cxn modelId="{86DE6ACE-5707-41C4-958B-27C35ADB5E4A}" type="presParOf" srcId="{9B56BDAA-0597-4C16-B007-1C229E094FAA}" destId="{7B619887-19A8-44A4-8DD5-3B2CE520B096}" srcOrd="1" destOrd="0" presId="urn:microsoft.com/office/officeart/2005/8/layout/list1"/>
    <dgm:cxn modelId="{76C3C28B-E606-419A-8F57-9F8DE5D98A15}" type="presParOf" srcId="{9B56BDAA-0597-4C16-B007-1C229E094FAA}" destId="{F744F0B6-0635-465B-8486-6019005E4ADE}" srcOrd="2" destOrd="0" presId="urn:microsoft.com/office/officeart/2005/8/layout/list1"/>
    <dgm:cxn modelId="{D0162434-EF83-46CF-96A0-23ECF2FFFA1C}" type="presParOf" srcId="{9B56BDAA-0597-4C16-B007-1C229E094FAA}" destId="{110DE05A-8D2F-47C1-A478-3C681A6C7F53}" srcOrd="3" destOrd="0" presId="urn:microsoft.com/office/officeart/2005/8/layout/list1"/>
    <dgm:cxn modelId="{808D324E-0E43-4630-B05B-930DC015E0A6}" type="presParOf" srcId="{9B56BDAA-0597-4C16-B007-1C229E094FAA}" destId="{B55D0263-B931-4EAA-A92E-BCA1BC49E56F}" srcOrd="4" destOrd="0" presId="urn:microsoft.com/office/officeart/2005/8/layout/list1"/>
    <dgm:cxn modelId="{261F7CE3-9DDC-41AD-A82B-E19CC31051C8}" type="presParOf" srcId="{B55D0263-B931-4EAA-A92E-BCA1BC49E56F}" destId="{C7BCE16F-77DE-4FEC-BD3C-01D69F76E2A4}" srcOrd="0" destOrd="0" presId="urn:microsoft.com/office/officeart/2005/8/layout/list1"/>
    <dgm:cxn modelId="{CF898BD5-137F-4253-A314-AB6C819319CB}" type="presParOf" srcId="{B55D0263-B931-4EAA-A92E-BCA1BC49E56F}" destId="{718036C0-BFF5-43AF-8151-D777D22B39E1}" srcOrd="1" destOrd="0" presId="urn:microsoft.com/office/officeart/2005/8/layout/list1"/>
    <dgm:cxn modelId="{20CE3C08-C4E3-489C-A061-9A1B0E575E12}" type="presParOf" srcId="{9B56BDAA-0597-4C16-B007-1C229E094FAA}" destId="{9A532390-BDC6-43E8-B5F9-B1014EB6A940}" srcOrd="5" destOrd="0" presId="urn:microsoft.com/office/officeart/2005/8/layout/list1"/>
    <dgm:cxn modelId="{BCC16D7B-2C12-4A64-B93E-EF0273C1A938}" type="presParOf" srcId="{9B56BDAA-0597-4C16-B007-1C229E094FAA}" destId="{D1AFBAFC-AD6D-4A6F-9D61-5878E6454E69}" srcOrd="6" destOrd="0" presId="urn:microsoft.com/office/officeart/2005/8/layout/list1"/>
    <dgm:cxn modelId="{0F5665DF-27C0-4C3F-B0FC-4873490EB476}" type="presParOf" srcId="{9B56BDAA-0597-4C16-B007-1C229E094FAA}" destId="{FAAC6AFC-0D7D-4470-A083-130D7926C476}" srcOrd="7" destOrd="0" presId="urn:microsoft.com/office/officeart/2005/8/layout/list1"/>
    <dgm:cxn modelId="{865D6F70-216C-4260-A09E-69C0AFD97A10}" type="presParOf" srcId="{9B56BDAA-0597-4C16-B007-1C229E094FAA}" destId="{F2C2FF87-71B1-4AA7-99E3-43DD28F8F6A9}" srcOrd="8" destOrd="0" presId="urn:microsoft.com/office/officeart/2005/8/layout/list1"/>
    <dgm:cxn modelId="{B754B9F2-D590-4946-BBDA-3ED18D37758F}" type="presParOf" srcId="{F2C2FF87-71B1-4AA7-99E3-43DD28F8F6A9}" destId="{15F0903D-4A5D-43C6-BA4E-0A7B7715949E}" srcOrd="0" destOrd="0" presId="urn:microsoft.com/office/officeart/2005/8/layout/list1"/>
    <dgm:cxn modelId="{4DDE6EE3-AC79-432A-9BE6-C0A3DC31BD6F}" type="presParOf" srcId="{F2C2FF87-71B1-4AA7-99E3-43DD28F8F6A9}" destId="{A94B3B0D-A4F9-4ADD-A292-33DDAE7DE6B3}" srcOrd="1" destOrd="0" presId="urn:microsoft.com/office/officeart/2005/8/layout/list1"/>
    <dgm:cxn modelId="{C6C9519F-C302-47E9-801B-34612D3C5B18}" type="presParOf" srcId="{9B56BDAA-0597-4C16-B007-1C229E094FAA}" destId="{8158DEC2-36DA-44FE-8F01-F17C3E746B6E}" srcOrd="9" destOrd="0" presId="urn:microsoft.com/office/officeart/2005/8/layout/list1"/>
    <dgm:cxn modelId="{FEB1F031-83F6-4C23-8C54-34CC5247A356}" type="presParOf" srcId="{9B56BDAA-0597-4C16-B007-1C229E094FAA}" destId="{D020566A-BB7E-4630-B551-6768A99930A4}" srcOrd="10" destOrd="0" presId="urn:microsoft.com/office/officeart/2005/8/layout/list1"/>
    <dgm:cxn modelId="{4DCF69D7-5216-43F6-BFE1-EF83EECA0E1E}" type="presParOf" srcId="{9B56BDAA-0597-4C16-B007-1C229E094FAA}" destId="{DFC89DEF-4F63-4ABB-9384-9687DF20F687}" srcOrd="11" destOrd="0" presId="urn:microsoft.com/office/officeart/2005/8/layout/list1"/>
    <dgm:cxn modelId="{007C18F1-3164-44C5-83C1-919D5F473904}" type="presParOf" srcId="{9B56BDAA-0597-4C16-B007-1C229E094FAA}" destId="{14C43F16-18C9-4C49-85D6-C0F8C15E63F0}" srcOrd="12" destOrd="0" presId="urn:microsoft.com/office/officeart/2005/8/layout/list1"/>
    <dgm:cxn modelId="{94DF9C8E-C1FE-4393-83AE-D8F6801AEEDA}" type="presParOf" srcId="{14C43F16-18C9-4C49-85D6-C0F8C15E63F0}" destId="{EFAABA1E-790B-4B29-BA3B-A4F30ACC0069}" srcOrd="0" destOrd="0" presId="urn:microsoft.com/office/officeart/2005/8/layout/list1"/>
    <dgm:cxn modelId="{C4D0A035-DD11-4C1B-B42D-47F02F685C8D}" type="presParOf" srcId="{14C43F16-18C9-4C49-85D6-C0F8C15E63F0}" destId="{D715C0D5-B9D3-40D9-BCB0-08A90736BDA0}" srcOrd="1" destOrd="0" presId="urn:microsoft.com/office/officeart/2005/8/layout/list1"/>
    <dgm:cxn modelId="{E73B8DC8-3F72-4462-A1A3-FD1F63FBA7E4}" type="presParOf" srcId="{9B56BDAA-0597-4C16-B007-1C229E094FAA}" destId="{0ED27C11-7C98-441F-ACF8-8AC7A712A6BA}" srcOrd="13" destOrd="0" presId="urn:microsoft.com/office/officeart/2005/8/layout/list1"/>
    <dgm:cxn modelId="{DE7FB403-3FCC-4AAB-A8F6-85FB74B0289E}" type="presParOf" srcId="{9B56BDAA-0597-4C16-B007-1C229E094FAA}" destId="{5EF96F6F-6516-436A-AB1E-1F1DC2F92869}" srcOrd="14" destOrd="0" presId="urn:microsoft.com/office/officeart/2005/8/layout/list1"/>
    <dgm:cxn modelId="{DA3C21B3-7D12-48C2-B8E3-AF000FEC672E}" type="presParOf" srcId="{9B56BDAA-0597-4C16-B007-1C229E094FAA}" destId="{FEB45329-8D0E-410B-B608-AE85B0426FA7}" srcOrd="15" destOrd="0" presId="urn:microsoft.com/office/officeart/2005/8/layout/list1"/>
    <dgm:cxn modelId="{13BAC6DD-6EFB-4A75-BD86-D0CF0354AD23}" type="presParOf" srcId="{9B56BDAA-0597-4C16-B007-1C229E094FAA}" destId="{1B368764-1E45-4B36-B8DF-E0DE4B86284B}" srcOrd="16" destOrd="0" presId="urn:microsoft.com/office/officeart/2005/8/layout/list1"/>
    <dgm:cxn modelId="{CD8F3607-EC0B-47D2-A3E7-AAC9CFD0BAFC}" type="presParOf" srcId="{1B368764-1E45-4B36-B8DF-E0DE4B86284B}" destId="{D72CA2D6-F387-4E58-ADFF-10180655D585}" srcOrd="0" destOrd="0" presId="urn:microsoft.com/office/officeart/2005/8/layout/list1"/>
    <dgm:cxn modelId="{29417218-2B6C-488A-BA38-A522BACED1CE}" type="presParOf" srcId="{1B368764-1E45-4B36-B8DF-E0DE4B86284B}" destId="{291B7BC7-8287-43BA-AD86-DEA99FA84A2D}" srcOrd="1" destOrd="0" presId="urn:microsoft.com/office/officeart/2005/8/layout/list1"/>
    <dgm:cxn modelId="{80AE700F-4AFE-423E-83E9-30403E0AD7A5}" type="presParOf" srcId="{9B56BDAA-0597-4C16-B007-1C229E094FAA}" destId="{AE1948C0-00E7-4D83-916B-4EFACD23BDF6}" srcOrd="17" destOrd="0" presId="urn:microsoft.com/office/officeart/2005/8/layout/list1"/>
    <dgm:cxn modelId="{26568133-EB95-4913-AF72-73E2940A83B5}" type="presParOf" srcId="{9B56BDAA-0597-4C16-B007-1C229E094FAA}" destId="{1C541BFC-60DD-4EC4-A3C6-762A883439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55752D1-400C-4839-A2BB-F64FF8DF799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D867883C-497E-4FA6-9EF1-1D5C19A2C409}">
      <dgm:prSet custT="1"/>
      <dgm:spPr/>
      <dgm:t>
        <a:bodyPr/>
        <a:lstStyle/>
        <a:p>
          <a:pPr rtl="0"/>
          <a:r>
            <a:rPr lang="ru-RU" sz="1800" dirty="0"/>
            <a:t>Применение директивных стратегий наиболее целесообразно в условиях кризиса и угрозы банкротства. </a:t>
          </a:r>
        </a:p>
      </dgm:t>
    </dgm:pt>
    <dgm:pt modelId="{C478ADED-FF6A-4E55-8856-80AD2AB2443A}" type="parTrans" cxnId="{0CEBB5FA-3DF9-4630-8CE3-3A916C590B8A}">
      <dgm:prSet/>
      <dgm:spPr/>
      <dgm:t>
        <a:bodyPr/>
        <a:lstStyle/>
        <a:p>
          <a:endParaRPr lang="ru-RU"/>
        </a:p>
      </dgm:t>
    </dgm:pt>
    <dgm:pt modelId="{4B30B07C-FA71-4DE3-912E-E01A8D2CA95F}" type="sibTrans" cxnId="{0CEBB5FA-3DF9-4630-8CE3-3A916C590B8A}">
      <dgm:prSet/>
      <dgm:spPr/>
      <dgm:t>
        <a:bodyPr/>
        <a:lstStyle/>
        <a:p>
          <a:endParaRPr lang="ru-RU"/>
        </a:p>
      </dgm:t>
    </dgm:pt>
    <dgm:pt modelId="{A233B473-3465-4240-8487-C7AF315E883B}">
      <dgm:prSet custT="1"/>
      <dgm:spPr/>
      <dgm:t>
        <a:bodyPr/>
        <a:lstStyle/>
        <a:p>
          <a:pPr rtl="0"/>
          <a:r>
            <a:rPr lang="ru-RU" sz="1800" dirty="0"/>
            <a:t>Такая ситуация часто складывается под воздействием как внешних, так и внутренних факторов. Наиболее типичными внешними причинами, вызывающими к жизни директивные стратегии, являются нежелательные явления среди факторов конкуренции (например, выдвижение конкурентами на рынок новой продукции, более качественной и доступной по цене) или снижение продаж из-за неблагоприятного сочетания макроэкономических показателей. </a:t>
          </a:r>
        </a:p>
      </dgm:t>
    </dgm:pt>
    <dgm:pt modelId="{D1C4F2DA-9074-41D2-9739-A413FC66CCBF}" type="parTrans" cxnId="{19EE80C4-DA2A-4C65-AC3A-BBAC80A585DA}">
      <dgm:prSet/>
      <dgm:spPr/>
      <dgm:t>
        <a:bodyPr/>
        <a:lstStyle/>
        <a:p>
          <a:endParaRPr lang="ru-RU"/>
        </a:p>
      </dgm:t>
    </dgm:pt>
    <dgm:pt modelId="{8F3F8E22-1247-4B34-8ADE-8535CD83B7B1}" type="sibTrans" cxnId="{19EE80C4-DA2A-4C65-AC3A-BBAC80A585DA}">
      <dgm:prSet/>
      <dgm:spPr/>
      <dgm:t>
        <a:bodyPr/>
        <a:lstStyle/>
        <a:p>
          <a:endParaRPr lang="ru-RU"/>
        </a:p>
      </dgm:t>
    </dgm:pt>
    <dgm:pt modelId="{3B682E3C-71CD-49B1-B273-C87BB564EA07}">
      <dgm:prSet custT="1"/>
      <dgm:spPr/>
      <dgm:t>
        <a:bodyPr/>
        <a:lstStyle/>
        <a:p>
          <a:pPr rtl="0"/>
          <a:r>
            <a:rPr lang="ru-RU" sz="1800" dirty="0"/>
            <a:t>К внутренним причинам можно отнести очень высокую степень сопротивления проектируемым изменениям, независимо от того, какими бы мотивами поведения они ни вызывались. </a:t>
          </a:r>
        </a:p>
      </dgm:t>
    </dgm:pt>
    <dgm:pt modelId="{4E7327B2-E2DB-48A4-9272-504A464F51E8}" type="parTrans" cxnId="{42D86048-1CC2-4DA6-BFF7-51959EE6A352}">
      <dgm:prSet/>
      <dgm:spPr/>
      <dgm:t>
        <a:bodyPr/>
        <a:lstStyle/>
        <a:p>
          <a:endParaRPr lang="ru-RU"/>
        </a:p>
      </dgm:t>
    </dgm:pt>
    <dgm:pt modelId="{E3A40272-CA72-4C8F-B33B-3BC917D2131B}" type="sibTrans" cxnId="{42D86048-1CC2-4DA6-BFF7-51959EE6A352}">
      <dgm:prSet/>
      <dgm:spPr/>
      <dgm:t>
        <a:bodyPr/>
        <a:lstStyle/>
        <a:p>
          <a:endParaRPr lang="ru-RU"/>
        </a:p>
      </dgm:t>
    </dgm:pt>
    <dgm:pt modelId="{9743D1DE-3410-4A1F-82EF-B71CD078F276}">
      <dgm:prSet custT="1"/>
      <dgm:spPr/>
      <dgm:t>
        <a:bodyPr/>
        <a:lstStyle/>
        <a:p>
          <a:pPr rtl="0"/>
          <a:r>
            <a:rPr lang="ru-RU" sz="1800" dirty="0"/>
            <a:t>При директивном подходе люди, вовлеченные в изменения, вынуждены просто смириться с фактом изменений.</a:t>
          </a:r>
        </a:p>
      </dgm:t>
    </dgm:pt>
    <dgm:pt modelId="{2ADB3FD8-7914-469A-8B4F-01C7BD647BFE}" type="parTrans" cxnId="{00814D1B-165E-43E1-9068-74648BF8FF88}">
      <dgm:prSet/>
      <dgm:spPr/>
      <dgm:t>
        <a:bodyPr/>
        <a:lstStyle/>
        <a:p>
          <a:endParaRPr lang="ru-RU"/>
        </a:p>
      </dgm:t>
    </dgm:pt>
    <dgm:pt modelId="{D17BEB45-251F-4188-9DA9-900795B007B0}" type="sibTrans" cxnId="{00814D1B-165E-43E1-9068-74648BF8FF88}">
      <dgm:prSet/>
      <dgm:spPr/>
      <dgm:t>
        <a:bodyPr/>
        <a:lstStyle/>
        <a:p>
          <a:endParaRPr lang="ru-RU"/>
        </a:p>
      </dgm:t>
    </dgm:pt>
    <dgm:pt modelId="{F3F56540-692F-4C7A-97D4-88BAEDBE037C}" type="pres">
      <dgm:prSet presAssocID="{D55752D1-400C-4839-A2BB-F64FF8DF7995}" presName="linear" presStyleCnt="0">
        <dgm:presLayoutVars>
          <dgm:dir/>
          <dgm:animLvl val="lvl"/>
          <dgm:resizeHandles val="exact"/>
        </dgm:presLayoutVars>
      </dgm:prSet>
      <dgm:spPr/>
    </dgm:pt>
    <dgm:pt modelId="{8EA63831-8EE9-4FC9-96AD-5D191D312C19}" type="pres">
      <dgm:prSet presAssocID="{D867883C-497E-4FA6-9EF1-1D5C19A2C409}" presName="parentLin" presStyleCnt="0"/>
      <dgm:spPr/>
    </dgm:pt>
    <dgm:pt modelId="{DCC9C9F9-025B-497E-90CE-3A802FCFD90F}" type="pres">
      <dgm:prSet presAssocID="{D867883C-497E-4FA6-9EF1-1D5C19A2C409}" presName="parentLeftMargin" presStyleLbl="node1" presStyleIdx="0" presStyleCnt="4"/>
      <dgm:spPr/>
    </dgm:pt>
    <dgm:pt modelId="{7D5CF82E-6047-418E-B2A4-C1D1C853810C}" type="pres">
      <dgm:prSet presAssocID="{D867883C-497E-4FA6-9EF1-1D5C19A2C409}" presName="parentText" presStyleLbl="node1" presStyleIdx="0" presStyleCnt="4" custScaleX="142857">
        <dgm:presLayoutVars>
          <dgm:chMax val="0"/>
          <dgm:bulletEnabled val="1"/>
        </dgm:presLayoutVars>
      </dgm:prSet>
      <dgm:spPr/>
    </dgm:pt>
    <dgm:pt modelId="{E4036A6A-092C-4265-9B91-E0792FEC46A8}" type="pres">
      <dgm:prSet presAssocID="{D867883C-497E-4FA6-9EF1-1D5C19A2C409}" presName="negativeSpace" presStyleCnt="0"/>
      <dgm:spPr/>
    </dgm:pt>
    <dgm:pt modelId="{3F7A656A-BB9F-4321-91EC-26FDCD783131}" type="pres">
      <dgm:prSet presAssocID="{D867883C-497E-4FA6-9EF1-1D5C19A2C409}" presName="childText" presStyleLbl="conFgAcc1" presStyleIdx="0" presStyleCnt="4">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EA91C6D-CAE1-4B92-A6C1-8938E3BE7B7E}" type="pres">
      <dgm:prSet presAssocID="{4B30B07C-FA71-4DE3-912E-E01A8D2CA95F}" presName="spaceBetweenRectangles" presStyleCnt="0"/>
      <dgm:spPr/>
    </dgm:pt>
    <dgm:pt modelId="{A9A69B67-76C6-4EBD-8986-38985A5B42AB}" type="pres">
      <dgm:prSet presAssocID="{A233B473-3465-4240-8487-C7AF315E883B}" presName="parentLin" presStyleCnt="0"/>
      <dgm:spPr/>
    </dgm:pt>
    <dgm:pt modelId="{7BA7052A-35D8-4C9F-8506-158FA1647D65}" type="pres">
      <dgm:prSet presAssocID="{A233B473-3465-4240-8487-C7AF315E883B}" presName="parentLeftMargin" presStyleLbl="node1" presStyleIdx="0" presStyleCnt="4"/>
      <dgm:spPr/>
    </dgm:pt>
    <dgm:pt modelId="{9EBEFE21-6F71-4E68-A4AA-C4FB3CB709C5}" type="pres">
      <dgm:prSet presAssocID="{A233B473-3465-4240-8487-C7AF315E883B}" presName="parentText" presStyleLbl="node1" presStyleIdx="1" presStyleCnt="4" custScaleX="142857" custScaleY="271731">
        <dgm:presLayoutVars>
          <dgm:chMax val="0"/>
          <dgm:bulletEnabled val="1"/>
        </dgm:presLayoutVars>
      </dgm:prSet>
      <dgm:spPr/>
    </dgm:pt>
    <dgm:pt modelId="{C7E75BC0-8D0F-4777-9508-D50036A6E58B}" type="pres">
      <dgm:prSet presAssocID="{A233B473-3465-4240-8487-C7AF315E883B}" presName="negativeSpace" presStyleCnt="0"/>
      <dgm:spPr/>
    </dgm:pt>
    <dgm:pt modelId="{CED619DB-7376-4225-ACF8-CAB6A892E1E7}" type="pres">
      <dgm:prSet presAssocID="{A233B473-3465-4240-8487-C7AF315E883B}" presName="childText" presStyleLbl="conFgAcc1" presStyleIdx="1" presStyleCnt="4">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9134AD-0F42-4223-BF5C-B91027F0170C}" type="pres">
      <dgm:prSet presAssocID="{8F3F8E22-1247-4B34-8ADE-8535CD83B7B1}" presName="spaceBetweenRectangles" presStyleCnt="0"/>
      <dgm:spPr/>
    </dgm:pt>
    <dgm:pt modelId="{DD35B09A-69A6-4EAE-973B-358900DE19D6}" type="pres">
      <dgm:prSet presAssocID="{3B682E3C-71CD-49B1-B273-C87BB564EA07}" presName="parentLin" presStyleCnt="0"/>
      <dgm:spPr/>
    </dgm:pt>
    <dgm:pt modelId="{E29C64A3-F4F4-4895-9B32-33510AF6269C}" type="pres">
      <dgm:prSet presAssocID="{3B682E3C-71CD-49B1-B273-C87BB564EA07}" presName="parentLeftMargin" presStyleLbl="node1" presStyleIdx="1" presStyleCnt="4"/>
      <dgm:spPr/>
    </dgm:pt>
    <dgm:pt modelId="{3C62C5C0-8830-44AF-938F-FA20F53E5301}" type="pres">
      <dgm:prSet presAssocID="{3B682E3C-71CD-49B1-B273-C87BB564EA07}" presName="parentText" presStyleLbl="node1" presStyleIdx="2" presStyleCnt="4" custScaleX="142857">
        <dgm:presLayoutVars>
          <dgm:chMax val="0"/>
          <dgm:bulletEnabled val="1"/>
        </dgm:presLayoutVars>
      </dgm:prSet>
      <dgm:spPr/>
    </dgm:pt>
    <dgm:pt modelId="{65CC678A-FFA8-4B96-8E02-9B2E9B035AF7}" type="pres">
      <dgm:prSet presAssocID="{3B682E3C-71CD-49B1-B273-C87BB564EA07}" presName="negativeSpace" presStyleCnt="0"/>
      <dgm:spPr/>
    </dgm:pt>
    <dgm:pt modelId="{57808CDA-41FC-4682-904A-7215E37C7F7D}" type="pres">
      <dgm:prSet presAssocID="{3B682E3C-71CD-49B1-B273-C87BB564EA07}" presName="childText" presStyleLbl="conFgAcc1" presStyleIdx="2" presStyleCnt="4">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AE83380-1D9D-4E39-B4EB-76EAEEC453BC}" type="pres">
      <dgm:prSet presAssocID="{E3A40272-CA72-4C8F-B33B-3BC917D2131B}" presName="spaceBetweenRectangles" presStyleCnt="0"/>
      <dgm:spPr/>
    </dgm:pt>
    <dgm:pt modelId="{6EC2BB38-1271-429D-8185-F1D4B3082781}" type="pres">
      <dgm:prSet presAssocID="{9743D1DE-3410-4A1F-82EF-B71CD078F276}" presName="parentLin" presStyleCnt="0"/>
      <dgm:spPr/>
    </dgm:pt>
    <dgm:pt modelId="{0177C6BD-9042-42D9-A68E-12E30EDAE85B}" type="pres">
      <dgm:prSet presAssocID="{9743D1DE-3410-4A1F-82EF-B71CD078F276}" presName="parentLeftMargin" presStyleLbl="node1" presStyleIdx="2" presStyleCnt="4"/>
      <dgm:spPr/>
    </dgm:pt>
    <dgm:pt modelId="{2180CC32-BAC1-48D0-9052-54984EF83A1E}" type="pres">
      <dgm:prSet presAssocID="{9743D1DE-3410-4A1F-82EF-B71CD078F276}" presName="parentText" presStyleLbl="node1" presStyleIdx="3" presStyleCnt="4" custScaleX="142857">
        <dgm:presLayoutVars>
          <dgm:chMax val="0"/>
          <dgm:bulletEnabled val="1"/>
        </dgm:presLayoutVars>
      </dgm:prSet>
      <dgm:spPr/>
    </dgm:pt>
    <dgm:pt modelId="{FE8E4A07-5C0A-4DE2-A70B-06EF9D82637F}" type="pres">
      <dgm:prSet presAssocID="{9743D1DE-3410-4A1F-82EF-B71CD078F276}" presName="negativeSpace" presStyleCnt="0"/>
      <dgm:spPr/>
    </dgm:pt>
    <dgm:pt modelId="{B91A255D-50DE-46E7-8200-27938707B42D}" type="pres">
      <dgm:prSet presAssocID="{9743D1DE-3410-4A1F-82EF-B71CD078F276}" presName="childText" presStyleLbl="conFgAcc1" presStyleIdx="3" presStyleCnt="4">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9BD1C503-B09A-4145-BFA0-B62F53EE3961}" type="presOf" srcId="{D867883C-497E-4FA6-9EF1-1D5C19A2C409}" destId="{7D5CF82E-6047-418E-B2A4-C1D1C853810C}" srcOrd="1" destOrd="0" presId="urn:microsoft.com/office/officeart/2005/8/layout/list1"/>
    <dgm:cxn modelId="{00814D1B-165E-43E1-9068-74648BF8FF88}" srcId="{D55752D1-400C-4839-A2BB-F64FF8DF7995}" destId="{9743D1DE-3410-4A1F-82EF-B71CD078F276}" srcOrd="3" destOrd="0" parTransId="{2ADB3FD8-7914-469A-8B4F-01C7BD647BFE}" sibTransId="{D17BEB45-251F-4188-9DA9-900795B007B0}"/>
    <dgm:cxn modelId="{D815C842-48CA-427D-910C-20F362D9F755}" type="presOf" srcId="{3B682E3C-71CD-49B1-B273-C87BB564EA07}" destId="{E29C64A3-F4F4-4895-9B32-33510AF6269C}" srcOrd="0" destOrd="0" presId="urn:microsoft.com/office/officeart/2005/8/layout/list1"/>
    <dgm:cxn modelId="{42D86048-1CC2-4DA6-BFF7-51959EE6A352}" srcId="{D55752D1-400C-4839-A2BB-F64FF8DF7995}" destId="{3B682E3C-71CD-49B1-B273-C87BB564EA07}" srcOrd="2" destOrd="0" parTransId="{4E7327B2-E2DB-48A4-9272-504A464F51E8}" sibTransId="{E3A40272-CA72-4C8F-B33B-3BC917D2131B}"/>
    <dgm:cxn modelId="{F3026348-BDE0-4999-B4DD-030F946120CF}" type="presOf" srcId="{D867883C-497E-4FA6-9EF1-1D5C19A2C409}" destId="{DCC9C9F9-025B-497E-90CE-3A802FCFD90F}" srcOrd="0" destOrd="0" presId="urn:microsoft.com/office/officeart/2005/8/layout/list1"/>
    <dgm:cxn modelId="{F83E336F-CD32-4B16-A995-C21D3AAD5E3E}" type="presOf" srcId="{3B682E3C-71CD-49B1-B273-C87BB564EA07}" destId="{3C62C5C0-8830-44AF-938F-FA20F53E5301}" srcOrd="1" destOrd="0" presId="urn:microsoft.com/office/officeart/2005/8/layout/list1"/>
    <dgm:cxn modelId="{43149B91-1BA5-4549-9089-F4996F89FFE2}" type="presOf" srcId="{A233B473-3465-4240-8487-C7AF315E883B}" destId="{9EBEFE21-6F71-4E68-A4AA-C4FB3CB709C5}" srcOrd="1" destOrd="0" presId="urn:microsoft.com/office/officeart/2005/8/layout/list1"/>
    <dgm:cxn modelId="{AD1D7CA9-ABB1-48D2-81D6-77A2FFD236AE}" type="presOf" srcId="{D55752D1-400C-4839-A2BB-F64FF8DF7995}" destId="{F3F56540-692F-4C7A-97D4-88BAEDBE037C}" srcOrd="0" destOrd="0" presId="urn:microsoft.com/office/officeart/2005/8/layout/list1"/>
    <dgm:cxn modelId="{19EE80C4-DA2A-4C65-AC3A-BBAC80A585DA}" srcId="{D55752D1-400C-4839-A2BB-F64FF8DF7995}" destId="{A233B473-3465-4240-8487-C7AF315E883B}" srcOrd="1" destOrd="0" parTransId="{D1C4F2DA-9074-41D2-9739-A413FC66CCBF}" sibTransId="{8F3F8E22-1247-4B34-8ADE-8535CD83B7B1}"/>
    <dgm:cxn modelId="{D02E45CA-AA40-4317-B408-E028B9A7F39D}" type="presOf" srcId="{9743D1DE-3410-4A1F-82EF-B71CD078F276}" destId="{2180CC32-BAC1-48D0-9052-54984EF83A1E}" srcOrd="1" destOrd="0" presId="urn:microsoft.com/office/officeart/2005/8/layout/list1"/>
    <dgm:cxn modelId="{3C45B5EF-2005-41EC-BDB3-E41312EFDD21}" type="presOf" srcId="{A233B473-3465-4240-8487-C7AF315E883B}" destId="{7BA7052A-35D8-4C9F-8506-158FA1647D65}" srcOrd="0" destOrd="0" presId="urn:microsoft.com/office/officeart/2005/8/layout/list1"/>
    <dgm:cxn modelId="{F4B4D3F0-6262-44C0-A4BE-1F95506ED837}" type="presOf" srcId="{9743D1DE-3410-4A1F-82EF-B71CD078F276}" destId="{0177C6BD-9042-42D9-A68E-12E30EDAE85B}" srcOrd="0" destOrd="0" presId="urn:microsoft.com/office/officeart/2005/8/layout/list1"/>
    <dgm:cxn modelId="{0CEBB5FA-3DF9-4630-8CE3-3A916C590B8A}" srcId="{D55752D1-400C-4839-A2BB-F64FF8DF7995}" destId="{D867883C-497E-4FA6-9EF1-1D5C19A2C409}" srcOrd="0" destOrd="0" parTransId="{C478ADED-FF6A-4E55-8856-80AD2AB2443A}" sibTransId="{4B30B07C-FA71-4DE3-912E-E01A8D2CA95F}"/>
    <dgm:cxn modelId="{D9A5F897-4465-461B-95E7-0F13E55DEF05}" type="presParOf" srcId="{F3F56540-692F-4C7A-97D4-88BAEDBE037C}" destId="{8EA63831-8EE9-4FC9-96AD-5D191D312C19}" srcOrd="0" destOrd="0" presId="urn:microsoft.com/office/officeart/2005/8/layout/list1"/>
    <dgm:cxn modelId="{B6F6C3B5-94B1-4653-8978-AE09064392B3}" type="presParOf" srcId="{8EA63831-8EE9-4FC9-96AD-5D191D312C19}" destId="{DCC9C9F9-025B-497E-90CE-3A802FCFD90F}" srcOrd="0" destOrd="0" presId="urn:microsoft.com/office/officeart/2005/8/layout/list1"/>
    <dgm:cxn modelId="{2FAA230C-EF3D-4DA0-A2FC-DA528A781004}" type="presParOf" srcId="{8EA63831-8EE9-4FC9-96AD-5D191D312C19}" destId="{7D5CF82E-6047-418E-B2A4-C1D1C853810C}" srcOrd="1" destOrd="0" presId="urn:microsoft.com/office/officeart/2005/8/layout/list1"/>
    <dgm:cxn modelId="{BB0D63A4-BEF0-47FC-863E-4B8A126EE42D}" type="presParOf" srcId="{F3F56540-692F-4C7A-97D4-88BAEDBE037C}" destId="{E4036A6A-092C-4265-9B91-E0792FEC46A8}" srcOrd="1" destOrd="0" presId="urn:microsoft.com/office/officeart/2005/8/layout/list1"/>
    <dgm:cxn modelId="{33086726-925D-4972-BEAB-705F1721B252}" type="presParOf" srcId="{F3F56540-692F-4C7A-97D4-88BAEDBE037C}" destId="{3F7A656A-BB9F-4321-91EC-26FDCD783131}" srcOrd="2" destOrd="0" presId="urn:microsoft.com/office/officeart/2005/8/layout/list1"/>
    <dgm:cxn modelId="{94F3C98F-1F6D-4178-A6A2-1DBD79D9B9DE}" type="presParOf" srcId="{F3F56540-692F-4C7A-97D4-88BAEDBE037C}" destId="{9EA91C6D-CAE1-4B92-A6C1-8938E3BE7B7E}" srcOrd="3" destOrd="0" presId="urn:microsoft.com/office/officeart/2005/8/layout/list1"/>
    <dgm:cxn modelId="{8582E250-1E87-40A3-87E1-BE99B56A3F21}" type="presParOf" srcId="{F3F56540-692F-4C7A-97D4-88BAEDBE037C}" destId="{A9A69B67-76C6-4EBD-8986-38985A5B42AB}" srcOrd="4" destOrd="0" presId="urn:microsoft.com/office/officeart/2005/8/layout/list1"/>
    <dgm:cxn modelId="{1B6C9961-D0BE-473B-8384-86C077BF4296}" type="presParOf" srcId="{A9A69B67-76C6-4EBD-8986-38985A5B42AB}" destId="{7BA7052A-35D8-4C9F-8506-158FA1647D65}" srcOrd="0" destOrd="0" presId="urn:microsoft.com/office/officeart/2005/8/layout/list1"/>
    <dgm:cxn modelId="{4764B7C8-E6E0-4629-909C-FB7060A0E193}" type="presParOf" srcId="{A9A69B67-76C6-4EBD-8986-38985A5B42AB}" destId="{9EBEFE21-6F71-4E68-A4AA-C4FB3CB709C5}" srcOrd="1" destOrd="0" presId="urn:microsoft.com/office/officeart/2005/8/layout/list1"/>
    <dgm:cxn modelId="{CF7FF178-02E9-443D-A698-42EC431BADDF}" type="presParOf" srcId="{F3F56540-692F-4C7A-97D4-88BAEDBE037C}" destId="{C7E75BC0-8D0F-4777-9508-D50036A6E58B}" srcOrd="5" destOrd="0" presId="urn:microsoft.com/office/officeart/2005/8/layout/list1"/>
    <dgm:cxn modelId="{9571AFD1-B698-4543-B84B-3C91A33D8AAD}" type="presParOf" srcId="{F3F56540-692F-4C7A-97D4-88BAEDBE037C}" destId="{CED619DB-7376-4225-ACF8-CAB6A892E1E7}" srcOrd="6" destOrd="0" presId="urn:microsoft.com/office/officeart/2005/8/layout/list1"/>
    <dgm:cxn modelId="{FAF5D57A-1E24-4D2D-8F58-BBCAB3404813}" type="presParOf" srcId="{F3F56540-692F-4C7A-97D4-88BAEDBE037C}" destId="{A49134AD-0F42-4223-BF5C-B91027F0170C}" srcOrd="7" destOrd="0" presId="urn:microsoft.com/office/officeart/2005/8/layout/list1"/>
    <dgm:cxn modelId="{E644B50B-D161-4202-B64A-95E94EDFC1FE}" type="presParOf" srcId="{F3F56540-692F-4C7A-97D4-88BAEDBE037C}" destId="{DD35B09A-69A6-4EAE-973B-358900DE19D6}" srcOrd="8" destOrd="0" presId="urn:microsoft.com/office/officeart/2005/8/layout/list1"/>
    <dgm:cxn modelId="{F71B49EF-8B43-43F5-AC2B-957D2E413A3C}" type="presParOf" srcId="{DD35B09A-69A6-4EAE-973B-358900DE19D6}" destId="{E29C64A3-F4F4-4895-9B32-33510AF6269C}" srcOrd="0" destOrd="0" presId="urn:microsoft.com/office/officeart/2005/8/layout/list1"/>
    <dgm:cxn modelId="{A9C22077-91C6-4887-94FE-4F5B49324417}" type="presParOf" srcId="{DD35B09A-69A6-4EAE-973B-358900DE19D6}" destId="{3C62C5C0-8830-44AF-938F-FA20F53E5301}" srcOrd="1" destOrd="0" presId="urn:microsoft.com/office/officeart/2005/8/layout/list1"/>
    <dgm:cxn modelId="{F13335D8-685B-416E-94B6-30E4A9001D76}" type="presParOf" srcId="{F3F56540-692F-4C7A-97D4-88BAEDBE037C}" destId="{65CC678A-FFA8-4B96-8E02-9B2E9B035AF7}" srcOrd="9" destOrd="0" presId="urn:microsoft.com/office/officeart/2005/8/layout/list1"/>
    <dgm:cxn modelId="{BC4CD210-100E-47A9-836A-DB119872C2C1}" type="presParOf" srcId="{F3F56540-692F-4C7A-97D4-88BAEDBE037C}" destId="{57808CDA-41FC-4682-904A-7215E37C7F7D}" srcOrd="10" destOrd="0" presId="urn:microsoft.com/office/officeart/2005/8/layout/list1"/>
    <dgm:cxn modelId="{5C21636A-6AEF-478A-B0B7-C3BADD859CD1}" type="presParOf" srcId="{F3F56540-692F-4C7A-97D4-88BAEDBE037C}" destId="{FAE83380-1D9D-4E39-B4EB-76EAEEC453BC}" srcOrd="11" destOrd="0" presId="urn:microsoft.com/office/officeart/2005/8/layout/list1"/>
    <dgm:cxn modelId="{A233A3F9-2194-4A41-BC1B-8A99A236B3C2}" type="presParOf" srcId="{F3F56540-692F-4C7A-97D4-88BAEDBE037C}" destId="{6EC2BB38-1271-429D-8185-F1D4B3082781}" srcOrd="12" destOrd="0" presId="urn:microsoft.com/office/officeart/2005/8/layout/list1"/>
    <dgm:cxn modelId="{1FE331F4-47B4-4541-8284-686DB361C5EE}" type="presParOf" srcId="{6EC2BB38-1271-429D-8185-F1D4B3082781}" destId="{0177C6BD-9042-42D9-A68E-12E30EDAE85B}" srcOrd="0" destOrd="0" presId="urn:microsoft.com/office/officeart/2005/8/layout/list1"/>
    <dgm:cxn modelId="{FB69C393-A956-4BAB-9BF8-41598F399ECE}" type="presParOf" srcId="{6EC2BB38-1271-429D-8185-F1D4B3082781}" destId="{2180CC32-BAC1-48D0-9052-54984EF83A1E}" srcOrd="1" destOrd="0" presId="urn:microsoft.com/office/officeart/2005/8/layout/list1"/>
    <dgm:cxn modelId="{387B573C-61AE-4A0D-9AD0-4D032D40C4DA}" type="presParOf" srcId="{F3F56540-692F-4C7A-97D4-88BAEDBE037C}" destId="{FE8E4A07-5C0A-4DE2-A70B-06EF9D82637F}" srcOrd="13" destOrd="0" presId="urn:microsoft.com/office/officeart/2005/8/layout/list1"/>
    <dgm:cxn modelId="{7B173051-1D6B-4EF6-98CA-E6A03D3744A3}" type="presParOf" srcId="{F3F56540-692F-4C7A-97D4-88BAEDBE037C}" destId="{B91A255D-50DE-46E7-8200-27938707B42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5801E48-7F0B-49C4-8A2A-A4D55CF40E02}"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D01D9F19-2A3E-4715-AACB-F8360DC6A411}">
      <dgm:prSet custT="1"/>
      <dgm:spPr/>
      <dgm:t>
        <a:bodyPr/>
        <a:lstStyle/>
        <a:p>
          <a:pPr rtl="0"/>
          <a:r>
            <a:rPr lang="ru-RU" sz="1800" dirty="0"/>
            <a:t>Власть распределяется между работодателем и персоналом, а изменения требуют процесса переговоров, достижения компромисса и согласия до начала реализации изменений.</a:t>
          </a:r>
        </a:p>
      </dgm:t>
    </dgm:pt>
    <dgm:pt modelId="{71882C60-DF49-4986-9B50-A8CB43D34F0D}" type="parTrans" cxnId="{989215B3-A25E-4D80-9387-7C860CA1E0AA}">
      <dgm:prSet/>
      <dgm:spPr/>
      <dgm:t>
        <a:bodyPr/>
        <a:lstStyle/>
        <a:p>
          <a:endParaRPr lang="ru-RU"/>
        </a:p>
      </dgm:t>
    </dgm:pt>
    <dgm:pt modelId="{330F7F96-E773-426A-BFC8-4B70EE3BAF02}" type="sibTrans" cxnId="{989215B3-A25E-4D80-9387-7C860CA1E0AA}">
      <dgm:prSet/>
      <dgm:spPr/>
      <dgm:t>
        <a:bodyPr/>
        <a:lstStyle/>
        <a:p>
          <a:endParaRPr lang="ru-RU"/>
        </a:p>
      </dgm:t>
    </dgm:pt>
    <dgm:pt modelId="{2CE58B08-9140-4068-8E5C-C1A8D4712B46}">
      <dgm:prSet custT="1"/>
      <dgm:spPr/>
      <dgm:t>
        <a:bodyPr/>
        <a:lstStyle/>
        <a:p>
          <a:pPr rtl="0"/>
          <a:r>
            <a:rPr lang="ru-RU" sz="1800" dirty="0"/>
            <a:t>Менеджер является инициатором изменения и проявляет готовность вести переговоры с другими группами по всем возникающим вопросам, пойти на необходимые уступки. </a:t>
          </a:r>
        </a:p>
      </dgm:t>
    </dgm:pt>
    <dgm:pt modelId="{9FC405F5-57C5-49E3-AC44-BAEAF931BF9F}" type="parTrans" cxnId="{AA611384-B1F8-4405-97AD-9BE41CDA2312}">
      <dgm:prSet/>
      <dgm:spPr/>
      <dgm:t>
        <a:bodyPr/>
        <a:lstStyle/>
        <a:p>
          <a:endParaRPr lang="ru-RU"/>
        </a:p>
      </dgm:t>
    </dgm:pt>
    <dgm:pt modelId="{0353D531-7DDC-4442-A629-85DD7A8695B9}" type="sibTrans" cxnId="{AA611384-B1F8-4405-97AD-9BE41CDA2312}">
      <dgm:prSet/>
      <dgm:spPr/>
      <dgm:t>
        <a:bodyPr/>
        <a:lstStyle/>
        <a:p>
          <a:endParaRPr lang="ru-RU"/>
        </a:p>
      </dgm:t>
    </dgm:pt>
    <dgm:pt modelId="{A6BB225C-EC0F-4FDE-B34C-BDEA73121ACF}">
      <dgm:prSet custT="1"/>
      <dgm:spPr/>
      <dgm:t>
        <a:bodyPr/>
        <a:lstStyle/>
        <a:p>
          <a:pPr rtl="0"/>
          <a:r>
            <a:rPr lang="ru-RU" sz="1800" dirty="0"/>
            <a:t>На осуществление стратегии переговоров уходит несколько больше времени – в процессе переговоров с другими заинтересованными сторонами сложно предвидеть результаты, так как трудно заранее полностью определить, какие необходимо будет сделать уступки. Примером может служить изменение характера работы в обмен на повышение заработной платы и доли прибылей.</a:t>
          </a:r>
        </a:p>
      </dgm:t>
    </dgm:pt>
    <dgm:pt modelId="{86DA9C39-FC11-4BC4-9AB8-5DE3240B6EAE}" type="parTrans" cxnId="{EF1F2B8D-11C3-43C8-8BFA-F12F3F451995}">
      <dgm:prSet/>
      <dgm:spPr/>
      <dgm:t>
        <a:bodyPr/>
        <a:lstStyle/>
        <a:p>
          <a:endParaRPr lang="ru-RU"/>
        </a:p>
      </dgm:t>
    </dgm:pt>
    <dgm:pt modelId="{ED380C20-1BAA-48AE-84CC-8EC41F01252B}" type="sibTrans" cxnId="{EF1F2B8D-11C3-43C8-8BFA-F12F3F451995}">
      <dgm:prSet/>
      <dgm:spPr/>
      <dgm:t>
        <a:bodyPr/>
        <a:lstStyle/>
        <a:p>
          <a:endParaRPr lang="ru-RU"/>
        </a:p>
      </dgm:t>
    </dgm:pt>
    <dgm:pt modelId="{5AD68B25-1E49-4340-858F-62768C45DDD8}" type="pres">
      <dgm:prSet presAssocID="{75801E48-7F0B-49C4-8A2A-A4D55CF40E02}" presName="linear" presStyleCnt="0">
        <dgm:presLayoutVars>
          <dgm:dir/>
          <dgm:animLvl val="lvl"/>
          <dgm:resizeHandles val="exact"/>
        </dgm:presLayoutVars>
      </dgm:prSet>
      <dgm:spPr/>
    </dgm:pt>
    <dgm:pt modelId="{68DB7E9C-6D67-4942-A34F-F3BE5C981C68}" type="pres">
      <dgm:prSet presAssocID="{D01D9F19-2A3E-4715-AACB-F8360DC6A411}" presName="parentLin" presStyleCnt="0"/>
      <dgm:spPr/>
    </dgm:pt>
    <dgm:pt modelId="{146FC5C9-226C-425B-9B15-887A87EE5141}" type="pres">
      <dgm:prSet presAssocID="{D01D9F19-2A3E-4715-AACB-F8360DC6A411}" presName="parentLeftMargin" presStyleLbl="node1" presStyleIdx="0" presStyleCnt="3"/>
      <dgm:spPr/>
    </dgm:pt>
    <dgm:pt modelId="{2860B230-350E-4D64-9D3C-0B189E8B78FB}" type="pres">
      <dgm:prSet presAssocID="{D01D9F19-2A3E-4715-AACB-F8360DC6A411}" presName="parentText" presStyleLbl="node1" presStyleIdx="0" presStyleCnt="3" custScaleX="142857">
        <dgm:presLayoutVars>
          <dgm:chMax val="0"/>
          <dgm:bulletEnabled val="1"/>
        </dgm:presLayoutVars>
      </dgm:prSet>
      <dgm:spPr/>
    </dgm:pt>
    <dgm:pt modelId="{56EE261E-8B77-47AF-810A-137BFE28C1B9}" type="pres">
      <dgm:prSet presAssocID="{D01D9F19-2A3E-4715-AACB-F8360DC6A411}" presName="negativeSpace" presStyleCnt="0"/>
      <dgm:spPr/>
    </dgm:pt>
    <dgm:pt modelId="{FE378747-B00C-4ABD-8171-924E8338B6AB}" type="pres">
      <dgm:prSet presAssocID="{D01D9F19-2A3E-4715-AACB-F8360DC6A411}" presName="childText" presStyleLbl="conFgAcc1" presStyleIdx="0" presStyleCnt="3">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9F9001B-2E12-4701-A7E6-9A24360ECFCC}" type="pres">
      <dgm:prSet presAssocID="{330F7F96-E773-426A-BFC8-4B70EE3BAF02}" presName="spaceBetweenRectangles" presStyleCnt="0"/>
      <dgm:spPr/>
    </dgm:pt>
    <dgm:pt modelId="{8D2EA331-C33B-4EEA-8B8C-3B82758C479C}" type="pres">
      <dgm:prSet presAssocID="{2CE58B08-9140-4068-8E5C-C1A8D4712B46}" presName="parentLin" presStyleCnt="0"/>
      <dgm:spPr/>
    </dgm:pt>
    <dgm:pt modelId="{3DDD76E7-8EF0-4371-94B5-023B9612192B}" type="pres">
      <dgm:prSet presAssocID="{2CE58B08-9140-4068-8E5C-C1A8D4712B46}" presName="parentLeftMargin" presStyleLbl="node1" presStyleIdx="0" presStyleCnt="3"/>
      <dgm:spPr/>
    </dgm:pt>
    <dgm:pt modelId="{C6BD6E63-F834-4A5D-A793-1ECD54FAF5B4}" type="pres">
      <dgm:prSet presAssocID="{2CE58B08-9140-4068-8E5C-C1A8D4712B46}" presName="parentText" presStyleLbl="node1" presStyleIdx="1" presStyleCnt="3" custScaleX="142857">
        <dgm:presLayoutVars>
          <dgm:chMax val="0"/>
          <dgm:bulletEnabled val="1"/>
        </dgm:presLayoutVars>
      </dgm:prSet>
      <dgm:spPr/>
    </dgm:pt>
    <dgm:pt modelId="{A849F4CB-728D-4BA6-B507-A3207B223EFD}" type="pres">
      <dgm:prSet presAssocID="{2CE58B08-9140-4068-8E5C-C1A8D4712B46}" presName="negativeSpace" presStyleCnt="0"/>
      <dgm:spPr/>
    </dgm:pt>
    <dgm:pt modelId="{A7198BD4-4E77-4E27-94F2-FAD42208C5AD}" type="pres">
      <dgm:prSet presAssocID="{2CE58B08-9140-4068-8E5C-C1A8D4712B46}" presName="childText" presStyleLbl="conFgAcc1" presStyleIdx="1" presStyleCnt="3">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A2D92B8-3BA8-436C-98AF-5D09A424D869}" type="pres">
      <dgm:prSet presAssocID="{0353D531-7DDC-4442-A629-85DD7A8695B9}" presName="spaceBetweenRectangles" presStyleCnt="0"/>
      <dgm:spPr/>
    </dgm:pt>
    <dgm:pt modelId="{26421C8E-6E2D-461C-B275-2D5994D9CEDC}" type="pres">
      <dgm:prSet presAssocID="{A6BB225C-EC0F-4FDE-B34C-BDEA73121ACF}" presName="parentLin" presStyleCnt="0"/>
      <dgm:spPr/>
    </dgm:pt>
    <dgm:pt modelId="{A132D8E1-8A4C-4FC2-9EDC-193CF4AF4105}" type="pres">
      <dgm:prSet presAssocID="{A6BB225C-EC0F-4FDE-B34C-BDEA73121ACF}" presName="parentLeftMargin" presStyleLbl="node1" presStyleIdx="1" presStyleCnt="3"/>
      <dgm:spPr/>
    </dgm:pt>
    <dgm:pt modelId="{B178913D-E1DD-4CB8-BD24-B24A6DE605AA}" type="pres">
      <dgm:prSet presAssocID="{A6BB225C-EC0F-4FDE-B34C-BDEA73121ACF}" presName="parentText" presStyleLbl="node1" presStyleIdx="2" presStyleCnt="3" custScaleX="142857" custScaleY="177393">
        <dgm:presLayoutVars>
          <dgm:chMax val="0"/>
          <dgm:bulletEnabled val="1"/>
        </dgm:presLayoutVars>
      </dgm:prSet>
      <dgm:spPr/>
    </dgm:pt>
    <dgm:pt modelId="{E3981493-B846-49C2-9C49-921999B56371}" type="pres">
      <dgm:prSet presAssocID="{A6BB225C-EC0F-4FDE-B34C-BDEA73121ACF}" presName="negativeSpace" presStyleCnt="0"/>
      <dgm:spPr/>
    </dgm:pt>
    <dgm:pt modelId="{D09A9045-8304-4A02-99F7-59716DEC6B12}" type="pres">
      <dgm:prSet presAssocID="{A6BB225C-EC0F-4FDE-B34C-BDEA73121ACF}" presName="childText" presStyleLbl="conFgAcc1" presStyleIdx="2" presStyleCnt="3">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54D8F842-54D2-4D59-83BC-9FDA72E5E3B1}" type="presOf" srcId="{2CE58B08-9140-4068-8E5C-C1A8D4712B46}" destId="{3DDD76E7-8EF0-4371-94B5-023B9612192B}" srcOrd="0" destOrd="0" presId="urn:microsoft.com/office/officeart/2005/8/layout/list1"/>
    <dgm:cxn modelId="{4A6E7866-5D29-484B-9E9C-99160EB15812}" type="presOf" srcId="{75801E48-7F0B-49C4-8A2A-A4D55CF40E02}" destId="{5AD68B25-1E49-4340-858F-62768C45DDD8}" srcOrd="0" destOrd="0" presId="urn:microsoft.com/office/officeart/2005/8/layout/list1"/>
    <dgm:cxn modelId="{AA611384-B1F8-4405-97AD-9BE41CDA2312}" srcId="{75801E48-7F0B-49C4-8A2A-A4D55CF40E02}" destId="{2CE58B08-9140-4068-8E5C-C1A8D4712B46}" srcOrd="1" destOrd="0" parTransId="{9FC405F5-57C5-49E3-AC44-BAEAF931BF9F}" sibTransId="{0353D531-7DDC-4442-A629-85DD7A8695B9}"/>
    <dgm:cxn modelId="{EF1F2B8D-11C3-43C8-8BFA-F12F3F451995}" srcId="{75801E48-7F0B-49C4-8A2A-A4D55CF40E02}" destId="{A6BB225C-EC0F-4FDE-B34C-BDEA73121ACF}" srcOrd="2" destOrd="0" parTransId="{86DA9C39-FC11-4BC4-9AB8-5DE3240B6EAE}" sibTransId="{ED380C20-1BAA-48AE-84CC-8EC41F01252B}"/>
    <dgm:cxn modelId="{851ECEA9-6C5B-4F4E-85CB-5A929065AA94}" type="presOf" srcId="{A6BB225C-EC0F-4FDE-B34C-BDEA73121ACF}" destId="{B178913D-E1DD-4CB8-BD24-B24A6DE605AA}" srcOrd="1" destOrd="0" presId="urn:microsoft.com/office/officeart/2005/8/layout/list1"/>
    <dgm:cxn modelId="{C2285EAE-547B-4D81-B4BF-F66B80A81404}" type="presOf" srcId="{A6BB225C-EC0F-4FDE-B34C-BDEA73121ACF}" destId="{A132D8E1-8A4C-4FC2-9EDC-193CF4AF4105}" srcOrd="0" destOrd="0" presId="urn:microsoft.com/office/officeart/2005/8/layout/list1"/>
    <dgm:cxn modelId="{989215B3-A25E-4D80-9387-7C860CA1E0AA}" srcId="{75801E48-7F0B-49C4-8A2A-A4D55CF40E02}" destId="{D01D9F19-2A3E-4715-AACB-F8360DC6A411}" srcOrd="0" destOrd="0" parTransId="{71882C60-DF49-4986-9B50-A8CB43D34F0D}" sibTransId="{330F7F96-E773-426A-BFC8-4B70EE3BAF02}"/>
    <dgm:cxn modelId="{CE1312BA-6C29-45BD-855A-E4644248EB2B}" type="presOf" srcId="{2CE58B08-9140-4068-8E5C-C1A8D4712B46}" destId="{C6BD6E63-F834-4A5D-A793-1ECD54FAF5B4}" srcOrd="1" destOrd="0" presId="urn:microsoft.com/office/officeart/2005/8/layout/list1"/>
    <dgm:cxn modelId="{A6B5E5C3-FF8D-45C8-96E6-B74E1E7D5493}" type="presOf" srcId="{D01D9F19-2A3E-4715-AACB-F8360DC6A411}" destId="{2860B230-350E-4D64-9D3C-0B189E8B78FB}" srcOrd="1" destOrd="0" presId="urn:microsoft.com/office/officeart/2005/8/layout/list1"/>
    <dgm:cxn modelId="{DB75C1D5-1033-4BA2-84BC-C7276126FE4A}" type="presOf" srcId="{D01D9F19-2A3E-4715-AACB-F8360DC6A411}" destId="{146FC5C9-226C-425B-9B15-887A87EE5141}" srcOrd="0" destOrd="0" presId="urn:microsoft.com/office/officeart/2005/8/layout/list1"/>
    <dgm:cxn modelId="{2B6BB735-4779-44C1-934B-6B841B053972}" type="presParOf" srcId="{5AD68B25-1E49-4340-858F-62768C45DDD8}" destId="{68DB7E9C-6D67-4942-A34F-F3BE5C981C68}" srcOrd="0" destOrd="0" presId="urn:microsoft.com/office/officeart/2005/8/layout/list1"/>
    <dgm:cxn modelId="{306163FF-3736-4E2C-BBCC-A440D27086A0}" type="presParOf" srcId="{68DB7E9C-6D67-4942-A34F-F3BE5C981C68}" destId="{146FC5C9-226C-425B-9B15-887A87EE5141}" srcOrd="0" destOrd="0" presId="urn:microsoft.com/office/officeart/2005/8/layout/list1"/>
    <dgm:cxn modelId="{8FE6BF83-40F4-4392-87A1-07BE6DB058A4}" type="presParOf" srcId="{68DB7E9C-6D67-4942-A34F-F3BE5C981C68}" destId="{2860B230-350E-4D64-9D3C-0B189E8B78FB}" srcOrd="1" destOrd="0" presId="urn:microsoft.com/office/officeart/2005/8/layout/list1"/>
    <dgm:cxn modelId="{E1426330-943A-41D3-8D74-4D4488DDB03E}" type="presParOf" srcId="{5AD68B25-1E49-4340-858F-62768C45DDD8}" destId="{56EE261E-8B77-47AF-810A-137BFE28C1B9}" srcOrd="1" destOrd="0" presId="urn:microsoft.com/office/officeart/2005/8/layout/list1"/>
    <dgm:cxn modelId="{A3E0D3A3-1C13-47BA-B54E-E073800BBA69}" type="presParOf" srcId="{5AD68B25-1E49-4340-858F-62768C45DDD8}" destId="{FE378747-B00C-4ABD-8171-924E8338B6AB}" srcOrd="2" destOrd="0" presId="urn:microsoft.com/office/officeart/2005/8/layout/list1"/>
    <dgm:cxn modelId="{B61F7B77-9AB3-4746-B72D-6896EF43D7C2}" type="presParOf" srcId="{5AD68B25-1E49-4340-858F-62768C45DDD8}" destId="{D9F9001B-2E12-4701-A7E6-9A24360ECFCC}" srcOrd="3" destOrd="0" presId="urn:microsoft.com/office/officeart/2005/8/layout/list1"/>
    <dgm:cxn modelId="{96F5F811-97B5-41CC-9F18-AD520F4C46EB}" type="presParOf" srcId="{5AD68B25-1E49-4340-858F-62768C45DDD8}" destId="{8D2EA331-C33B-4EEA-8B8C-3B82758C479C}" srcOrd="4" destOrd="0" presId="urn:microsoft.com/office/officeart/2005/8/layout/list1"/>
    <dgm:cxn modelId="{4B422217-88A9-4314-8813-32AE282796E0}" type="presParOf" srcId="{8D2EA331-C33B-4EEA-8B8C-3B82758C479C}" destId="{3DDD76E7-8EF0-4371-94B5-023B9612192B}" srcOrd="0" destOrd="0" presId="urn:microsoft.com/office/officeart/2005/8/layout/list1"/>
    <dgm:cxn modelId="{067BF331-A0F7-47FE-936F-84B99B29CA67}" type="presParOf" srcId="{8D2EA331-C33B-4EEA-8B8C-3B82758C479C}" destId="{C6BD6E63-F834-4A5D-A793-1ECD54FAF5B4}" srcOrd="1" destOrd="0" presId="urn:microsoft.com/office/officeart/2005/8/layout/list1"/>
    <dgm:cxn modelId="{561D0F58-58A6-417A-9189-4BD61C25D407}" type="presParOf" srcId="{5AD68B25-1E49-4340-858F-62768C45DDD8}" destId="{A849F4CB-728D-4BA6-B507-A3207B223EFD}" srcOrd="5" destOrd="0" presId="urn:microsoft.com/office/officeart/2005/8/layout/list1"/>
    <dgm:cxn modelId="{4B3E0383-566C-4A0E-98CA-706D4538603E}" type="presParOf" srcId="{5AD68B25-1E49-4340-858F-62768C45DDD8}" destId="{A7198BD4-4E77-4E27-94F2-FAD42208C5AD}" srcOrd="6" destOrd="0" presId="urn:microsoft.com/office/officeart/2005/8/layout/list1"/>
    <dgm:cxn modelId="{5ED7C956-B1B1-4F7A-A32A-253D4B228407}" type="presParOf" srcId="{5AD68B25-1E49-4340-858F-62768C45DDD8}" destId="{2A2D92B8-3BA8-436C-98AF-5D09A424D869}" srcOrd="7" destOrd="0" presId="urn:microsoft.com/office/officeart/2005/8/layout/list1"/>
    <dgm:cxn modelId="{F4A20C53-B12F-436A-9931-46E28DC5B417}" type="presParOf" srcId="{5AD68B25-1E49-4340-858F-62768C45DDD8}" destId="{26421C8E-6E2D-461C-B275-2D5994D9CEDC}" srcOrd="8" destOrd="0" presId="urn:microsoft.com/office/officeart/2005/8/layout/list1"/>
    <dgm:cxn modelId="{1831B52E-D15A-4D29-8BC4-EDED17D179E7}" type="presParOf" srcId="{26421C8E-6E2D-461C-B275-2D5994D9CEDC}" destId="{A132D8E1-8A4C-4FC2-9EDC-193CF4AF4105}" srcOrd="0" destOrd="0" presId="urn:microsoft.com/office/officeart/2005/8/layout/list1"/>
    <dgm:cxn modelId="{C2A0C4EA-C648-4A51-8168-D32D1EBD7D64}" type="presParOf" srcId="{26421C8E-6E2D-461C-B275-2D5994D9CEDC}" destId="{B178913D-E1DD-4CB8-BD24-B24A6DE605AA}" srcOrd="1" destOrd="0" presId="urn:microsoft.com/office/officeart/2005/8/layout/list1"/>
    <dgm:cxn modelId="{02503563-59DB-4CEB-9B34-4A24DBCEB1EA}" type="presParOf" srcId="{5AD68B25-1E49-4340-858F-62768C45DDD8}" destId="{E3981493-B846-49C2-9C49-921999B56371}" srcOrd="9" destOrd="0" presId="urn:microsoft.com/office/officeart/2005/8/layout/list1"/>
    <dgm:cxn modelId="{17C4E865-38CD-4B14-A8E2-A5EDEFD7653B}" type="presParOf" srcId="{5AD68B25-1E49-4340-858F-62768C45DDD8}" destId="{D09A9045-8304-4A02-99F7-59716DEC6B1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A054BC-67EE-49BB-8E43-6BA60EA54D5C}"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318863EE-58F5-4C04-B274-402C18A5B766}">
      <dgm:prSet custT="1"/>
      <dgm:spPr/>
      <dgm:t>
        <a:bodyPr/>
        <a:lstStyle/>
        <a:p>
          <a:pPr rtl="0"/>
          <a:r>
            <a:rPr lang="ru-RU" sz="1800" dirty="0"/>
            <a:t>Менеджеры добиваются комплексных изменений в установках, ценностях и убеждениях персонала. </a:t>
          </a:r>
        </a:p>
      </dgm:t>
    </dgm:pt>
    <dgm:pt modelId="{E0DB43C1-1BC4-4B55-BEBE-83AB66E076EB}" type="parTrans" cxnId="{DF1E7BF8-9BD3-41E7-9CD9-0A45F300B4F7}">
      <dgm:prSet/>
      <dgm:spPr/>
      <dgm:t>
        <a:bodyPr/>
        <a:lstStyle/>
        <a:p>
          <a:endParaRPr lang="ru-RU"/>
        </a:p>
      </dgm:t>
    </dgm:pt>
    <dgm:pt modelId="{019DBA0B-E059-4375-96C5-0BE929C00E9B}" type="sibTrans" cxnId="{DF1E7BF8-9BD3-41E7-9CD9-0A45F300B4F7}">
      <dgm:prSet/>
      <dgm:spPr/>
      <dgm:t>
        <a:bodyPr/>
        <a:lstStyle/>
        <a:p>
          <a:endParaRPr lang="ru-RU"/>
        </a:p>
      </dgm:t>
    </dgm:pt>
    <dgm:pt modelId="{03E149ED-B9E3-486D-B404-9BB560F509D6}">
      <dgm:prSet custT="1"/>
      <dgm:spPr/>
      <dgm:t>
        <a:bodyPr/>
        <a:lstStyle/>
        <a:p>
          <a:pPr rtl="0"/>
          <a:r>
            <a:rPr lang="ru-RU" sz="1800" dirty="0"/>
            <a:t>Этот «нормативный» подход (т. е. исходящий из определения, что менеджеры думают правильно) нацелен на достижение приверженности и создания унифицированного видения, но не требует вовлечения и участия как обязательных элементов. </a:t>
          </a:r>
        </a:p>
      </dgm:t>
    </dgm:pt>
    <dgm:pt modelId="{D672E77A-F19A-4CFB-8D2B-5B38AF30B2AB}" type="parTrans" cxnId="{945A6EA6-0A7A-41EC-81BF-786BEA654297}">
      <dgm:prSet/>
      <dgm:spPr/>
      <dgm:t>
        <a:bodyPr/>
        <a:lstStyle/>
        <a:p>
          <a:endParaRPr lang="ru-RU"/>
        </a:p>
      </dgm:t>
    </dgm:pt>
    <dgm:pt modelId="{33FA3321-9FE9-400E-9162-238291DAB77D}" type="sibTrans" cxnId="{945A6EA6-0A7A-41EC-81BF-786BEA654297}">
      <dgm:prSet/>
      <dgm:spPr/>
      <dgm:t>
        <a:bodyPr/>
        <a:lstStyle/>
        <a:p>
          <a:endParaRPr lang="ru-RU"/>
        </a:p>
      </dgm:t>
    </dgm:pt>
    <dgm:pt modelId="{9BC94F0E-9E98-4D2D-A8FE-291954E3C9BF}">
      <dgm:prSet custT="1"/>
      <dgm:spPr/>
      <dgm:t>
        <a:bodyPr/>
        <a:lstStyle/>
        <a:p>
          <a:pPr rtl="0"/>
          <a:r>
            <a:rPr lang="ru-RU" sz="1800" dirty="0"/>
            <a:t>Предпринимается попытка не только заручиться согласием служащих на какие-то изменения, но и добиться чувства ответственности заинтересованных людей за достижение общих целей организации. </a:t>
          </a:r>
        </a:p>
      </dgm:t>
    </dgm:pt>
    <dgm:pt modelId="{1312D5C7-F59D-463A-9EAC-4B22B373728A}" type="parTrans" cxnId="{7E04AD3D-9FDF-4052-8118-85D27CA582E8}">
      <dgm:prSet/>
      <dgm:spPr/>
      <dgm:t>
        <a:bodyPr/>
        <a:lstStyle/>
        <a:p>
          <a:endParaRPr lang="ru-RU"/>
        </a:p>
      </dgm:t>
    </dgm:pt>
    <dgm:pt modelId="{A2BD0124-A566-42CC-9AA3-1D742E82BF52}" type="sibTrans" cxnId="{7E04AD3D-9FDF-4052-8118-85D27CA582E8}">
      <dgm:prSet/>
      <dgm:spPr/>
      <dgm:t>
        <a:bodyPr/>
        <a:lstStyle/>
        <a:p>
          <a:endParaRPr lang="ru-RU"/>
        </a:p>
      </dgm:t>
    </dgm:pt>
    <dgm:pt modelId="{F38F42BF-7A88-4668-9730-D1A700FF8383}">
      <dgm:prSet custT="1"/>
      <dgm:spPr/>
      <dgm:t>
        <a:bodyPr/>
        <a:lstStyle/>
        <a:p>
          <a:pPr rtl="0"/>
          <a:r>
            <a:rPr lang="ru-RU" sz="1800" dirty="0"/>
            <a:t>При создании качественно нового вида продукции или услуги желательно добиться того, чтобы служащие постоянно стремились к выполнению этой цели, постоянно выдвигая предложения по усовершенствованию, участвуя в разработках проектов по повышению качества, в работе кружков качества.</a:t>
          </a:r>
        </a:p>
      </dgm:t>
    </dgm:pt>
    <dgm:pt modelId="{EF8BA547-0CF2-456C-9233-CBCB36F606CC}" type="parTrans" cxnId="{BC20127E-DAD2-4F20-B63E-058AB688D344}">
      <dgm:prSet/>
      <dgm:spPr/>
      <dgm:t>
        <a:bodyPr/>
        <a:lstStyle/>
        <a:p>
          <a:endParaRPr lang="ru-RU"/>
        </a:p>
      </dgm:t>
    </dgm:pt>
    <dgm:pt modelId="{DD93DDAF-1E45-43B3-99CB-1653D36A17BF}" type="sibTrans" cxnId="{BC20127E-DAD2-4F20-B63E-058AB688D344}">
      <dgm:prSet/>
      <dgm:spPr/>
      <dgm:t>
        <a:bodyPr/>
        <a:lstStyle/>
        <a:p>
          <a:endParaRPr lang="ru-RU"/>
        </a:p>
      </dgm:t>
    </dgm:pt>
    <dgm:pt modelId="{D2D660DE-85AF-49E4-A0B5-F94055BBA3C0}">
      <dgm:prSet custT="1"/>
      <dgm:spPr/>
      <dgm:t>
        <a:bodyPr/>
        <a:lstStyle/>
        <a:p>
          <a:pPr rtl="0"/>
          <a:r>
            <a:rPr lang="ru-RU" sz="1800" dirty="0"/>
            <a:t>Данный подход требует большего количества времени, чем директивные стратегии.</a:t>
          </a:r>
        </a:p>
      </dgm:t>
    </dgm:pt>
    <dgm:pt modelId="{2EC3CB32-47F4-4090-B334-BAEAE5392FAE}" type="parTrans" cxnId="{C625A796-9C01-493C-9E01-4EF55F780BE9}">
      <dgm:prSet/>
      <dgm:spPr/>
      <dgm:t>
        <a:bodyPr/>
        <a:lstStyle/>
        <a:p>
          <a:endParaRPr lang="ru-RU"/>
        </a:p>
      </dgm:t>
    </dgm:pt>
    <dgm:pt modelId="{02EA8285-CFBF-49C0-B86F-41A509D01D49}" type="sibTrans" cxnId="{C625A796-9C01-493C-9E01-4EF55F780BE9}">
      <dgm:prSet/>
      <dgm:spPr/>
      <dgm:t>
        <a:bodyPr/>
        <a:lstStyle/>
        <a:p>
          <a:endParaRPr lang="ru-RU"/>
        </a:p>
      </dgm:t>
    </dgm:pt>
    <dgm:pt modelId="{8475305E-D718-4422-A55A-18EE2EB82053}">
      <dgm:prSet custT="1"/>
      <dgm:spPr/>
      <dgm:t>
        <a:bodyPr/>
        <a:lstStyle/>
        <a:p>
          <a:pPr rtl="0"/>
          <a:r>
            <a:rPr lang="ru-RU" sz="1800" dirty="0"/>
            <a:t> Иногда прибегают к помощи консультантов – специалистов в области поведения отдельных личностей и групп, которые способствуют процессу изменения отношения к работе. </a:t>
          </a:r>
        </a:p>
      </dgm:t>
    </dgm:pt>
    <dgm:pt modelId="{611B2250-8137-49FF-A990-B3C49AB4969D}" type="parTrans" cxnId="{B9D901B3-701D-4908-810F-0DB69C9A767C}">
      <dgm:prSet/>
      <dgm:spPr/>
      <dgm:t>
        <a:bodyPr/>
        <a:lstStyle/>
        <a:p>
          <a:endParaRPr lang="ru-RU"/>
        </a:p>
      </dgm:t>
    </dgm:pt>
    <dgm:pt modelId="{D1CF6333-EBE0-49E6-BEC2-5BF91B0FA680}" type="sibTrans" cxnId="{B9D901B3-701D-4908-810F-0DB69C9A767C}">
      <dgm:prSet/>
      <dgm:spPr/>
      <dgm:t>
        <a:bodyPr/>
        <a:lstStyle/>
        <a:p>
          <a:endParaRPr lang="ru-RU"/>
        </a:p>
      </dgm:t>
    </dgm:pt>
    <dgm:pt modelId="{0D807E56-4CA5-46A5-BB02-332CF2E27194}" type="pres">
      <dgm:prSet presAssocID="{A4A054BC-67EE-49BB-8E43-6BA60EA54D5C}" presName="linear" presStyleCnt="0">
        <dgm:presLayoutVars>
          <dgm:dir/>
          <dgm:animLvl val="lvl"/>
          <dgm:resizeHandles val="exact"/>
        </dgm:presLayoutVars>
      </dgm:prSet>
      <dgm:spPr/>
    </dgm:pt>
    <dgm:pt modelId="{CFBD6EC1-098C-4A60-A81A-9117AEF7F895}" type="pres">
      <dgm:prSet presAssocID="{318863EE-58F5-4C04-B274-402C18A5B766}" presName="parentLin" presStyleCnt="0"/>
      <dgm:spPr/>
    </dgm:pt>
    <dgm:pt modelId="{28D25BAD-8CA3-41C9-9432-6A9E1FA6592F}" type="pres">
      <dgm:prSet presAssocID="{318863EE-58F5-4C04-B274-402C18A5B766}" presName="parentLeftMargin" presStyleLbl="node1" presStyleIdx="0" presStyleCnt="6"/>
      <dgm:spPr/>
    </dgm:pt>
    <dgm:pt modelId="{020E0EB6-4844-4ABD-AAFE-1BF892215D61}" type="pres">
      <dgm:prSet presAssocID="{318863EE-58F5-4C04-B274-402C18A5B766}" presName="parentText" presStyleLbl="node1" presStyleIdx="0" presStyleCnt="6" custScaleX="148513" custScaleY="450322" custLinFactNeighborX="-4340" custLinFactNeighborY="-59444">
        <dgm:presLayoutVars>
          <dgm:chMax val="0"/>
          <dgm:bulletEnabled val="1"/>
        </dgm:presLayoutVars>
      </dgm:prSet>
      <dgm:spPr/>
    </dgm:pt>
    <dgm:pt modelId="{BC8A4265-A8B2-49C9-A52E-EDBD49B7B28F}" type="pres">
      <dgm:prSet presAssocID="{318863EE-58F5-4C04-B274-402C18A5B766}" presName="negativeSpace" presStyleCnt="0"/>
      <dgm:spPr/>
    </dgm:pt>
    <dgm:pt modelId="{626EF94A-C03E-411D-A537-AF3F3A3B55C0}" type="pres">
      <dgm:prSet presAssocID="{318863EE-58F5-4C04-B274-402C18A5B766}" presName="childText" presStyleLbl="conFgAcc1" presStyleIdx="0"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B64C9EE-22E1-46BE-A8A8-B9DE8AC6B2AD}" type="pres">
      <dgm:prSet presAssocID="{019DBA0B-E059-4375-96C5-0BE929C00E9B}" presName="spaceBetweenRectangles" presStyleCnt="0"/>
      <dgm:spPr/>
    </dgm:pt>
    <dgm:pt modelId="{B40E641F-3D1E-4771-83BC-E47A162B6DE2}" type="pres">
      <dgm:prSet presAssocID="{03E149ED-B9E3-486D-B404-9BB560F509D6}" presName="parentLin" presStyleCnt="0"/>
      <dgm:spPr/>
    </dgm:pt>
    <dgm:pt modelId="{FCCC8387-B9E5-40D7-ADC1-01E1C22644D1}" type="pres">
      <dgm:prSet presAssocID="{03E149ED-B9E3-486D-B404-9BB560F509D6}" presName="parentLeftMargin" presStyleLbl="node1" presStyleIdx="0" presStyleCnt="6"/>
      <dgm:spPr/>
    </dgm:pt>
    <dgm:pt modelId="{DEE78411-C49F-4AF0-9398-B7FB4E47AEDC}" type="pres">
      <dgm:prSet presAssocID="{03E149ED-B9E3-486D-B404-9BB560F509D6}" presName="parentText" presStyleLbl="node1" presStyleIdx="1" presStyleCnt="6" custScaleX="148513" custScaleY="681472" custLinFactNeighborX="-4340" custLinFactNeighborY="-46162">
        <dgm:presLayoutVars>
          <dgm:chMax val="0"/>
          <dgm:bulletEnabled val="1"/>
        </dgm:presLayoutVars>
      </dgm:prSet>
      <dgm:spPr/>
    </dgm:pt>
    <dgm:pt modelId="{065CB34A-7482-4717-9051-A1B7FD12DCC8}" type="pres">
      <dgm:prSet presAssocID="{03E149ED-B9E3-486D-B404-9BB560F509D6}" presName="negativeSpace" presStyleCnt="0"/>
      <dgm:spPr/>
    </dgm:pt>
    <dgm:pt modelId="{0A9A9051-5CEC-466E-9896-5DBAC7D98B87}" type="pres">
      <dgm:prSet presAssocID="{03E149ED-B9E3-486D-B404-9BB560F509D6}" presName="childText" presStyleLbl="conFgAcc1" presStyleIdx="1"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87E13E8-818D-486D-ABD3-2E7931535650}" type="pres">
      <dgm:prSet presAssocID="{33FA3321-9FE9-400E-9162-238291DAB77D}" presName="spaceBetweenRectangles" presStyleCnt="0"/>
      <dgm:spPr/>
    </dgm:pt>
    <dgm:pt modelId="{D72F5213-5EDD-4E80-BC1E-BB4801F72EF7}" type="pres">
      <dgm:prSet presAssocID="{9BC94F0E-9E98-4D2D-A8FE-291954E3C9BF}" presName="parentLin" presStyleCnt="0"/>
      <dgm:spPr/>
    </dgm:pt>
    <dgm:pt modelId="{417F8DA2-6C86-4D8E-B614-80617325D6E6}" type="pres">
      <dgm:prSet presAssocID="{9BC94F0E-9E98-4D2D-A8FE-291954E3C9BF}" presName="parentLeftMargin" presStyleLbl="node1" presStyleIdx="1" presStyleCnt="6"/>
      <dgm:spPr/>
    </dgm:pt>
    <dgm:pt modelId="{2BEE0770-EA08-45A2-88FD-16FFA0D33E20}" type="pres">
      <dgm:prSet presAssocID="{9BC94F0E-9E98-4D2D-A8FE-291954E3C9BF}" presName="parentText" presStyleLbl="node1" presStyleIdx="2" presStyleCnt="6" custScaleX="148513" custScaleY="572389">
        <dgm:presLayoutVars>
          <dgm:chMax val="0"/>
          <dgm:bulletEnabled val="1"/>
        </dgm:presLayoutVars>
      </dgm:prSet>
      <dgm:spPr/>
    </dgm:pt>
    <dgm:pt modelId="{044D3CF7-D187-4293-867A-5CED195B1763}" type="pres">
      <dgm:prSet presAssocID="{9BC94F0E-9E98-4D2D-A8FE-291954E3C9BF}" presName="negativeSpace" presStyleCnt="0"/>
      <dgm:spPr/>
    </dgm:pt>
    <dgm:pt modelId="{CD6A4403-884C-4D33-9D1B-276DD063421C}" type="pres">
      <dgm:prSet presAssocID="{9BC94F0E-9E98-4D2D-A8FE-291954E3C9BF}" presName="childText" presStyleLbl="conFgAcc1" presStyleIdx="2"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F4EA0E4-B227-4230-9EA7-1D69D2AA318B}" type="pres">
      <dgm:prSet presAssocID="{A2BD0124-A566-42CC-9AA3-1D742E82BF52}" presName="spaceBetweenRectangles" presStyleCnt="0"/>
      <dgm:spPr/>
    </dgm:pt>
    <dgm:pt modelId="{9FF76AA1-406A-404B-BE8E-359BCF554325}" type="pres">
      <dgm:prSet presAssocID="{F38F42BF-7A88-4668-9730-D1A700FF8383}" presName="parentLin" presStyleCnt="0"/>
      <dgm:spPr/>
    </dgm:pt>
    <dgm:pt modelId="{5447C720-23AE-4C16-BDDA-3FD6A061F36F}" type="pres">
      <dgm:prSet presAssocID="{F38F42BF-7A88-4668-9730-D1A700FF8383}" presName="parentLeftMargin" presStyleLbl="node1" presStyleIdx="2" presStyleCnt="6"/>
      <dgm:spPr/>
    </dgm:pt>
    <dgm:pt modelId="{3216D7F7-B2AD-4376-826B-19B1DA6B9B7F}" type="pres">
      <dgm:prSet presAssocID="{F38F42BF-7A88-4668-9730-D1A700FF8383}" presName="parentText" presStyleLbl="node1" presStyleIdx="3" presStyleCnt="6" custScaleX="148513" custScaleY="1002073">
        <dgm:presLayoutVars>
          <dgm:chMax val="0"/>
          <dgm:bulletEnabled val="1"/>
        </dgm:presLayoutVars>
      </dgm:prSet>
      <dgm:spPr/>
    </dgm:pt>
    <dgm:pt modelId="{C331D5A2-3EA2-4BED-AD1E-4CE2B2F34AF0}" type="pres">
      <dgm:prSet presAssocID="{F38F42BF-7A88-4668-9730-D1A700FF8383}" presName="negativeSpace" presStyleCnt="0"/>
      <dgm:spPr/>
    </dgm:pt>
    <dgm:pt modelId="{5BF53056-4587-49C7-86D4-19FD19D86C8D}" type="pres">
      <dgm:prSet presAssocID="{F38F42BF-7A88-4668-9730-D1A700FF8383}" presName="childText" presStyleLbl="conFgAcc1" presStyleIdx="3"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141C5DF-3595-46C3-98DB-42E18A18E363}" type="pres">
      <dgm:prSet presAssocID="{DD93DDAF-1E45-43B3-99CB-1653D36A17BF}" presName="spaceBetweenRectangles" presStyleCnt="0"/>
      <dgm:spPr/>
    </dgm:pt>
    <dgm:pt modelId="{A19A5E00-83EE-485D-8623-CED147058FCE}" type="pres">
      <dgm:prSet presAssocID="{8475305E-D718-4422-A55A-18EE2EB82053}" presName="parentLin" presStyleCnt="0"/>
      <dgm:spPr/>
    </dgm:pt>
    <dgm:pt modelId="{35D8154E-ADC3-4859-B809-04A69BF9CD83}" type="pres">
      <dgm:prSet presAssocID="{8475305E-D718-4422-A55A-18EE2EB82053}" presName="parentLeftMargin" presStyleLbl="node1" presStyleIdx="3" presStyleCnt="6"/>
      <dgm:spPr/>
    </dgm:pt>
    <dgm:pt modelId="{1E869F99-CDC3-4AB6-93C3-C2E8BF402AA2}" type="pres">
      <dgm:prSet presAssocID="{8475305E-D718-4422-A55A-18EE2EB82053}" presName="parentText" presStyleLbl="node1" presStyleIdx="4" presStyleCnt="6" custScaleX="142997" custScaleY="461218">
        <dgm:presLayoutVars>
          <dgm:chMax val="0"/>
          <dgm:bulletEnabled val="1"/>
        </dgm:presLayoutVars>
      </dgm:prSet>
      <dgm:spPr/>
    </dgm:pt>
    <dgm:pt modelId="{DDAF3128-55D9-4AB3-8C28-A2E5CB74CF3F}" type="pres">
      <dgm:prSet presAssocID="{8475305E-D718-4422-A55A-18EE2EB82053}" presName="negativeSpace" presStyleCnt="0"/>
      <dgm:spPr/>
    </dgm:pt>
    <dgm:pt modelId="{55DCEB1A-DD5B-465F-9097-39606B99977E}" type="pres">
      <dgm:prSet presAssocID="{8475305E-D718-4422-A55A-18EE2EB82053}" presName="childText" presStyleLbl="conFgAcc1" presStyleIdx="4"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CBF6759-1E36-4E75-8596-2706D122187F}" type="pres">
      <dgm:prSet presAssocID="{D1CF6333-EBE0-49E6-BEC2-5BF91B0FA680}" presName="spaceBetweenRectangles" presStyleCnt="0"/>
      <dgm:spPr/>
    </dgm:pt>
    <dgm:pt modelId="{8FB7D4B7-4674-4382-B76A-82FB258539AF}" type="pres">
      <dgm:prSet presAssocID="{D2D660DE-85AF-49E4-A0B5-F94055BBA3C0}" presName="parentLin" presStyleCnt="0"/>
      <dgm:spPr/>
    </dgm:pt>
    <dgm:pt modelId="{EA56FFE9-2FFB-497B-989A-B779235098C1}" type="pres">
      <dgm:prSet presAssocID="{D2D660DE-85AF-49E4-A0B5-F94055BBA3C0}" presName="parentLeftMargin" presStyleLbl="node1" presStyleIdx="4" presStyleCnt="6"/>
      <dgm:spPr/>
    </dgm:pt>
    <dgm:pt modelId="{D5D6E501-BC18-45CE-9812-7735DF5606AF}" type="pres">
      <dgm:prSet presAssocID="{D2D660DE-85AF-49E4-A0B5-F94055BBA3C0}" presName="parentText" presStyleLbl="node1" presStyleIdx="5" presStyleCnt="6" custScaleX="148513" custScaleY="323523">
        <dgm:presLayoutVars>
          <dgm:chMax val="0"/>
          <dgm:bulletEnabled val="1"/>
        </dgm:presLayoutVars>
      </dgm:prSet>
      <dgm:spPr/>
    </dgm:pt>
    <dgm:pt modelId="{7DF9537B-A021-498C-9710-992CD860CD20}" type="pres">
      <dgm:prSet presAssocID="{D2D660DE-85AF-49E4-A0B5-F94055BBA3C0}" presName="negativeSpace" presStyleCnt="0"/>
      <dgm:spPr/>
    </dgm:pt>
    <dgm:pt modelId="{758C6F51-09D0-49FC-AFC4-65A7C7282B9F}" type="pres">
      <dgm:prSet presAssocID="{D2D660DE-85AF-49E4-A0B5-F94055BBA3C0}" presName="childText" presStyleLbl="conFgAcc1" presStyleIdx="5"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89366215-B6EE-4B60-91BD-909C58047A09}" type="presOf" srcId="{318863EE-58F5-4C04-B274-402C18A5B766}" destId="{020E0EB6-4844-4ABD-AAFE-1BF892215D61}" srcOrd="1" destOrd="0" presId="urn:microsoft.com/office/officeart/2005/8/layout/list1"/>
    <dgm:cxn modelId="{0491F730-9740-4EB8-B19B-1A42936767C4}" type="presOf" srcId="{8475305E-D718-4422-A55A-18EE2EB82053}" destId="{1E869F99-CDC3-4AB6-93C3-C2E8BF402AA2}" srcOrd="1" destOrd="0" presId="urn:microsoft.com/office/officeart/2005/8/layout/list1"/>
    <dgm:cxn modelId="{A9280131-9B8B-4FA6-82B2-14ADC600E0AB}" type="presOf" srcId="{9BC94F0E-9E98-4D2D-A8FE-291954E3C9BF}" destId="{417F8DA2-6C86-4D8E-B614-80617325D6E6}" srcOrd="0" destOrd="0" presId="urn:microsoft.com/office/officeart/2005/8/layout/list1"/>
    <dgm:cxn modelId="{D54E7836-E662-4A92-B14B-B1965BD1D236}" type="presOf" srcId="{03E149ED-B9E3-486D-B404-9BB560F509D6}" destId="{FCCC8387-B9E5-40D7-ADC1-01E1C22644D1}" srcOrd="0" destOrd="0" presId="urn:microsoft.com/office/officeart/2005/8/layout/list1"/>
    <dgm:cxn modelId="{C66B0A38-3BC3-499A-8E71-927275FE6737}" type="presOf" srcId="{9BC94F0E-9E98-4D2D-A8FE-291954E3C9BF}" destId="{2BEE0770-EA08-45A2-88FD-16FFA0D33E20}" srcOrd="1" destOrd="0" presId="urn:microsoft.com/office/officeart/2005/8/layout/list1"/>
    <dgm:cxn modelId="{7E04AD3D-9FDF-4052-8118-85D27CA582E8}" srcId="{A4A054BC-67EE-49BB-8E43-6BA60EA54D5C}" destId="{9BC94F0E-9E98-4D2D-A8FE-291954E3C9BF}" srcOrd="2" destOrd="0" parTransId="{1312D5C7-F59D-463A-9EAC-4B22B373728A}" sibTransId="{A2BD0124-A566-42CC-9AA3-1D742E82BF52}"/>
    <dgm:cxn modelId="{93178B61-DFDA-4873-AF0B-3184D012B1EC}" type="presOf" srcId="{F38F42BF-7A88-4668-9730-D1A700FF8383}" destId="{5447C720-23AE-4C16-BDDA-3FD6A061F36F}" srcOrd="0" destOrd="0" presId="urn:microsoft.com/office/officeart/2005/8/layout/list1"/>
    <dgm:cxn modelId="{F6A1E164-07F2-404A-9F8D-AFDCC899892E}" type="presOf" srcId="{F38F42BF-7A88-4668-9730-D1A700FF8383}" destId="{3216D7F7-B2AD-4376-826B-19B1DA6B9B7F}" srcOrd="1" destOrd="0" presId="urn:microsoft.com/office/officeart/2005/8/layout/list1"/>
    <dgm:cxn modelId="{784C886E-78D0-472F-AFEC-1A4597862DBA}" type="presOf" srcId="{8475305E-D718-4422-A55A-18EE2EB82053}" destId="{35D8154E-ADC3-4859-B809-04A69BF9CD83}" srcOrd="0" destOrd="0" presId="urn:microsoft.com/office/officeart/2005/8/layout/list1"/>
    <dgm:cxn modelId="{BC20127E-DAD2-4F20-B63E-058AB688D344}" srcId="{A4A054BC-67EE-49BB-8E43-6BA60EA54D5C}" destId="{F38F42BF-7A88-4668-9730-D1A700FF8383}" srcOrd="3" destOrd="0" parTransId="{EF8BA547-0CF2-456C-9233-CBCB36F606CC}" sibTransId="{DD93DDAF-1E45-43B3-99CB-1653D36A17BF}"/>
    <dgm:cxn modelId="{CBD5D77F-D653-4C21-A7C8-380A52557C64}" type="presOf" srcId="{03E149ED-B9E3-486D-B404-9BB560F509D6}" destId="{DEE78411-C49F-4AF0-9398-B7FB4E47AEDC}" srcOrd="1" destOrd="0" presId="urn:microsoft.com/office/officeart/2005/8/layout/list1"/>
    <dgm:cxn modelId="{C625A796-9C01-493C-9E01-4EF55F780BE9}" srcId="{A4A054BC-67EE-49BB-8E43-6BA60EA54D5C}" destId="{D2D660DE-85AF-49E4-A0B5-F94055BBA3C0}" srcOrd="5" destOrd="0" parTransId="{2EC3CB32-47F4-4090-B334-BAEAE5392FAE}" sibTransId="{02EA8285-CFBF-49C0-B86F-41A509D01D49}"/>
    <dgm:cxn modelId="{945A6EA6-0A7A-41EC-81BF-786BEA654297}" srcId="{A4A054BC-67EE-49BB-8E43-6BA60EA54D5C}" destId="{03E149ED-B9E3-486D-B404-9BB560F509D6}" srcOrd="1" destOrd="0" parTransId="{D672E77A-F19A-4CFB-8D2B-5B38AF30B2AB}" sibTransId="{33FA3321-9FE9-400E-9162-238291DAB77D}"/>
    <dgm:cxn modelId="{B9D901B3-701D-4908-810F-0DB69C9A767C}" srcId="{A4A054BC-67EE-49BB-8E43-6BA60EA54D5C}" destId="{8475305E-D718-4422-A55A-18EE2EB82053}" srcOrd="4" destOrd="0" parTransId="{611B2250-8137-49FF-A990-B3C49AB4969D}" sibTransId="{D1CF6333-EBE0-49E6-BEC2-5BF91B0FA680}"/>
    <dgm:cxn modelId="{C41009C9-2B8D-40EE-BD8A-1C09A61B00B8}" type="presOf" srcId="{318863EE-58F5-4C04-B274-402C18A5B766}" destId="{28D25BAD-8CA3-41C9-9432-6A9E1FA6592F}" srcOrd="0" destOrd="0" presId="urn:microsoft.com/office/officeart/2005/8/layout/list1"/>
    <dgm:cxn modelId="{D471B7E9-4A26-4414-94E1-985B3F3A2F08}" type="presOf" srcId="{D2D660DE-85AF-49E4-A0B5-F94055BBA3C0}" destId="{D5D6E501-BC18-45CE-9812-7735DF5606AF}" srcOrd="1" destOrd="0" presId="urn:microsoft.com/office/officeart/2005/8/layout/list1"/>
    <dgm:cxn modelId="{30D60EED-FA8F-4822-A0DF-2346FEB12094}" type="presOf" srcId="{A4A054BC-67EE-49BB-8E43-6BA60EA54D5C}" destId="{0D807E56-4CA5-46A5-BB02-332CF2E27194}" srcOrd="0" destOrd="0" presId="urn:microsoft.com/office/officeart/2005/8/layout/list1"/>
    <dgm:cxn modelId="{A06E0AF6-00C0-4A13-B0D5-325150509339}" type="presOf" srcId="{D2D660DE-85AF-49E4-A0B5-F94055BBA3C0}" destId="{EA56FFE9-2FFB-497B-989A-B779235098C1}" srcOrd="0" destOrd="0" presId="urn:microsoft.com/office/officeart/2005/8/layout/list1"/>
    <dgm:cxn modelId="{DF1E7BF8-9BD3-41E7-9CD9-0A45F300B4F7}" srcId="{A4A054BC-67EE-49BB-8E43-6BA60EA54D5C}" destId="{318863EE-58F5-4C04-B274-402C18A5B766}" srcOrd="0" destOrd="0" parTransId="{E0DB43C1-1BC4-4B55-BEBE-83AB66E076EB}" sibTransId="{019DBA0B-E059-4375-96C5-0BE929C00E9B}"/>
    <dgm:cxn modelId="{24E3BA87-F2AE-4D39-BDAD-D01B3304AA37}" type="presParOf" srcId="{0D807E56-4CA5-46A5-BB02-332CF2E27194}" destId="{CFBD6EC1-098C-4A60-A81A-9117AEF7F895}" srcOrd="0" destOrd="0" presId="urn:microsoft.com/office/officeart/2005/8/layout/list1"/>
    <dgm:cxn modelId="{7059C3DF-22FD-4965-B854-554713DCD70D}" type="presParOf" srcId="{CFBD6EC1-098C-4A60-A81A-9117AEF7F895}" destId="{28D25BAD-8CA3-41C9-9432-6A9E1FA6592F}" srcOrd="0" destOrd="0" presId="urn:microsoft.com/office/officeart/2005/8/layout/list1"/>
    <dgm:cxn modelId="{500048B9-E967-4076-8ECF-31EDBDC21F09}" type="presParOf" srcId="{CFBD6EC1-098C-4A60-A81A-9117AEF7F895}" destId="{020E0EB6-4844-4ABD-AAFE-1BF892215D61}" srcOrd="1" destOrd="0" presId="urn:microsoft.com/office/officeart/2005/8/layout/list1"/>
    <dgm:cxn modelId="{05082737-0C6C-4A2E-9785-578B267C7AD4}" type="presParOf" srcId="{0D807E56-4CA5-46A5-BB02-332CF2E27194}" destId="{BC8A4265-A8B2-49C9-A52E-EDBD49B7B28F}" srcOrd="1" destOrd="0" presId="urn:microsoft.com/office/officeart/2005/8/layout/list1"/>
    <dgm:cxn modelId="{5B86B859-AD08-4667-8407-B733FDF3297B}" type="presParOf" srcId="{0D807E56-4CA5-46A5-BB02-332CF2E27194}" destId="{626EF94A-C03E-411D-A537-AF3F3A3B55C0}" srcOrd="2" destOrd="0" presId="urn:microsoft.com/office/officeart/2005/8/layout/list1"/>
    <dgm:cxn modelId="{E8A616C5-4F8C-4731-9BEE-35546580793D}" type="presParOf" srcId="{0D807E56-4CA5-46A5-BB02-332CF2E27194}" destId="{8B64C9EE-22E1-46BE-A8A8-B9DE8AC6B2AD}" srcOrd="3" destOrd="0" presId="urn:microsoft.com/office/officeart/2005/8/layout/list1"/>
    <dgm:cxn modelId="{6AB3F49F-E396-437E-813E-1F16BD18A073}" type="presParOf" srcId="{0D807E56-4CA5-46A5-BB02-332CF2E27194}" destId="{B40E641F-3D1E-4771-83BC-E47A162B6DE2}" srcOrd="4" destOrd="0" presId="urn:microsoft.com/office/officeart/2005/8/layout/list1"/>
    <dgm:cxn modelId="{B7323F13-F46B-434E-BE66-EB7052BC848E}" type="presParOf" srcId="{B40E641F-3D1E-4771-83BC-E47A162B6DE2}" destId="{FCCC8387-B9E5-40D7-ADC1-01E1C22644D1}" srcOrd="0" destOrd="0" presId="urn:microsoft.com/office/officeart/2005/8/layout/list1"/>
    <dgm:cxn modelId="{0E84F9E7-C6D1-4B99-AE25-C92C60DDE819}" type="presParOf" srcId="{B40E641F-3D1E-4771-83BC-E47A162B6DE2}" destId="{DEE78411-C49F-4AF0-9398-B7FB4E47AEDC}" srcOrd="1" destOrd="0" presId="urn:microsoft.com/office/officeart/2005/8/layout/list1"/>
    <dgm:cxn modelId="{B37A679F-6DEE-4B28-8C53-5A9DF9435934}" type="presParOf" srcId="{0D807E56-4CA5-46A5-BB02-332CF2E27194}" destId="{065CB34A-7482-4717-9051-A1B7FD12DCC8}" srcOrd="5" destOrd="0" presId="urn:microsoft.com/office/officeart/2005/8/layout/list1"/>
    <dgm:cxn modelId="{5062E759-349A-4047-87A9-49DA26870590}" type="presParOf" srcId="{0D807E56-4CA5-46A5-BB02-332CF2E27194}" destId="{0A9A9051-5CEC-466E-9896-5DBAC7D98B87}" srcOrd="6" destOrd="0" presId="urn:microsoft.com/office/officeart/2005/8/layout/list1"/>
    <dgm:cxn modelId="{A76D3F3F-FB12-4233-AB2D-B060AA1C99DD}" type="presParOf" srcId="{0D807E56-4CA5-46A5-BB02-332CF2E27194}" destId="{F87E13E8-818D-486D-ABD3-2E7931535650}" srcOrd="7" destOrd="0" presId="urn:microsoft.com/office/officeart/2005/8/layout/list1"/>
    <dgm:cxn modelId="{2B4088EA-9959-447F-9102-43F823D571FC}" type="presParOf" srcId="{0D807E56-4CA5-46A5-BB02-332CF2E27194}" destId="{D72F5213-5EDD-4E80-BC1E-BB4801F72EF7}" srcOrd="8" destOrd="0" presId="urn:microsoft.com/office/officeart/2005/8/layout/list1"/>
    <dgm:cxn modelId="{0177CAE0-F1D0-46C5-94B8-840B95502243}" type="presParOf" srcId="{D72F5213-5EDD-4E80-BC1E-BB4801F72EF7}" destId="{417F8DA2-6C86-4D8E-B614-80617325D6E6}" srcOrd="0" destOrd="0" presId="urn:microsoft.com/office/officeart/2005/8/layout/list1"/>
    <dgm:cxn modelId="{240E3DB2-000E-4E2F-806F-771789667032}" type="presParOf" srcId="{D72F5213-5EDD-4E80-BC1E-BB4801F72EF7}" destId="{2BEE0770-EA08-45A2-88FD-16FFA0D33E20}" srcOrd="1" destOrd="0" presId="urn:microsoft.com/office/officeart/2005/8/layout/list1"/>
    <dgm:cxn modelId="{BC0593D6-63A5-4CC8-88D0-0C11D5955702}" type="presParOf" srcId="{0D807E56-4CA5-46A5-BB02-332CF2E27194}" destId="{044D3CF7-D187-4293-867A-5CED195B1763}" srcOrd="9" destOrd="0" presId="urn:microsoft.com/office/officeart/2005/8/layout/list1"/>
    <dgm:cxn modelId="{4C358A82-D5E3-43FC-97F6-118019E5DB80}" type="presParOf" srcId="{0D807E56-4CA5-46A5-BB02-332CF2E27194}" destId="{CD6A4403-884C-4D33-9D1B-276DD063421C}" srcOrd="10" destOrd="0" presId="urn:microsoft.com/office/officeart/2005/8/layout/list1"/>
    <dgm:cxn modelId="{2F76ADAE-DBF8-4CE0-8FEE-7DA031CB7CB5}" type="presParOf" srcId="{0D807E56-4CA5-46A5-BB02-332CF2E27194}" destId="{BF4EA0E4-B227-4230-9EA7-1D69D2AA318B}" srcOrd="11" destOrd="0" presId="urn:microsoft.com/office/officeart/2005/8/layout/list1"/>
    <dgm:cxn modelId="{37356515-F29F-40F0-8FA3-EDEAAFD8C25C}" type="presParOf" srcId="{0D807E56-4CA5-46A5-BB02-332CF2E27194}" destId="{9FF76AA1-406A-404B-BE8E-359BCF554325}" srcOrd="12" destOrd="0" presId="urn:microsoft.com/office/officeart/2005/8/layout/list1"/>
    <dgm:cxn modelId="{A682CC08-BA46-4FC6-ABA9-CCE06F4BE5AF}" type="presParOf" srcId="{9FF76AA1-406A-404B-BE8E-359BCF554325}" destId="{5447C720-23AE-4C16-BDDA-3FD6A061F36F}" srcOrd="0" destOrd="0" presId="urn:microsoft.com/office/officeart/2005/8/layout/list1"/>
    <dgm:cxn modelId="{629234B0-72C1-4149-88B3-339CD592F90F}" type="presParOf" srcId="{9FF76AA1-406A-404B-BE8E-359BCF554325}" destId="{3216D7F7-B2AD-4376-826B-19B1DA6B9B7F}" srcOrd="1" destOrd="0" presId="urn:microsoft.com/office/officeart/2005/8/layout/list1"/>
    <dgm:cxn modelId="{DDE8E666-3B5F-4CDF-A7B5-EF6705C785B2}" type="presParOf" srcId="{0D807E56-4CA5-46A5-BB02-332CF2E27194}" destId="{C331D5A2-3EA2-4BED-AD1E-4CE2B2F34AF0}" srcOrd="13" destOrd="0" presId="urn:microsoft.com/office/officeart/2005/8/layout/list1"/>
    <dgm:cxn modelId="{96F4C153-4FAE-438E-863D-DA75C76C5904}" type="presParOf" srcId="{0D807E56-4CA5-46A5-BB02-332CF2E27194}" destId="{5BF53056-4587-49C7-86D4-19FD19D86C8D}" srcOrd="14" destOrd="0" presId="urn:microsoft.com/office/officeart/2005/8/layout/list1"/>
    <dgm:cxn modelId="{A17DB83C-CFED-4EFA-9DDE-A42A1E202158}" type="presParOf" srcId="{0D807E56-4CA5-46A5-BB02-332CF2E27194}" destId="{C141C5DF-3595-46C3-98DB-42E18A18E363}" srcOrd="15" destOrd="0" presId="urn:microsoft.com/office/officeart/2005/8/layout/list1"/>
    <dgm:cxn modelId="{15432F8B-04EC-4215-8229-94AB402DA113}" type="presParOf" srcId="{0D807E56-4CA5-46A5-BB02-332CF2E27194}" destId="{A19A5E00-83EE-485D-8623-CED147058FCE}" srcOrd="16" destOrd="0" presId="urn:microsoft.com/office/officeart/2005/8/layout/list1"/>
    <dgm:cxn modelId="{CE5D1B6A-D450-4ADD-AFB7-EA1789B1B3BF}" type="presParOf" srcId="{A19A5E00-83EE-485D-8623-CED147058FCE}" destId="{35D8154E-ADC3-4859-B809-04A69BF9CD83}" srcOrd="0" destOrd="0" presId="urn:microsoft.com/office/officeart/2005/8/layout/list1"/>
    <dgm:cxn modelId="{7EDBD85A-57EF-45F7-9275-43871144BD64}" type="presParOf" srcId="{A19A5E00-83EE-485D-8623-CED147058FCE}" destId="{1E869F99-CDC3-4AB6-93C3-C2E8BF402AA2}" srcOrd="1" destOrd="0" presId="urn:microsoft.com/office/officeart/2005/8/layout/list1"/>
    <dgm:cxn modelId="{390BA9F0-EF52-4B1E-99E0-D107E85686AE}" type="presParOf" srcId="{0D807E56-4CA5-46A5-BB02-332CF2E27194}" destId="{DDAF3128-55D9-4AB3-8C28-A2E5CB74CF3F}" srcOrd="17" destOrd="0" presId="urn:microsoft.com/office/officeart/2005/8/layout/list1"/>
    <dgm:cxn modelId="{4375F3E4-D25F-4CA2-978E-22D08CBF200C}" type="presParOf" srcId="{0D807E56-4CA5-46A5-BB02-332CF2E27194}" destId="{55DCEB1A-DD5B-465F-9097-39606B99977E}" srcOrd="18" destOrd="0" presId="urn:microsoft.com/office/officeart/2005/8/layout/list1"/>
    <dgm:cxn modelId="{A8AC4B73-F720-4AE9-A828-6AA6720E569A}" type="presParOf" srcId="{0D807E56-4CA5-46A5-BB02-332CF2E27194}" destId="{0CBF6759-1E36-4E75-8596-2706D122187F}" srcOrd="19" destOrd="0" presId="urn:microsoft.com/office/officeart/2005/8/layout/list1"/>
    <dgm:cxn modelId="{353E1348-EFA4-4B00-89E5-F0D31D304C02}" type="presParOf" srcId="{0D807E56-4CA5-46A5-BB02-332CF2E27194}" destId="{8FB7D4B7-4674-4382-B76A-82FB258539AF}" srcOrd="20" destOrd="0" presId="urn:microsoft.com/office/officeart/2005/8/layout/list1"/>
    <dgm:cxn modelId="{2918C64D-B06A-4866-9008-7EF99A56B41C}" type="presParOf" srcId="{8FB7D4B7-4674-4382-B76A-82FB258539AF}" destId="{EA56FFE9-2FFB-497B-989A-B779235098C1}" srcOrd="0" destOrd="0" presId="urn:microsoft.com/office/officeart/2005/8/layout/list1"/>
    <dgm:cxn modelId="{D3D50664-DC99-4BB2-BEDA-56F16F7173E1}" type="presParOf" srcId="{8FB7D4B7-4674-4382-B76A-82FB258539AF}" destId="{D5D6E501-BC18-45CE-9812-7735DF5606AF}" srcOrd="1" destOrd="0" presId="urn:microsoft.com/office/officeart/2005/8/layout/list1"/>
    <dgm:cxn modelId="{87A7E2B3-E69C-43E6-B1A7-109A5863DDAB}" type="presParOf" srcId="{0D807E56-4CA5-46A5-BB02-332CF2E27194}" destId="{7DF9537B-A021-498C-9710-992CD860CD20}" srcOrd="21" destOrd="0" presId="urn:microsoft.com/office/officeart/2005/8/layout/list1"/>
    <dgm:cxn modelId="{8A1189A8-5C27-4C32-A8A5-B5488364A242}" type="presParOf" srcId="{0D807E56-4CA5-46A5-BB02-332CF2E27194}" destId="{758C6F51-09D0-49FC-AFC4-65A7C7282B9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4F95813-9E68-4CA6-A25A-89D66C7F52D0}"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15768CF6-24E1-46EF-B257-7D4C9AEABBC6}">
      <dgm:prSet custT="1"/>
      <dgm:spPr/>
      <dgm:t>
        <a:bodyPr/>
        <a:lstStyle/>
        <a:p>
          <a:pPr rtl="0"/>
          <a:r>
            <a:rPr lang="ru-RU" sz="1800" i="1" dirty="0"/>
            <a:t>Аналитическая стратегия</a:t>
          </a:r>
          <a:r>
            <a:rPr lang="ru-RU" sz="1800" dirty="0"/>
            <a:t> – это теоретический подход к процессу изменений с использованием аналогичных вышеописанных стратегий изменений.</a:t>
          </a:r>
        </a:p>
      </dgm:t>
    </dgm:pt>
    <dgm:pt modelId="{E4AC526C-9F94-49B2-909B-607B0B188A65}" type="parTrans" cxnId="{19DE783C-B27C-4C58-A527-BB09FC3F14DC}">
      <dgm:prSet/>
      <dgm:spPr/>
      <dgm:t>
        <a:bodyPr/>
        <a:lstStyle/>
        <a:p>
          <a:endParaRPr lang="ru-RU"/>
        </a:p>
      </dgm:t>
    </dgm:pt>
    <dgm:pt modelId="{3705E2BD-2C39-476F-8597-2F230D774AFB}" type="sibTrans" cxnId="{19DE783C-B27C-4C58-A527-BB09FC3F14DC}">
      <dgm:prSet/>
      <dgm:spPr/>
      <dgm:t>
        <a:bodyPr/>
        <a:lstStyle/>
        <a:p>
          <a:endParaRPr lang="ru-RU"/>
        </a:p>
      </dgm:t>
    </dgm:pt>
    <dgm:pt modelId="{E1091ADC-5D98-431F-AE97-1E6852C04233}">
      <dgm:prSet custT="1"/>
      <dgm:spPr/>
      <dgm:t>
        <a:bodyPr/>
        <a:lstStyle/>
        <a:p>
          <a:pPr rtl="0"/>
          <a:r>
            <a:rPr lang="ru-RU" sz="1800" dirty="0"/>
            <a:t>Он применяется последовательно от анализа и диагностики ситуации, через постановку целей, проектирование процесса изменений, оценку результатов до определения до определения целей следующего этапа в процессе изменений.</a:t>
          </a:r>
        </a:p>
      </dgm:t>
    </dgm:pt>
    <dgm:pt modelId="{5E278291-35DA-4992-BA52-BB3F1A986BED}" type="parTrans" cxnId="{F7D75CEF-E1B3-4545-89D2-126C239D35D5}">
      <dgm:prSet/>
      <dgm:spPr/>
      <dgm:t>
        <a:bodyPr/>
        <a:lstStyle/>
        <a:p>
          <a:endParaRPr lang="ru-RU"/>
        </a:p>
      </dgm:t>
    </dgm:pt>
    <dgm:pt modelId="{F5CED12F-C4DB-4BF5-90E9-6B5B1A9AAFB7}" type="sibTrans" cxnId="{F7D75CEF-E1B3-4545-89D2-126C239D35D5}">
      <dgm:prSet/>
      <dgm:spPr/>
      <dgm:t>
        <a:bodyPr/>
        <a:lstStyle/>
        <a:p>
          <a:endParaRPr lang="ru-RU"/>
        </a:p>
      </dgm:t>
    </dgm:pt>
    <dgm:pt modelId="{1E470CE3-51F6-4D0E-AF18-D74FB3D90A7C}">
      <dgm:prSet custT="1"/>
      <dgm:spPr/>
      <dgm:t>
        <a:bodyPr/>
        <a:lstStyle/>
        <a:p>
          <a:pPr rtl="0"/>
          <a:r>
            <a:rPr lang="ru-RU" sz="1800" dirty="0"/>
            <a:t>Это рациональный и логический подход, который предпочитают внешние консультанты.</a:t>
          </a:r>
        </a:p>
      </dgm:t>
    </dgm:pt>
    <dgm:pt modelId="{806F759F-BCA0-419B-920C-180E0159DC34}" type="parTrans" cxnId="{E2A8E1BB-A94A-4E67-92C2-A274D7AF1302}">
      <dgm:prSet/>
      <dgm:spPr/>
      <dgm:t>
        <a:bodyPr/>
        <a:lstStyle/>
        <a:p>
          <a:endParaRPr lang="ru-RU"/>
        </a:p>
      </dgm:t>
    </dgm:pt>
    <dgm:pt modelId="{0F324FA8-BD40-481E-A65A-8E1B272C5CBD}" type="sibTrans" cxnId="{E2A8E1BB-A94A-4E67-92C2-A274D7AF1302}">
      <dgm:prSet/>
      <dgm:spPr/>
      <dgm:t>
        <a:bodyPr/>
        <a:lstStyle/>
        <a:p>
          <a:endParaRPr lang="ru-RU"/>
        </a:p>
      </dgm:t>
    </dgm:pt>
    <dgm:pt modelId="{FD7948CF-4B75-4FCF-AC1E-E10EAC5323E9}">
      <dgm:prSet custT="1"/>
      <dgm:spPr/>
      <dgm:t>
        <a:bodyPr/>
        <a:lstStyle/>
        <a:p>
          <a:pPr rtl="0"/>
          <a:r>
            <a:rPr lang="ru-RU" sz="1800" dirty="0"/>
            <a:t>При реализации аналитической стратегии обычно используют технических экспертов для изучения поставленных проблем. Часто команды менеджеров, включающие экспертов из ведущих отделов или специальных консультантов, работают над конкретной проблемой (например, изменение системы распределения, создание нового цеха).</a:t>
          </a:r>
        </a:p>
      </dgm:t>
    </dgm:pt>
    <dgm:pt modelId="{D2C9C0CF-5DFB-47C5-B6E7-5E07C6C6DAEC}" type="parTrans" cxnId="{F4618519-D715-48F9-AE74-C2628683DA57}">
      <dgm:prSet/>
      <dgm:spPr/>
      <dgm:t>
        <a:bodyPr/>
        <a:lstStyle/>
        <a:p>
          <a:endParaRPr lang="ru-RU"/>
        </a:p>
      </dgm:t>
    </dgm:pt>
    <dgm:pt modelId="{3FAA5999-0EA5-4135-9376-F426150B59B6}" type="sibTrans" cxnId="{F4618519-D715-48F9-AE74-C2628683DA57}">
      <dgm:prSet/>
      <dgm:spPr/>
      <dgm:t>
        <a:bodyPr/>
        <a:lstStyle/>
        <a:p>
          <a:endParaRPr lang="ru-RU"/>
        </a:p>
      </dgm:t>
    </dgm:pt>
    <dgm:pt modelId="{EB748DE6-B514-479B-81BE-3A04BDADD5F8}">
      <dgm:prSet custT="1"/>
      <dgm:spPr/>
      <dgm:t>
        <a:bodyPr/>
        <a:lstStyle/>
        <a:p>
          <a:pPr rtl="0"/>
          <a:r>
            <a:rPr lang="ru-RU" sz="1800" dirty="0"/>
            <a:t>Обычно этот подход реализуется под строгим руководством менеджера.</a:t>
          </a:r>
        </a:p>
      </dgm:t>
    </dgm:pt>
    <dgm:pt modelId="{3E804752-1C26-444A-8210-680FB37459B4}" type="parTrans" cxnId="{D77C78E0-972F-4462-80D3-5860F6AE3EF1}">
      <dgm:prSet/>
      <dgm:spPr/>
      <dgm:t>
        <a:bodyPr/>
        <a:lstStyle/>
        <a:p>
          <a:endParaRPr lang="ru-RU"/>
        </a:p>
      </dgm:t>
    </dgm:pt>
    <dgm:pt modelId="{AC16FF26-8DEB-4C8E-B3FA-5286151A520E}" type="sibTrans" cxnId="{D77C78E0-972F-4462-80D3-5860F6AE3EF1}">
      <dgm:prSet/>
      <dgm:spPr/>
      <dgm:t>
        <a:bodyPr/>
        <a:lstStyle/>
        <a:p>
          <a:endParaRPr lang="ru-RU"/>
        </a:p>
      </dgm:t>
    </dgm:pt>
    <dgm:pt modelId="{9A9D98F9-0F57-47B8-9BDA-6D0BD8DA999B}">
      <dgm:prSet custT="1"/>
      <dgm:spPr/>
      <dgm:t>
        <a:bodyPr/>
        <a:lstStyle/>
        <a:p>
          <a:pPr rtl="0"/>
          <a:r>
            <a:rPr lang="ru-RU" sz="1800" dirty="0"/>
            <a:t>Результатом является получение оптимальных с технической точки зрения решений, при этом проблемы сотрудников особо не учитываются.</a:t>
          </a:r>
        </a:p>
      </dgm:t>
    </dgm:pt>
    <dgm:pt modelId="{99710DA5-9321-45CE-B2DC-D7A72342C6A7}" type="parTrans" cxnId="{D834A904-D50D-4B6D-8469-62E2BC23B93B}">
      <dgm:prSet/>
      <dgm:spPr/>
      <dgm:t>
        <a:bodyPr/>
        <a:lstStyle/>
        <a:p>
          <a:endParaRPr lang="ru-RU"/>
        </a:p>
      </dgm:t>
    </dgm:pt>
    <dgm:pt modelId="{BA67F962-7791-4F62-87DA-46F02F62F40F}" type="sibTrans" cxnId="{D834A904-D50D-4B6D-8469-62E2BC23B93B}">
      <dgm:prSet/>
      <dgm:spPr/>
      <dgm:t>
        <a:bodyPr/>
        <a:lstStyle/>
        <a:p>
          <a:endParaRPr lang="ru-RU"/>
        </a:p>
      </dgm:t>
    </dgm:pt>
    <dgm:pt modelId="{87419412-B381-4FE4-9797-7C18A4507F02}" type="pres">
      <dgm:prSet presAssocID="{94F95813-9E68-4CA6-A25A-89D66C7F52D0}" presName="linear" presStyleCnt="0">
        <dgm:presLayoutVars>
          <dgm:dir/>
          <dgm:animLvl val="lvl"/>
          <dgm:resizeHandles val="exact"/>
        </dgm:presLayoutVars>
      </dgm:prSet>
      <dgm:spPr/>
    </dgm:pt>
    <dgm:pt modelId="{8767B403-0909-4A31-AE6C-7ADEAEF78235}" type="pres">
      <dgm:prSet presAssocID="{15768CF6-24E1-46EF-B257-7D4C9AEABBC6}" presName="parentLin" presStyleCnt="0"/>
      <dgm:spPr/>
    </dgm:pt>
    <dgm:pt modelId="{E6C1E734-658E-4E5E-96B4-0587CCEF571C}" type="pres">
      <dgm:prSet presAssocID="{15768CF6-24E1-46EF-B257-7D4C9AEABBC6}" presName="parentLeftMargin" presStyleLbl="node1" presStyleIdx="0" presStyleCnt="6"/>
      <dgm:spPr/>
    </dgm:pt>
    <dgm:pt modelId="{F5776FCA-87D9-4AAC-A511-EB4D5AD3B611}" type="pres">
      <dgm:prSet presAssocID="{15768CF6-24E1-46EF-B257-7D4C9AEABBC6}" presName="parentText" presStyleLbl="node1" presStyleIdx="0" presStyleCnt="6" custScaleX="142857" custScaleY="249150">
        <dgm:presLayoutVars>
          <dgm:chMax val="0"/>
          <dgm:bulletEnabled val="1"/>
        </dgm:presLayoutVars>
      </dgm:prSet>
      <dgm:spPr/>
    </dgm:pt>
    <dgm:pt modelId="{C8174FC1-E187-4305-BB7F-DD826971374C}" type="pres">
      <dgm:prSet presAssocID="{15768CF6-24E1-46EF-B257-7D4C9AEABBC6}" presName="negativeSpace" presStyleCnt="0"/>
      <dgm:spPr/>
    </dgm:pt>
    <dgm:pt modelId="{64054FC8-4742-4DFE-815C-2B83F98BF305}" type="pres">
      <dgm:prSet presAssocID="{15768CF6-24E1-46EF-B257-7D4C9AEABBC6}" presName="childText" presStyleLbl="conFgAcc1" presStyleIdx="0"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59B3C47-075E-47EA-989D-6987744ED197}" type="pres">
      <dgm:prSet presAssocID="{3705E2BD-2C39-476F-8597-2F230D774AFB}" presName="spaceBetweenRectangles" presStyleCnt="0"/>
      <dgm:spPr/>
    </dgm:pt>
    <dgm:pt modelId="{D04E26EF-F896-4D58-8403-08043D3BC913}" type="pres">
      <dgm:prSet presAssocID="{E1091ADC-5D98-431F-AE97-1E6852C04233}" presName="parentLin" presStyleCnt="0"/>
      <dgm:spPr/>
    </dgm:pt>
    <dgm:pt modelId="{526D5701-7041-4E1D-A89D-BA7F31A260A0}" type="pres">
      <dgm:prSet presAssocID="{E1091ADC-5D98-431F-AE97-1E6852C04233}" presName="parentLeftMargin" presStyleLbl="node1" presStyleIdx="0" presStyleCnt="6"/>
      <dgm:spPr/>
    </dgm:pt>
    <dgm:pt modelId="{EA9C437E-1849-4D2A-9392-3F55497F330D}" type="pres">
      <dgm:prSet presAssocID="{E1091ADC-5D98-431F-AE97-1E6852C04233}" presName="parentText" presStyleLbl="node1" presStyleIdx="1" presStyleCnt="6" custScaleX="142857" custScaleY="318439">
        <dgm:presLayoutVars>
          <dgm:chMax val="0"/>
          <dgm:bulletEnabled val="1"/>
        </dgm:presLayoutVars>
      </dgm:prSet>
      <dgm:spPr/>
    </dgm:pt>
    <dgm:pt modelId="{09AAB80E-5B3E-47ED-9053-257BB3C64037}" type="pres">
      <dgm:prSet presAssocID="{E1091ADC-5D98-431F-AE97-1E6852C04233}" presName="negativeSpace" presStyleCnt="0"/>
      <dgm:spPr/>
    </dgm:pt>
    <dgm:pt modelId="{7CB25597-CE9E-4ABA-91C1-F83FE066F43E}" type="pres">
      <dgm:prSet presAssocID="{E1091ADC-5D98-431F-AE97-1E6852C04233}" presName="childText" presStyleLbl="conFgAcc1" presStyleIdx="1"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8144D7A-F162-4489-B1F0-66463608548A}" type="pres">
      <dgm:prSet presAssocID="{F5CED12F-C4DB-4BF5-90E9-6B5B1A9AAFB7}" presName="spaceBetweenRectangles" presStyleCnt="0"/>
      <dgm:spPr/>
    </dgm:pt>
    <dgm:pt modelId="{945150C3-89EE-4B14-AD2E-D36CDBDC8DE1}" type="pres">
      <dgm:prSet presAssocID="{1E470CE3-51F6-4D0E-AF18-D74FB3D90A7C}" presName="parentLin" presStyleCnt="0"/>
      <dgm:spPr/>
    </dgm:pt>
    <dgm:pt modelId="{1BC4F2CA-6F25-4115-97F2-5CA15D1D2F88}" type="pres">
      <dgm:prSet presAssocID="{1E470CE3-51F6-4D0E-AF18-D74FB3D90A7C}" presName="parentLeftMargin" presStyleLbl="node1" presStyleIdx="1" presStyleCnt="6"/>
      <dgm:spPr/>
    </dgm:pt>
    <dgm:pt modelId="{CEFB5BCE-5DED-4069-BA76-B253AB37AE33}" type="pres">
      <dgm:prSet presAssocID="{1E470CE3-51F6-4D0E-AF18-D74FB3D90A7C}" presName="parentText" presStyleLbl="node1" presStyleIdx="2" presStyleCnt="6" custScaleX="142857" custScaleY="174341">
        <dgm:presLayoutVars>
          <dgm:chMax val="0"/>
          <dgm:bulletEnabled val="1"/>
        </dgm:presLayoutVars>
      </dgm:prSet>
      <dgm:spPr/>
    </dgm:pt>
    <dgm:pt modelId="{CFAAC1DB-7E53-4CF0-923A-EAB609BF1056}" type="pres">
      <dgm:prSet presAssocID="{1E470CE3-51F6-4D0E-AF18-D74FB3D90A7C}" presName="negativeSpace" presStyleCnt="0"/>
      <dgm:spPr/>
    </dgm:pt>
    <dgm:pt modelId="{84323BE6-42BF-40B4-B2E9-32A386FAD90F}" type="pres">
      <dgm:prSet presAssocID="{1E470CE3-51F6-4D0E-AF18-D74FB3D90A7C}" presName="childText" presStyleLbl="conFgAcc1" presStyleIdx="2"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A176CA2-043A-4BA9-8CCB-4F70C9B21624}" type="pres">
      <dgm:prSet presAssocID="{0F324FA8-BD40-481E-A65A-8E1B272C5CBD}" presName="spaceBetweenRectangles" presStyleCnt="0"/>
      <dgm:spPr/>
    </dgm:pt>
    <dgm:pt modelId="{51A7F667-88DB-4837-93C8-C97B83253272}" type="pres">
      <dgm:prSet presAssocID="{FD7948CF-4B75-4FCF-AC1E-E10EAC5323E9}" presName="parentLin" presStyleCnt="0"/>
      <dgm:spPr/>
    </dgm:pt>
    <dgm:pt modelId="{498D1E06-CCFA-4849-920C-08E053CBD9B5}" type="pres">
      <dgm:prSet presAssocID="{FD7948CF-4B75-4FCF-AC1E-E10EAC5323E9}" presName="parentLeftMargin" presStyleLbl="node1" presStyleIdx="2" presStyleCnt="6"/>
      <dgm:spPr/>
    </dgm:pt>
    <dgm:pt modelId="{C60FAA6F-9295-440C-8FA7-F71F84B55B7D}" type="pres">
      <dgm:prSet presAssocID="{FD7948CF-4B75-4FCF-AC1E-E10EAC5323E9}" presName="parentText" presStyleLbl="node1" presStyleIdx="3" presStyleCnt="6" custScaleX="142857" custScaleY="387068">
        <dgm:presLayoutVars>
          <dgm:chMax val="0"/>
          <dgm:bulletEnabled val="1"/>
        </dgm:presLayoutVars>
      </dgm:prSet>
      <dgm:spPr/>
    </dgm:pt>
    <dgm:pt modelId="{2C8706C7-EDD5-4A10-B4F9-E690A716A62B}" type="pres">
      <dgm:prSet presAssocID="{FD7948CF-4B75-4FCF-AC1E-E10EAC5323E9}" presName="negativeSpace" presStyleCnt="0"/>
      <dgm:spPr/>
    </dgm:pt>
    <dgm:pt modelId="{33E4837F-108D-4650-A730-B69D12257082}" type="pres">
      <dgm:prSet presAssocID="{FD7948CF-4B75-4FCF-AC1E-E10EAC5323E9}" presName="childText" presStyleLbl="conFgAcc1" presStyleIdx="3"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DEE9331-2504-4197-A980-4F3286D77FED}" type="pres">
      <dgm:prSet presAssocID="{3FAA5999-0EA5-4135-9376-F426150B59B6}" presName="spaceBetweenRectangles" presStyleCnt="0"/>
      <dgm:spPr/>
    </dgm:pt>
    <dgm:pt modelId="{AF1F4FDF-4880-46F1-8ED6-96F635A4B736}" type="pres">
      <dgm:prSet presAssocID="{EB748DE6-B514-479B-81BE-3A04BDADD5F8}" presName="parentLin" presStyleCnt="0"/>
      <dgm:spPr/>
    </dgm:pt>
    <dgm:pt modelId="{19564D27-5049-42CA-BF27-7DD23C5F1246}" type="pres">
      <dgm:prSet presAssocID="{EB748DE6-B514-479B-81BE-3A04BDADD5F8}" presName="parentLeftMargin" presStyleLbl="node1" presStyleIdx="3" presStyleCnt="6"/>
      <dgm:spPr/>
    </dgm:pt>
    <dgm:pt modelId="{A4E20CA4-F46B-4095-BE95-73A30906A784}" type="pres">
      <dgm:prSet presAssocID="{EB748DE6-B514-479B-81BE-3A04BDADD5F8}" presName="parentText" presStyleLbl="node1" presStyleIdx="4" presStyleCnt="6" custScaleX="142857">
        <dgm:presLayoutVars>
          <dgm:chMax val="0"/>
          <dgm:bulletEnabled val="1"/>
        </dgm:presLayoutVars>
      </dgm:prSet>
      <dgm:spPr/>
    </dgm:pt>
    <dgm:pt modelId="{8AAC567D-5A28-460A-A0DE-EAF6373843BF}" type="pres">
      <dgm:prSet presAssocID="{EB748DE6-B514-479B-81BE-3A04BDADD5F8}" presName="negativeSpace" presStyleCnt="0"/>
      <dgm:spPr/>
    </dgm:pt>
    <dgm:pt modelId="{26D766D6-34E4-4380-AA6E-6E5A1D99AEEC}" type="pres">
      <dgm:prSet presAssocID="{EB748DE6-B514-479B-81BE-3A04BDADD5F8}" presName="childText" presStyleLbl="conFgAcc1" presStyleIdx="4"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758923B-9C08-4C98-8D2D-723D0EB273BB}" type="pres">
      <dgm:prSet presAssocID="{AC16FF26-8DEB-4C8E-B3FA-5286151A520E}" presName="spaceBetweenRectangles" presStyleCnt="0"/>
      <dgm:spPr/>
    </dgm:pt>
    <dgm:pt modelId="{5AB4ABE8-6051-4383-8106-F2092418967F}" type="pres">
      <dgm:prSet presAssocID="{9A9D98F9-0F57-47B8-9BDA-6D0BD8DA999B}" presName="parentLin" presStyleCnt="0"/>
      <dgm:spPr/>
    </dgm:pt>
    <dgm:pt modelId="{68CF2714-FA7F-4C35-BA2B-22EABBC675F2}" type="pres">
      <dgm:prSet presAssocID="{9A9D98F9-0F57-47B8-9BDA-6D0BD8DA999B}" presName="parentLeftMargin" presStyleLbl="node1" presStyleIdx="4" presStyleCnt="6"/>
      <dgm:spPr/>
    </dgm:pt>
    <dgm:pt modelId="{CD20BA82-8B68-41FA-8987-7B956EBA24E1}" type="pres">
      <dgm:prSet presAssocID="{9A9D98F9-0F57-47B8-9BDA-6D0BD8DA999B}" presName="parentText" presStyleLbl="node1" presStyleIdx="5" presStyleCnt="6" custScaleX="142857" custScaleY="157960">
        <dgm:presLayoutVars>
          <dgm:chMax val="0"/>
          <dgm:bulletEnabled val="1"/>
        </dgm:presLayoutVars>
      </dgm:prSet>
      <dgm:spPr/>
    </dgm:pt>
    <dgm:pt modelId="{F74E542C-719F-4374-87CD-D12251FAE54A}" type="pres">
      <dgm:prSet presAssocID="{9A9D98F9-0F57-47B8-9BDA-6D0BD8DA999B}" presName="negativeSpace" presStyleCnt="0"/>
      <dgm:spPr/>
    </dgm:pt>
    <dgm:pt modelId="{5968BFCB-8800-4C42-904B-31C575AFB5BE}" type="pres">
      <dgm:prSet presAssocID="{9A9D98F9-0F57-47B8-9BDA-6D0BD8DA999B}" presName="childText" presStyleLbl="conFgAcc1" presStyleIdx="5" presStyleCnt="6">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D834A904-D50D-4B6D-8469-62E2BC23B93B}" srcId="{94F95813-9E68-4CA6-A25A-89D66C7F52D0}" destId="{9A9D98F9-0F57-47B8-9BDA-6D0BD8DA999B}" srcOrd="5" destOrd="0" parTransId="{99710DA5-9321-45CE-B2DC-D7A72342C6A7}" sibTransId="{BA67F962-7791-4F62-87DA-46F02F62F40F}"/>
    <dgm:cxn modelId="{31AFD711-2EA2-4A05-B03A-0F9903F3DBDB}" type="presOf" srcId="{9A9D98F9-0F57-47B8-9BDA-6D0BD8DA999B}" destId="{68CF2714-FA7F-4C35-BA2B-22EABBC675F2}" srcOrd="0" destOrd="0" presId="urn:microsoft.com/office/officeart/2005/8/layout/list1"/>
    <dgm:cxn modelId="{F4618519-D715-48F9-AE74-C2628683DA57}" srcId="{94F95813-9E68-4CA6-A25A-89D66C7F52D0}" destId="{FD7948CF-4B75-4FCF-AC1E-E10EAC5323E9}" srcOrd="3" destOrd="0" parTransId="{D2C9C0CF-5DFB-47C5-B6E7-5E07C6C6DAEC}" sibTransId="{3FAA5999-0EA5-4135-9376-F426150B59B6}"/>
    <dgm:cxn modelId="{3DDBAB2C-BEBE-46AF-A77C-B6474EB0B03C}" type="presOf" srcId="{9A9D98F9-0F57-47B8-9BDA-6D0BD8DA999B}" destId="{CD20BA82-8B68-41FA-8987-7B956EBA24E1}" srcOrd="1" destOrd="0" presId="urn:microsoft.com/office/officeart/2005/8/layout/list1"/>
    <dgm:cxn modelId="{1DE9C931-44D1-4F86-831A-D2F177294804}" type="presOf" srcId="{E1091ADC-5D98-431F-AE97-1E6852C04233}" destId="{526D5701-7041-4E1D-A89D-BA7F31A260A0}" srcOrd="0" destOrd="0" presId="urn:microsoft.com/office/officeart/2005/8/layout/list1"/>
    <dgm:cxn modelId="{CF1FC238-76EB-4835-9032-0321170B6818}" type="presOf" srcId="{15768CF6-24E1-46EF-B257-7D4C9AEABBC6}" destId="{F5776FCA-87D9-4AAC-A511-EB4D5AD3B611}" srcOrd="1" destOrd="0" presId="urn:microsoft.com/office/officeart/2005/8/layout/list1"/>
    <dgm:cxn modelId="{19DE783C-B27C-4C58-A527-BB09FC3F14DC}" srcId="{94F95813-9E68-4CA6-A25A-89D66C7F52D0}" destId="{15768CF6-24E1-46EF-B257-7D4C9AEABBC6}" srcOrd="0" destOrd="0" parTransId="{E4AC526C-9F94-49B2-909B-607B0B188A65}" sibTransId="{3705E2BD-2C39-476F-8597-2F230D774AFB}"/>
    <dgm:cxn modelId="{BF383F3D-9468-4B5E-AB05-C26BA6379712}" type="presOf" srcId="{94F95813-9E68-4CA6-A25A-89D66C7F52D0}" destId="{87419412-B381-4FE4-9797-7C18A4507F02}" srcOrd="0" destOrd="0" presId="urn:microsoft.com/office/officeart/2005/8/layout/list1"/>
    <dgm:cxn modelId="{45822C47-D2F5-46C3-B584-2FE88CB25837}" type="presOf" srcId="{EB748DE6-B514-479B-81BE-3A04BDADD5F8}" destId="{A4E20CA4-F46B-4095-BE95-73A30906A784}" srcOrd="1" destOrd="0" presId="urn:microsoft.com/office/officeart/2005/8/layout/list1"/>
    <dgm:cxn modelId="{E76F4D87-74AB-4F31-9840-593BCA3317BA}" type="presOf" srcId="{EB748DE6-B514-479B-81BE-3A04BDADD5F8}" destId="{19564D27-5049-42CA-BF27-7DD23C5F1246}" srcOrd="0" destOrd="0" presId="urn:microsoft.com/office/officeart/2005/8/layout/list1"/>
    <dgm:cxn modelId="{6A4BA08E-1294-4607-AD4C-C3F497EC4F7C}" type="presOf" srcId="{15768CF6-24E1-46EF-B257-7D4C9AEABBC6}" destId="{E6C1E734-658E-4E5E-96B4-0587CCEF571C}" srcOrd="0" destOrd="0" presId="urn:microsoft.com/office/officeart/2005/8/layout/list1"/>
    <dgm:cxn modelId="{E2A8E1BB-A94A-4E67-92C2-A274D7AF1302}" srcId="{94F95813-9E68-4CA6-A25A-89D66C7F52D0}" destId="{1E470CE3-51F6-4D0E-AF18-D74FB3D90A7C}" srcOrd="2" destOrd="0" parTransId="{806F759F-BCA0-419B-920C-180E0159DC34}" sibTransId="{0F324FA8-BD40-481E-A65A-8E1B272C5CBD}"/>
    <dgm:cxn modelId="{92A9A6BD-FCC1-48BC-9D8E-963EAF88A119}" type="presOf" srcId="{1E470CE3-51F6-4D0E-AF18-D74FB3D90A7C}" destId="{1BC4F2CA-6F25-4115-97F2-5CA15D1D2F88}" srcOrd="0" destOrd="0" presId="urn:microsoft.com/office/officeart/2005/8/layout/list1"/>
    <dgm:cxn modelId="{95A784D2-0BD4-4B00-9A46-6C6C0F4ACDB2}" type="presOf" srcId="{FD7948CF-4B75-4FCF-AC1E-E10EAC5323E9}" destId="{498D1E06-CCFA-4849-920C-08E053CBD9B5}" srcOrd="0" destOrd="0" presId="urn:microsoft.com/office/officeart/2005/8/layout/list1"/>
    <dgm:cxn modelId="{D77C78E0-972F-4462-80D3-5860F6AE3EF1}" srcId="{94F95813-9E68-4CA6-A25A-89D66C7F52D0}" destId="{EB748DE6-B514-479B-81BE-3A04BDADD5F8}" srcOrd="4" destOrd="0" parTransId="{3E804752-1C26-444A-8210-680FB37459B4}" sibTransId="{AC16FF26-8DEB-4C8E-B3FA-5286151A520E}"/>
    <dgm:cxn modelId="{9AC53DE1-6725-4A8D-9E03-50CE2AAB56A1}" type="presOf" srcId="{1E470CE3-51F6-4D0E-AF18-D74FB3D90A7C}" destId="{CEFB5BCE-5DED-4069-BA76-B253AB37AE33}" srcOrd="1" destOrd="0" presId="urn:microsoft.com/office/officeart/2005/8/layout/list1"/>
    <dgm:cxn modelId="{F7D75CEF-E1B3-4545-89D2-126C239D35D5}" srcId="{94F95813-9E68-4CA6-A25A-89D66C7F52D0}" destId="{E1091ADC-5D98-431F-AE97-1E6852C04233}" srcOrd="1" destOrd="0" parTransId="{5E278291-35DA-4992-BA52-BB3F1A986BED}" sibTransId="{F5CED12F-C4DB-4BF5-90E9-6B5B1A9AAFB7}"/>
    <dgm:cxn modelId="{DAFCA5F2-F5E9-40BB-96CC-289E05BDFE44}" type="presOf" srcId="{FD7948CF-4B75-4FCF-AC1E-E10EAC5323E9}" destId="{C60FAA6F-9295-440C-8FA7-F71F84B55B7D}" srcOrd="1" destOrd="0" presId="urn:microsoft.com/office/officeart/2005/8/layout/list1"/>
    <dgm:cxn modelId="{99222CFE-CAA3-4716-B404-77B3CD40A525}" type="presOf" srcId="{E1091ADC-5D98-431F-AE97-1E6852C04233}" destId="{EA9C437E-1849-4D2A-9392-3F55497F330D}" srcOrd="1" destOrd="0" presId="urn:microsoft.com/office/officeart/2005/8/layout/list1"/>
    <dgm:cxn modelId="{3857892A-8CEA-400E-B56F-3BBD2953B07E}" type="presParOf" srcId="{87419412-B381-4FE4-9797-7C18A4507F02}" destId="{8767B403-0909-4A31-AE6C-7ADEAEF78235}" srcOrd="0" destOrd="0" presId="urn:microsoft.com/office/officeart/2005/8/layout/list1"/>
    <dgm:cxn modelId="{42F6A66D-6A5D-4952-BD7B-AB1128904586}" type="presParOf" srcId="{8767B403-0909-4A31-AE6C-7ADEAEF78235}" destId="{E6C1E734-658E-4E5E-96B4-0587CCEF571C}" srcOrd="0" destOrd="0" presId="urn:microsoft.com/office/officeart/2005/8/layout/list1"/>
    <dgm:cxn modelId="{6B998012-5879-44DA-8900-8FAE5935EA8F}" type="presParOf" srcId="{8767B403-0909-4A31-AE6C-7ADEAEF78235}" destId="{F5776FCA-87D9-4AAC-A511-EB4D5AD3B611}" srcOrd="1" destOrd="0" presId="urn:microsoft.com/office/officeart/2005/8/layout/list1"/>
    <dgm:cxn modelId="{BE2BDD10-8362-474B-88D5-19D022BC3F66}" type="presParOf" srcId="{87419412-B381-4FE4-9797-7C18A4507F02}" destId="{C8174FC1-E187-4305-BB7F-DD826971374C}" srcOrd="1" destOrd="0" presId="urn:microsoft.com/office/officeart/2005/8/layout/list1"/>
    <dgm:cxn modelId="{CCE8D8BB-5A47-4CAE-A0B3-DFDB3641F15E}" type="presParOf" srcId="{87419412-B381-4FE4-9797-7C18A4507F02}" destId="{64054FC8-4742-4DFE-815C-2B83F98BF305}" srcOrd="2" destOrd="0" presId="urn:microsoft.com/office/officeart/2005/8/layout/list1"/>
    <dgm:cxn modelId="{630FAC0A-FB22-4F68-AA69-4607188E82E7}" type="presParOf" srcId="{87419412-B381-4FE4-9797-7C18A4507F02}" destId="{359B3C47-075E-47EA-989D-6987744ED197}" srcOrd="3" destOrd="0" presId="urn:microsoft.com/office/officeart/2005/8/layout/list1"/>
    <dgm:cxn modelId="{57B80143-7462-4130-A7FB-1880B061BEC9}" type="presParOf" srcId="{87419412-B381-4FE4-9797-7C18A4507F02}" destId="{D04E26EF-F896-4D58-8403-08043D3BC913}" srcOrd="4" destOrd="0" presId="urn:microsoft.com/office/officeart/2005/8/layout/list1"/>
    <dgm:cxn modelId="{849D8876-3250-47BE-AB0E-2B57F3569AFD}" type="presParOf" srcId="{D04E26EF-F896-4D58-8403-08043D3BC913}" destId="{526D5701-7041-4E1D-A89D-BA7F31A260A0}" srcOrd="0" destOrd="0" presId="urn:microsoft.com/office/officeart/2005/8/layout/list1"/>
    <dgm:cxn modelId="{0989AA2C-D63B-4DCC-B30A-8560DD9E1A69}" type="presParOf" srcId="{D04E26EF-F896-4D58-8403-08043D3BC913}" destId="{EA9C437E-1849-4D2A-9392-3F55497F330D}" srcOrd="1" destOrd="0" presId="urn:microsoft.com/office/officeart/2005/8/layout/list1"/>
    <dgm:cxn modelId="{3A583DDF-C7DD-48ED-922E-33219C511977}" type="presParOf" srcId="{87419412-B381-4FE4-9797-7C18A4507F02}" destId="{09AAB80E-5B3E-47ED-9053-257BB3C64037}" srcOrd="5" destOrd="0" presId="urn:microsoft.com/office/officeart/2005/8/layout/list1"/>
    <dgm:cxn modelId="{5E0FF49B-0C1D-41EC-AEAA-A9425EA28D68}" type="presParOf" srcId="{87419412-B381-4FE4-9797-7C18A4507F02}" destId="{7CB25597-CE9E-4ABA-91C1-F83FE066F43E}" srcOrd="6" destOrd="0" presId="urn:microsoft.com/office/officeart/2005/8/layout/list1"/>
    <dgm:cxn modelId="{43A878DE-703C-4200-ACD2-6D1E9F2F8BAE}" type="presParOf" srcId="{87419412-B381-4FE4-9797-7C18A4507F02}" destId="{18144D7A-F162-4489-B1F0-66463608548A}" srcOrd="7" destOrd="0" presId="urn:microsoft.com/office/officeart/2005/8/layout/list1"/>
    <dgm:cxn modelId="{984E33AA-1F4A-4D75-8BE7-D2CADCFCDA9F}" type="presParOf" srcId="{87419412-B381-4FE4-9797-7C18A4507F02}" destId="{945150C3-89EE-4B14-AD2E-D36CDBDC8DE1}" srcOrd="8" destOrd="0" presId="urn:microsoft.com/office/officeart/2005/8/layout/list1"/>
    <dgm:cxn modelId="{C6489A4D-9CFD-4894-B5CE-8FED53AD480E}" type="presParOf" srcId="{945150C3-89EE-4B14-AD2E-D36CDBDC8DE1}" destId="{1BC4F2CA-6F25-4115-97F2-5CA15D1D2F88}" srcOrd="0" destOrd="0" presId="urn:microsoft.com/office/officeart/2005/8/layout/list1"/>
    <dgm:cxn modelId="{0E8E6E94-295C-4709-8A9F-44E4C3C0384A}" type="presParOf" srcId="{945150C3-89EE-4B14-AD2E-D36CDBDC8DE1}" destId="{CEFB5BCE-5DED-4069-BA76-B253AB37AE33}" srcOrd="1" destOrd="0" presId="urn:microsoft.com/office/officeart/2005/8/layout/list1"/>
    <dgm:cxn modelId="{4D82C922-4158-48C0-B2AA-433BC791D2DE}" type="presParOf" srcId="{87419412-B381-4FE4-9797-7C18A4507F02}" destId="{CFAAC1DB-7E53-4CF0-923A-EAB609BF1056}" srcOrd="9" destOrd="0" presId="urn:microsoft.com/office/officeart/2005/8/layout/list1"/>
    <dgm:cxn modelId="{E3B7E81A-2006-4B9C-974A-57946371C6AC}" type="presParOf" srcId="{87419412-B381-4FE4-9797-7C18A4507F02}" destId="{84323BE6-42BF-40B4-B2E9-32A386FAD90F}" srcOrd="10" destOrd="0" presId="urn:microsoft.com/office/officeart/2005/8/layout/list1"/>
    <dgm:cxn modelId="{4C31D146-063B-48BF-A28F-277E53C45FCC}" type="presParOf" srcId="{87419412-B381-4FE4-9797-7C18A4507F02}" destId="{BA176CA2-043A-4BA9-8CCB-4F70C9B21624}" srcOrd="11" destOrd="0" presId="urn:microsoft.com/office/officeart/2005/8/layout/list1"/>
    <dgm:cxn modelId="{D2848FCF-835F-41B4-8917-EDEE5AA85BFA}" type="presParOf" srcId="{87419412-B381-4FE4-9797-7C18A4507F02}" destId="{51A7F667-88DB-4837-93C8-C97B83253272}" srcOrd="12" destOrd="0" presId="urn:microsoft.com/office/officeart/2005/8/layout/list1"/>
    <dgm:cxn modelId="{2F2BBDC9-245E-4722-A75E-50C4BBC76202}" type="presParOf" srcId="{51A7F667-88DB-4837-93C8-C97B83253272}" destId="{498D1E06-CCFA-4849-920C-08E053CBD9B5}" srcOrd="0" destOrd="0" presId="urn:microsoft.com/office/officeart/2005/8/layout/list1"/>
    <dgm:cxn modelId="{954BC548-9D15-46CF-B5EC-6B71ED6DF01F}" type="presParOf" srcId="{51A7F667-88DB-4837-93C8-C97B83253272}" destId="{C60FAA6F-9295-440C-8FA7-F71F84B55B7D}" srcOrd="1" destOrd="0" presId="urn:microsoft.com/office/officeart/2005/8/layout/list1"/>
    <dgm:cxn modelId="{84DEC16C-D510-4314-B6B7-544CE2B5DF6A}" type="presParOf" srcId="{87419412-B381-4FE4-9797-7C18A4507F02}" destId="{2C8706C7-EDD5-4A10-B4F9-E690A716A62B}" srcOrd="13" destOrd="0" presId="urn:microsoft.com/office/officeart/2005/8/layout/list1"/>
    <dgm:cxn modelId="{1476EBC9-6A49-4A10-BABB-E108EBCD7759}" type="presParOf" srcId="{87419412-B381-4FE4-9797-7C18A4507F02}" destId="{33E4837F-108D-4650-A730-B69D12257082}" srcOrd="14" destOrd="0" presId="urn:microsoft.com/office/officeart/2005/8/layout/list1"/>
    <dgm:cxn modelId="{95F0F75F-FE84-4465-A2B1-9422664A7597}" type="presParOf" srcId="{87419412-B381-4FE4-9797-7C18A4507F02}" destId="{BDEE9331-2504-4197-A980-4F3286D77FED}" srcOrd="15" destOrd="0" presId="urn:microsoft.com/office/officeart/2005/8/layout/list1"/>
    <dgm:cxn modelId="{826DB2B0-D18C-40F6-814C-87DCF06CDCA2}" type="presParOf" srcId="{87419412-B381-4FE4-9797-7C18A4507F02}" destId="{AF1F4FDF-4880-46F1-8ED6-96F635A4B736}" srcOrd="16" destOrd="0" presId="urn:microsoft.com/office/officeart/2005/8/layout/list1"/>
    <dgm:cxn modelId="{8003E613-623E-424B-BD99-6CE9242DF3A6}" type="presParOf" srcId="{AF1F4FDF-4880-46F1-8ED6-96F635A4B736}" destId="{19564D27-5049-42CA-BF27-7DD23C5F1246}" srcOrd="0" destOrd="0" presId="urn:microsoft.com/office/officeart/2005/8/layout/list1"/>
    <dgm:cxn modelId="{52B07B87-227A-4060-A70D-5AE20B40501C}" type="presParOf" srcId="{AF1F4FDF-4880-46F1-8ED6-96F635A4B736}" destId="{A4E20CA4-F46B-4095-BE95-73A30906A784}" srcOrd="1" destOrd="0" presId="urn:microsoft.com/office/officeart/2005/8/layout/list1"/>
    <dgm:cxn modelId="{2E545374-06F3-4476-BF28-ACB33DAC930F}" type="presParOf" srcId="{87419412-B381-4FE4-9797-7C18A4507F02}" destId="{8AAC567D-5A28-460A-A0DE-EAF6373843BF}" srcOrd="17" destOrd="0" presId="urn:microsoft.com/office/officeart/2005/8/layout/list1"/>
    <dgm:cxn modelId="{7C793E1D-7305-47AE-8FD0-27B29C0B707E}" type="presParOf" srcId="{87419412-B381-4FE4-9797-7C18A4507F02}" destId="{26D766D6-34E4-4380-AA6E-6E5A1D99AEEC}" srcOrd="18" destOrd="0" presId="urn:microsoft.com/office/officeart/2005/8/layout/list1"/>
    <dgm:cxn modelId="{80DAA0BF-409E-48BB-901D-BD60F9BF010A}" type="presParOf" srcId="{87419412-B381-4FE4-9797-7C18A4507F02}" destId="{0758923B-9C08-4C98-8D2D-723D0EB273BB}" srcOrd="19" destOrd="0" presId="urn:microsoft.com/office/officeart/2005/8/layout/list1"/>
    <dgm:cxn modelId="{07A1FE33-EFC8-4027-B6E4-5F617FBC75BD}" type="presParOf" srcId="{87419412-B381-4FE4-9797-7C18A4507F02}" destId="{5AB4ABE8-6051-4383-8106-F2092418967F}" srcOrd="20" destOrd="0" presId="urn:microsoft.com/office/officeart/2005/8/layout/list1"/>
    <dgm:cxn modelId="{41863E52-2B95-4F97-AAEC-E4BB60E615D8}" type="presParOf" srcId="{5AB4ABE8-6051-4383-8106-F2092418967F}" destId="{68CF2714-FA7F-4C35-BA2B-22EABBC675F2}" srcOrd="0" destOrd="0" presId="urn:microsoft.com/office/officeart/2005/8/layout/list1"/>
    <dgm:cxn modelId="{52EFA71E-42D7-4B2B-A6F6-80BEADBBBDF0}" type="presParOf" srcId="{5AB4ABE8-6051-4383-8106-F2092418967F}" destId="{CD20BA82-8B68-41FA-8987-7B956EBA24E1}" srcOrd="1" destOrd="0" presId="urn:microsoft.com/office/officeart/2005/8/layout/list1"/>
    <dgm:cxn modelId="{30A7F183-E8BE-40BC-BF26-C360C4BEADB0}" type="presParOf" srcId="{87419412-B381-4FE4-9797-7C18A4507F02}" destId="{F74E542C-719F-4374-87CD-D12251FAE54A}" srcOrd="21" destOrd="0" presId="urn:microsoft.com/office/officeart/2005/8/layout/list1"/>
    <dgm:cxn modelId="{60CDE297-30B9-4FC8-BC69-7047FC7D6F87}" type="presParOf" srcId="{87419412-B381-4FE4-9797-7C18A4507F02}" destId="{5968BFCB-8800-4C42-904B-31C575AFB5B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773E834-AC2E-41BC-89A4-6405ECCEBAEF}" type="doc">
      <dgm:prSet loTypeId="urn:microsoft.com/office/officeart/2005/8/layout/list1" loCatId="list" qsTypeId="urn:microsoft.com/office/officeart/2005/8/quickstyle/simple2" qsCatId="simple" csTypeId="urn:microsoft.com/office/officeart/2005/8/colors/accent3_1" csCatId="accent3" phldr="1"/>
      <dgm:spPr/>
      <dgm:t>
        <a:bodyPr/>
        <a:lstStyle/>
        <a:p>
          <a:endParaRPr lang="ru-RU"/>
        </a:p>
      </dgm:t>
    </dgm:pt>
    <dgm:pt modelId="{4B4BE18B-B0BC-460F-B728-42F9EA91ED36}">
      <dgm:prSet custT="1"/>
      <dgm:spPr/>
      <dgm:t>
        <a:bodyPr/>
        <a:lstStyle/>
        <a:p>
          <a:pPr rtl="0"/>
          <a:r>
            <a:rPr lang="ru-RU" sz="1700" baseline="0" dirty="0"/>
            <a:t>Поведение менеджеров на практике расходится с постулатами аналитической теоретической модели. Различия между управленческой мыслью и реальными управленческими действиями практически полностью размываются.</a:t>
          </a:r>
        </a:p>
      </dgm:t>
    </dgm:pt>
    <dgm:pt modelId="{2B399E34-BEED-49C3-AEE2-0112EB88C994}" type="parTrans" cxnId="{89A0BD23-64E4-4EBB-B11C-176A7399C3B0}">
      <dgm:prSet/>
      <dgm:spPr/>
      <dgm:t>
        <a:bodyPr/>
        <a:lstStyle/>
        <a:p>
          <a:endParaRPr lang="ru-RU"/>
        </a:p>
      </dgm:t>
    </dgm:pt>
    <dgm:pt modelId="{19BFC5EE-8245-4FF2-9A1B-7C5912E5285A}" type="sibTrans" cxnId="{89A0BD23-64E4-4EBB-B11C-176A7399C3B0}">
      <dgm:prSet/>
      <dgm:spPr/>
      <dgm:t>
        <a:bodyPr/>
        <a:lstStyle/>
        <a:p>
          <a:endParaRPr lang="ru-RU"/>
        </a:p>
      </dgm:t>
    </dgm:pt>
    <dgm:pt modelId="{5A11BF36-5711-43D8-92F1-A54B3CAEF88C}">
      <dgm:prSet custT="1"/>
      <dgm:spPr/>
      <dgm:t>
        <a:bodyPr/>
        <a:lstStyle/>
        <a:p>
          <a:pPr rtl="0"/>
          <a:r>
            <a:rPr lang="ru-RU" sz="1700" baseline="0" dirty="0"/>
            <a:t>Идеи менеджеров не расходятся с тем, что они делают, поэтому на практике управление изменениями часто осуществляется с помощью подхода «готовься, целься, огонь». </a:t>
          </a:r>
        </a:p>
      </dgm:t>
    </dgm:pt>
    <dgm:pt modelId="{CAE88CA6-1F82-49F9-936D-FD18CCB95633}" type="parTrans" cxnId="{85EA3FB3-FBB0-44A5-A783-06189D6FE1C8}">
      <dgm:prSet/>
      <dgm:spPr/>
      <dgm:t>
        <a:bodyPr/>
        <a:lstStyle/>
        <a:p>
          <a:endParaRPr lang="ru-RU"/>
        </a:p>
      </dgm:t>
    </dgm:pt>
    <dgm:pt modelId="{CF692992-69F5-40A7-8913-E554A2BE3DA9}" type="sibTrans" cxnId="{85EA3FB3-FBB0-44A5-A783-06189D6FE1C8}">
      <dgm:prSet/>
      <dgm:spPr/>
      <dgm:t>
        <a:bodyPr/>
        <a:lstStyle/>
        <a:p>
          <a:endParaRPr lang="ru-RU"/>
        </a:p>
      </dgm:t>
    </dgm:pt>
    <dgm:pt modelId="{1ADCF07A-53EA-443F-B3EB-996878E56310}">
      <dgm:prSet custT="1"/>
      <dgm:spPr/>
      <dgm:t>
        <a:bodyPr/>
        <a:lstStyle/>
        <a:p>
          <a:pPr rtl="0"/>
          <a:r>
            <a:rPr lang="ru-RU" sz="1700" baseline="0" dirty="0"/>
            <a:t>Этот типичный подход начинается с распространенного признания существования некоторых проблем, хотя эти проблемы пока четко не определены.</a:t>
          </a:r>
        </a:p>
      </dgm:t>
    </dgm:pt>
    <dgm:pt modelId="{B6E8A8A8-5115-4748-AA0C-FFEE3F2C9CE4}" type="parTrans" cxnId="{D585AEF2-008B-43BB-BC09-F9192DCDE29C}">
      <dgm:prSet/>
      <dgm:spPr/>
      <dgm:t>
        <a:bodyPr/>
        <a:lstStyle/>
        <a:p>
          <a:endParaRPr lang="ru-RU"/>
        </a:p>
      </dgm:t>
    </dgm:pt>
    <dgm:pt modelId="{9B752DFC-EE01-4166-83FD-ED527DCC4398}" type="sibTrans" cxnId="{D585AEF2-008B-43BB-BC09-F9192DCDE29C}">
      <dgm:prSet/>
      <dgm:spPr/>
      <dgm:t>
        <a:bodyPr/>
        <a:lstStyle/>
        <a:p>
          <a:endParaRPr lang="ru-RU"/>
        </a:p>
      </dgm:t>
    </dgm:pt>
    <dgm:pt modelId="{B6AEF2E4-5B78-4668-B65D-4D6783A51181}">
      <dgm:prSet custT="1"/>
      <dgm:spPr/>
      <dgm:t>
        <a:bodyPr/>
        <a:lstStyle/>
        <a:p>
          <a:pPr rtl="0"/>
          <a:r>
            <a:rPr lang="ru-RU" sz="1700" baseline="0" dirty="0"/>
            <a:t>Поиск возможных решений, часто методом проб и ошибок, приводит к прояснению характера проблемы, прежде чем возникает общее понимание возможного оптимального решения или как минимум схема, в рамках которой его можно найти.</a:t>
          </a:r>
        </a:p>
      </dgm:t>
    </dgm:pt>
    <dgm:pt modelId="{4E6C1AC0-E677-4F3E-A4D6-F0BC6E3D8B3F}" type="parTrans" cxnId="{530C526C-0D04-4185-97A9-702BF8E091E6}">
      <dgm:prSet/>
      <dgm:spPr/>
      <dgm:t>
        <a:bodyPr/>
        <a:lstStyle/>
        <a:p>
          <a:endParaRPr lang="ru-RU"/>
        </a:p>
      </dgm:t>
    </dgm:pt>
    <dgm:pt modelId="{66630431-F249-4D82-9A76-A3E702C542A3}" type="sibTrans" cxnId="{530C526C-0D04-4185-97A9-702BF8E091E6}">
      <dgm:prSet/>
      <dgm:spPr/>
      <dgm:t>
        <a:bodyPr/>
        <a:lstStyle/>
        <a:p>
          <a:endParaRPr lang="ru-RU"/>
        </a:p>
      </dgm:t>
    </dgm:pt>
    <dgm:pt modelId="{189DC110-B3C3-4480-BA8F-1093370DE991}">
      <dgm:prSet custT="1"/>
      <dgm:spPr/>
      <dgm:t>
        <a:bodyPr/>
        <a:lstStyle/>
        <a:p>
          <a:pPr rtl="0"/>
          <a:r>
            <a:rPr lang="ru-RU" sz="1700" baseline="0" dirty="0"/>
            <a:t>Этот тип стратегий отличается от аналитических в двух аспектах: 1)  проблема не так четко определена; 2) часто менеджер не оказывает существенного влияния на сотрудников, вовлеченных в планирование изменения. Как правило, среди этих сотрудников есть люди, на которых скажется введение изменений. Группа пробует целый ряд подходов к решению проблемы и учится на своих ошибках.</a:t>
          </a:r>
        </a:p>
      </dgm:t>
    </dgm:pt>
    <dgm:pt modelId="{54F26F98-5896-413A-8F2D-CF73FAF63082}" type="parTrans" cxnId="{E040A0AE-0BB5-41C1-A5E0-6EEBFE69F4AC}">
      <dgm:prSet/>
      <dgm:spPr/>
      <dgm:t>
        <a:bodyPr/>
        <a:lstStyle/>
        <a:p>
          <a:endParaRPr lang="ru-RU"/>
        </a:p>
      </dgm:t>
    </dgm:pt>
    <dgm:pt modelId="{65D1CA3D-F14F-4414-9C37-ECFCAF4E6359}" type="sibTrans" cxnId="{E040A0AE-0BB5-41C1-A5E0-6EEBFE69F4AC}">
      <dgm:prSet/>
      <dgm:spPr/>
      <dgm:t>
        <a:bodyPr/>
        <a:lstStyle/>
        <a:p>
          <a:endParaRPr lang="ru-RU"/>
        </a:p>
      </dgm:t>
    </dgm:pt>
    <dgm:pt modelId="{8641FBB9-3FFF-4CEB-BC74-BA93E266BAD6}" type="pres">
      <dgm:prSet presAssocID="{D773E834-AC2E-41BC-89A4-6405ECCEBAEF}" presName="linear" presStyleCnt="0">
        <dgm:presLayoutVars>
          <dgm:dir/>
          <dgm:animLvl val="lvl"/>
          <dgm:resizeHandles val="exact"/>
        </dgm:presLayoutVars>
      </dgm:prSet>
      <dgm:spPr/>
    </dgm:pt>
    <dgm:pt modelId="{71E9A7FC-685B-46A9-8B96-86F445BAC437}" type="pres">
      <dgm:prSet presAssocID="{4B4BE18B-B0BC-460F-B728-42F9EA91ED36}" presName="parentLin" presStyleCnt="0"/>
      <dgm:spPr/>
    </dgm:pt>
    <dgm:pt modelId="{1781ECB5-BB94-481E-AEB5-15C5120BC144}" type="pres">
      <dgm:prSet presAssocID="{4B4BE18B-B0BC-460F-B728-42F9EA91ED36}" presName="parentLeftMargin" presStyleLbl="node1" presStyleIdx="0" presStyleCnt="5"/>
      <dgm:spPr/>
    </dgm:pt>
    <dgm:pt modelId="{91F07023-3D32-4F4F-A5AC-26A2BD91FF52}" type="pres">
      <dgm:prSet presAssocID="{4B4BE18B-B0BC-460F-B728-42F9EA91ED36}" presName="parentText" presStyleLbl="node1" presStyleIdx="0" presStyleCnt="5" custScaleX="142857" custScaleY="482055">
        <dgm:presLayoutVars>
          <dgm:chMax val="0"/>
          <dgm:bulletEnabled val="1"/>
        </dgm:presLayoutVars>
      </dgm:prSet>
      <dgm:spPr/>
    </dgm:pt>
    <dgm:pt modelId="{505800C5-BCB2-4947-B46B-18A06B69C23D}" type="pres">
      <dgm:prSet presAssocID="{4B4BE18B-B0BC-460F-B728-42F9EA91ED36}" presName="negativeSpace" presStyleCnt="0"/>
      <dgm:spPr/>
    </dgm:pt>
    <dgm:pt modelId="{A1E14DE3-0230-4C13-824D-67ACA2099008}" type="pres">
      <dgm:prSet presAssocID="{4B4BE18B-B0BC-460F-B728-42F9EA91ED36}" presName="childText" presStyleLbl="conFgAcc1" presStyleIdx="0"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C796761-B034-42A9-AF1D-0F8A8A9FB43D}" type="pres">
      <dgm:prSet presAssocID="{19BFC5EE-8245-4FF2-9A1B-7C5912E5285A}" presName="spaceBetweenRectangles" presStyleCnt="0"/>
      <dgm:spPr/>
    </dgm:pt>
    <dgm:pt modelId="{6CAF9932-ABD3-4607-9613-6B18E4547F90}" type="pres">
      <dgm:prSet presAssocID="{5A11BF36-5711-43D8-92F1-A54B3CAEF88C}" presName="parentLin" presStyleCnt="0"/>
      <dgm:spPr/>
    </dgm:pt>
    <dgm:pt modelId="{FF411710-CBE6-47A5-B7C8-8CBE069F550A}" type="pres">
      <dgm:prSet presAssocID="{5A11BF36-5711-43D8-92F1-A54B3CAEF88C}" presName="parentLeftMargin" presStyleLbl="node1" presStyleIdx="0" presStyleCnt="5"/>
      <dgm:spPr/>
    </dgm:pt>
    <dgm:pt modelId="{6C8DD29B-1CB8-412F-A994-B888A1C08BF2}" type="pres">
      <dgm:prSet presAssocID="{5A11BF36-5711-43D8-92F1-A54B3CAEF88C}" presName="parentText" presStyleLbl="node1" presStyleIdx="1" presStyleCnt="5" custScaleX="142857" custScaleY="492860">
        <dgm:presLayoutVars>
          <dgm:chMax val="0"/>
          <dgm:bulletEnabled val="1"/>
        </dgm:presLayoutVars>
      </dgm:prSet>
      <dgm:spPr/>
    </dgm:pt>
    <dgm:pt modelId="{332A7723-DD52-4540-97FA-8D4FFE3E93DC}" type="pres">
      <dgm:prSet presAssocID="{5A11BF36-5711-43D8-92F1-A54B3CAEF88C}" presName="negativeSpace" presStyleCnt="0"/>
      <dgm:spPr/>
    </dgm:pt>
    <dgm:pt modelId="{C8FF509D-E5BE-4E07-BD7F-AF17AC5055DB}" type="pres">
      <dgm:prSet presAssocID="{5A11BF36-5711-43D8-92F1-A54B3CAEF88C}" presName="childText" presStyleLbl="conFgAcc1" presStyleIdx="1"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321AB4D-06B4-404F-997A-682AEAC6BEDA}" type="pres">
      <dgm:prSet presAssocID="{CF692992-69F5-40A7-8913-E554A2BE3DA9}" presName="spaceBetweenRectangles" presStyleCnt="0"/>
      <dgm:spPr/>
    </dgm:pt>
    <dgm:pt modelId="{CF93C0C7-F711-4818-B946-7F65D447E96D}" type="pres">
      <dgm:prSet presAssocID="{1ADCF07A-53EA-443F-B3EB-996878E56310}" presName="parentLin" presStyleCnt="0"/>
      <dgm:spPr/>
    </dgm:pt>
    <dgm:pt modelId="{CD20E971-5A76-4EF1-9F61-2A1DE0E99890}" type="pres">
      <dgm:prSet presAssocID="{1ADCF07A-53EA-443F-B3EB-996878E56310}" presName="parentLeftMargin" presStyleLbl="node1" presStyleIdx="1" presStyleCnt="5"/>
      <dgm:spPr/>
    </dgm:pt>
    <dgm:pt modelId="{C1524EE0-231F-43D7-A1E0-DCDD814CC52E}" type="pres">
      <dgm:prSet presAssocID="{1ADCF07A-53EA-443F-B3EB-996878E56310}" presName="parentText" presStyleLbl="node1" presStyleIdx="2" presStyleCnt="5" custScaleX="142857" custScaleY="572232">
        <dgm:presLayoutVars>
          <dgm:chMax val="0"/>
          <dgm:bulletEnabled val="1"/>
        </dgm:presLayoutVars>
      </dgm:prSet>
      <dgm:spPr/>
    </dgm:pt>
    <dgm:pt modelId="{E931DF9C-2EFD-4B9C-9380-B1043B86EEF3}" type="pres">
      <dgm:prSet presAssocID="{1ADCF07A-53EA-443F-B3EB-996878E56310}" presName="negativeSpace" presStyleCnt="0"/>
      <dgm:spPr/>
    </dgm:pt>
    <dgm:pt modelId="{9893B83F-C2E5-4173-8DF4-4924F4A78FBB}" type="pres">
      <dgm:prSet presAssocID="{1ADCF07A-53EA-443F-B3EB-996878E56310}" presName="childText" presStyleLbl="conFgAcc1" presStyleIdx="2"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48EE7B3-67DF-45C4-8581-2D078FD97A95}" type="pres">
      <dgm:prSet presAssocID="{9B752DFC-EE01-4166-83FD-ED527DCC4398}" presName="spaceBetweenRectangles" presStyleCnt="0"/>
      <dgm:spPr/>
    </dgm:pt>
    <dgm:pt modelId="{7E4A09B6-73A8-4297-B800-CC9047BB0ED6}" type="pres">
      <dgm:prSet presAssocID="{B6AEF2E4-5B78-4668-B65D-4D6783A51181}" presName="parentLin" presStyleCnt="0"/>
      <dgm:spPr/>
    </dgm:pt>
    <dgm:pt modelId="{DCDF6636-3654-48AD-9166-62E4E74F5C1F}" type="pres">
      <dgm:prSet presAssocID="{B6AEF2E4-5B78-4668-B65D-4D6783A51181}" presName="parentLeftMargin" presStyleLbl="node1" presStyleIdx="2" presStyleCnt="5"/>
      <dgm:spPr/>
    </dgm:pt>
    <dgm:pt modelId="{427163A2-B0C4-42D6-8767-21F2477D2E97}" type="pres">
      <dgm:prSet presAssocID="{B6AEF2E4-5B78-4668-B65D-4D6783A51181}" presName="parentText" presStyleLbl="node1" presStyleIdx="3" presStyleCnt="5" custScaleX="142857" custScaleY="686394">
        <dgm:presLayoutVars>
          <dgm:chMax val="0"/>
          <dgm:bulletEnabled val="1"/>
        </dgm:presLayoutVars>
      </dgm:prSet>
      <dgm:spPr/>
    </dgm:pt>
    <dgm:pt modelId="{AFF4F287-B26B-4647-9680-AFBAB5CB68D1}" type="pres">
      <dgm:prSet presAssocID="{B6AEF2E4-5B78-4668-B65D-4D6783A51181}" presName="negativeSpace" presStyleCnt="0"/>
      <dgm:spPr/>
    </dgm:pt>
    <dgm:pt modelId="{420B13C6-7F52-408F-9DDC-8F7F9DA10210}" type="pres">
      <dgm:prSet presAssocID="{B6AEF2E4-5B78-4668-B65D-4D6783A51181}" presName="childText" presStyleLbl="conFgAcc1" presStyleIdx="3"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9C39681-DCFF-40F6-BF25-94A018CE2369}" type="pres">
      <dgm:prSet presAssocID="{66630431-F249-4D82-9A76-A3E702C542A3}" presName="spaceBetweenRectangles" presStyleCnt="0"/>
      <dgm:spPr/>
    </dgm:pt>
    <dgm:pt modelId="{2FB58A6A-80CC-45B5-96F2-B6B54BD2E56D}" type="pres">
      <dgm:prSet presAssocID="{189DC110-B3C3-4480-BA8F-1093370DE991}" presName="parentLin" presStyleCnt="0"/>
      <dgm:spPr/>
    </dgm:pt>
    <dgm:pt modelId="{36270CA0-DF18-47AE-B424-645DA4D02169}" type="pres">
      <dgm:prSet presAssocID="{189DC110-B3C3-4480-BA8F-1093370DE991}" presName="parentLeftMargin" presStyleLbl="node1" presStyleIdx="3" presStyleCnt="5"/>
      <dgm:spPr/>
    </dgm:pt>
    <dgm:pt modelId="{634F4120-AD62-4C8B-8A9B-C8303BC44E76}" type="pres">
      <dgm:prSet presAssocID="{189DC110-B3C3-4480-BA8F-1093370DE991}" presName="parentText" presStyleLbl="node1" presStyleIdx="4" presStyleCnt="5" custScaleX="142857" custScaleY="1088148">
        <dgm:presLayoutVars>
          <dgm:chMax val="0"/>
          <dgm:bulletEnabled val="1"/>
        </dgm:presLayoutVars>
      </dgm:prSet>
      <dgm:spPr/>
    </dgm:pt>
    <dgm:pt modelId="{E79BC195-3EEB-42F0-8453-2ACBF474459D}" type="pres">
      <dgm:prSet presAssocID="{189DC110-B3C3-4480-BA8F-1093370DE991}" presName="negativeSpace" presStyleCnt="0"/>
      <dgm:spPr/>
    </dgm:pt>
    <dgm:pt modelId="{2299D849-0A7B-4FB4-9A0E-8360DFD2014C}" type="pres">
      <dgm:prSet presAssocID="{189DC110-B3C3-4480-BA8F-1093370DE991}" presName="childText" presStyleLbl="conFgAcc1" presStyleIdx="4" presStyleCnt="5">
        <dgm:presLayoutVars>
          <dgm:bulletEnabled val="1"/>
        </dgm:presLayoutVars>
      </dgm:prSet>
      <dgm:spPr>
        <a:solidFill>
          <a:schemeClr val="accent3">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89A0BD23-64E4-4EBB-B11C-176A7399C3B0}" srcId="{D773E834-AC2E-41BC-89A4-6405ECCEBAEF}" destId="{4B4BE18B-B0BC-460F-B728-42F9EA91ED36}" srcOrd="0" destOrd="0" parTransId="{2B399E34-BEED-49C3-AEE2-0112EB88C994}" sibTransId="{19BFC5EE-8245-4FF2-9A1B-7C5912E5285A}"/>
    <dgm:cxn modelId="{DA5B6526-7AAC-4357-BAB7-F5E32A212ADB}" type="presOf" srcId="{1ADCF07A-53EA-443F-B3EB-996878E56310}" destId="{CD20E971-5A76-4EF1-9F61-2A1DE0E99890}" srcOrd="0" destOrd="0" presId="urn:microsoft.com/office/officeart/2005/8/layout/list1"/>
    <dgm:cxn modelId="{456C9D2B-9ACC-490D-80E8-7256437D74D2}" type="presOf" srcId="{4B4BE18B-B0BC-460F-B728-42F9EA91ED36}" destId="{1781ECB5-BB94-481E-AEB5-15C5120BC144}" srcOrd="0" destOrd="0" presId="urn:microsoft.com/office/officeart/2005/8/layout/list1"/>
    <dgm:cxn modelId="{68814D3A-F1B6-4CF3-9C57-0322E6A17ED2}" type="presOf" srcId="{B6AEF2E4-5B78-4668-B65D-4D6783A51181}" destId="{427163A2-B0C4-42D6-8767-21F2477D2E97}" srcOrd="1" destOrd="0" presId="urn:microsoft.com/office/officeart/2005/8/layout/list1"/>
    <dgm:cxn modelId="{60A2B83B-15C0-44EC-AF65-31B147E7F986}" type="presOf" srcId="{189DC110-B3C3-4480-BA8F-1093370DE991}" destId="{634F4120-AD62-4C8B-8A9B-C8303BC44E76}" srcOrd="1" destOrd="0" presId="urn:microsoft.com/office/officeart/2005/8/layout/list1"/>
    <dgm:cxn modelId="{530C526C-0D04-4185-97A9-702BF8E091E6}" srcId="{D773E834-AC2E-41BC-89A4-6405ECCEBAEF}" destId="{B6AEF2E4-5B78-4668-B65D-4D6783A51181}" srcOrd="3" destOrd="0" parTransId="{4E6C1AC0-E677-4F3E-A4D6-F0BC6E3D8B3F}" sibTransId="{66630431-F249-4D82-9A76-A3E702C542A3}"/>
    <dgm:cxn modelId="{1690F573-001E-4BD6-9149-E7662BEEA705}" type="presOf" srcId="{D773E834-AC2E-41BC-89A4-6405ECCEBAEF}" destId="{8641FBB9-3FFF-4CEB-BC74-BA93E266BAD6}" srcOrd="0" destOrd="0" presId="urn:microsoft.com/office/officeart/2005/8/layout/list1"/>
    <dgm:cxn modelId="{07370A74-A826-4929-8F0C-A66EEA450AE9}" type="presOf" srcId="{4B4BE18B-B0BC-460F-B728-42F9EA91ED36}" destId="{91F07023-3D32-4F4F-A5AC-26A2BD91FF52}" srcOrd="1" destOrd="0" presId="urn:microsoft.com/office/officeart/2005/8/layout/list1"/>
    <dgm:cxn modelId="{DEB2117A-83FF-4AB9-8B5E-04F3CB2413B7}" type="presOf" srcId="{1ADCF07A-53EA-443F-B3EB-996878E56310}" destId="{C1524EE0-231F-43D7-A1E0-DCDD814CC52E}" srcOrd="1" destOrd="0" presId="urn:microsoft.com/office/officeart/2005/8/layout/list1"/>
    <dgm:cxn modelId="{72943984-9D55-48E3-BF97-5A3129BE5D94}" type="presOf" srcId="{B6AEF2E4-5B78-4668-B65D-4D6783A51181}" destId="{DCDF6636-3654-48AD-9166-62E4E74F5C1F}" srcOrd="0" destOrd="0" presId="urn:microsoft.com/office/officeart/2005/8/layout/list1"/>
    <dgm:cxn modelId="{E040A0AE-0BB5-41C1-A5E0-6EEBFE69F4AC}" srcId="{D773E834-AC2E-41BC-89A4-6405ECCEBAEF}" destId="{189DC110-B3C3-4480-BA8F-1093370DE991}" srcOrd="4" destOrd="0" parTransId="{54F26F98-5896-413A-8F2D-CF73FAF63082}" sibTransId="{65D1CA3D-F14F-4414-9C37-ECFCAF4E6359}"/>
    <dgm:cxn modelId="{85EA3FB3-FBB0-44A5-A783-06189D6FE1C8}" srcId="{D773E834-AC2E-41BC-89A4-6405ECCEBAEF}" destId="{5A11BF36-5711-43D8-92F1-A54B3CAEF88C}" srcOrd="1" destOrd="0" parTransId="{CAE88CA6-1F82-49F9-936D-FD18CCB95633}" sibTransId="{CF692992-69F5-40A7-8913-E554A2BE3DA9}"/>
    <dgm:cxn modelId="{208901BD-ED4B-4EFB-90B3-F8BDE4C2B3D9}" type="presOf" srcId="{5A11BF36-5711-43D8-92F1-A54B3CAEF88C}" destId="{FF411710-CBE6-47A5-B7C8-8CBE069F550A}" srcOrd="0" destOrd="0" presId="urn:microsoft.com/office/officeart/2005/8/layout/list1"/>
    <dgm:cxn modelId="{E5C23BE1-A699-414C-AE2A-BCF4E17A94F0}" type="presOf" srcId="{189DC110-B3C3-4480-BA8F-1093370DE991}" destId="{36270CA0-DF18-47AE-B424-645DA4D02169}" srcOrd="0" destOrd="0" presId="urn:microsoft.com/office/officeart/2005/8/layout/list1"/>
    <dgm:cxn modelId="{D585AEF2-008B-43BB-BC09-F9192DCDE29C}" srcId="{D773E834-AC2E-41BC-89A4-6405ECCEBAEF}" destId="{1ADCF07A-53EA-443F-B3EB-996878E56310}" srcOrd="2" destOrd="0" parTransId="{B6E8A8A8-5115-4748-AA0C-FFEE3F2C9CE4}" sibTransId="{9B752DFC-EE01-4166-83FD-ED527DCC4398}"/>
    <dgm:cxn modelId="{CC1A61FB-9358-4CB3-807E-51E61E3EAF47}" type="presOf" srcId="{5A11BF36-5711-43D8-92F1-A54B3CAEF88C}" destId="{6C8DD29B-1CB8-412F-A994-B888A1C08BF2}" srcOrd="1" destOrd="0" presId="urn:microsoft.com/office/officeart/2005/8/layout/list1"/>
    <dgm:cxn modelId="{5E583E7F-342C-4BBE-A7C6-EDA4F603C7BC}" type="presParOf" srcId="{8641FBB9-3FFF-4CEB-BC74-BA93E266BAD6}" destId="{71E9A7FC-685B-46A9-8B96-86F445BAC437}" srcOrd="0" destOrd="0" presId="urn:microsoft.com/office/officeart/2005/8/layout/list1"/>
    <dgm:cxn modelId="{34FB26C3-C498-41E3-BB84-E497A61CEEB5}" type="presParOf" srcId="{71E9A7FC-685B-46A9-8B96-86F445BAC437}" destId="{1781ECB5-BB94-481E-AEB5-15C5120BC144}" srcOrd="0" destOrd="0" presId="urn:microsoft.com/office/officeart/2005/8/layout/list1"/>
    <dgm:cxn modelId="{88E73F68-73BE-41DF-8457-B0DFDF649C94}" type="presParOf" srcId="{71E9A7FC-685B-46A9-8B96-86F445BAC437}" destId="{91F07023-3D32-4F4F-A5AC-26A2BD91FF52}" srcOrd="1" destOrd="0" presId="urn:microsoft.com/office/officeart/2005/8/layout/list1"/>
    <dgm:cxn modelId="{B7A22D4A-D426-4AD5-A954-343D203DAF52}" type="presParOf" srcId="{8641FBB9-3FFF-4CEB-BC74-BA93E266BAD6}" destId="{505800C5-BCB2-4947-B46B-18A06B69C23D}" srcOrd="1" destOrd="0" presId="urn:microsoft.com/office/officeart/2005/8/layout/list1"/>
    <dgm:cxn modelId="{20E06DE9-C6D2-4E7E-82D4-0C7B430CFC6D}" type="presParOf" srcId="{8641FBB9-3FFF-4CEB-BC74-BA93E266BAD6}" destId="{A1E14DE3-0230-4C13-824D-67ACA2099008}" srcOrd="2" destOrd="0" presId="urn:microsoft.com/office/officeart/2005/8/layout/list1"/>
    <dgm:cxn modelId="{B8211AFD-E75A-4EAB-BC93-0BC6D3C1E597}" type="presParOf" srcId="{8641FBB9-3FFF-4CEB-BC74-BA93E266BAD6}" destId="{3C796761-B034-42A9-AF1D-0F8A8A9FB43D}" srcOrd="3" destOrd="0" presId="urn:microsoft.com/office/officeart/2005/8/layout/list1"/>
    <dgm:cxn modelId="{8BBBDF3C-125D-444C-9459-4FC1D3A1D297}" type="presParOf" srcId="{8641FBB9-3FFF-4CEB-BC74-BA93E266BAD6}" destId="{6CAF9932-ABD3-4607-9613-6B18E4547F90}" srcOrd="4" destOrd="0" presId="urn:microsoft.com/office/officeart/2005/8/layout/list1"/>
    <dgm:cxn modelId="{DD10DC27-7492-4CAD-AC0F-473BB5EA83DE}" type="presParOf" srcId="{6CAF9932-ABD3-4607-9613-6B18E4547F90}" destId="{FF411710-CBE6-47A5-B7C8-8CBE069F550A}" srcOrd="0" destOrd="0" presId="urn:microsoft.com/office/officeart/2005/8/layout/list1"/>
    <dgm:cxn modelId="{A70BE003-8D5C-4550-986F-BA80D599B270}" type="presParOf" srcId="{6CAF9932-ABD3-4607-9613-6B18E4547F90}" destId="{6C8DD29B-1CB8-412F-A994-B888A1C08BF2}" srcOrd="1" destOrd="0" presId="urn:microsoft.com/office/officeart/2005/8/layout/list1"/>
    <dgm:cxn modelId="{CD566A79-2E3C-498D-A47E-C816D13E82CF}" type="presParOf" srcId="{8641FBB9-3FFF-4CEB-BC74-BA93E266BAD6}" destId="{332A7723-DD52-4540-97FA-8D4FFE3E93DC}" srcOrd="5" destOrd="0" presId="urn:microsoft.com/office/officeart/2005/8/layout/list1"/>
    <dgm:cxn modelId="{16912E48-4723-4F27-8B5D-43A3BC5E98D9}" type="presParOf" srcId="{8641FBB9-3FFF-4CEB-BC74-BA93E266BAD6}" destId="{C8FF509D-E5BE-4E07-BD7F-AF17AC5055DB}" srcOrd="6" destOrd="0" presId="urn:microsoft.com/office/officeart/2005/8/layout/list1"/>
    <dgm:cxn modelId="{E34BD49A-6246-48B8-8216-0AD951C4F2B2}" type="presParOf" srcId="{8641FBB9-3FFF-4CEB-BC74-BA93E266BAD6}" destId="{8321AB4D-06B4-404F-997A-682AEAC6BEDA}" srcOrd="7" destOrd="0" presId="urn:microsoft.com/office/officeart/2005/8/layout/list1"/>
    <dgm:cxn modelId="{EB59D92D-24B7-4415-8051-F02DDC07B7F5}" type="presParOf" srcId="{8641FBB9-3FFF-4CEB-BC74-BA93E266BAD6}" destId="{CF93C0C7-F711-4818-B946-7F65D447E96D}" srcOrd="8" destOrd="0" presId="urn:microsoft.com/office/officeart/2005/8/layout/list1"/>
    <dgm:cxn modelId="{96B159FB-9F29-4C4A-8347-798EF897AE6C}" type="presParOf" srcId="{CF93C0C7-F711-4818-B946-7F65D447E96D}" destId="{CD20E971-5A76-4EF1-9F61-2A1DE0E99890}" srcOrd="0" destOrd="0" presId="urn:microsoft.com/office/officeart/2005/8/layout/list1"/>
    <dgm:cxn modelId="{23C15587-2238-4EFC-B368-1F1ED9B55302}" type="presParOf" srcId="{CF93C0C7-F711-4818-B946-7F65D447E96D}" destId="{C1524EE0-231F-43D7-A1E0-DCDD814CC52E}" srcOrd="1" destOrd="0" presId="urn:microsoft.com/office/officeart/2005/8/layout/list1"/>
    <dgm:cxn modelId="{09F7C885-0C82-4DAC-965A-C80686ABFDE5}" type="presParOf" srcId="{8641FBB9-3FFF-4CEB-BC74-BA93E266BAD6}" destId="{E931DF9C-2EFD-4B9C-9380-B1043B86EEF3}" srcOrd="9" destOrd="0" presId="urn:microsoft.com/office/officeart/2005/8/layout/list1"/>
    <dgm:cxn modelId="{2F101243-F85C-4EC1-8962-A71B58C473F4}" type="presParOf" srcId="{8641FBB9-3FFF-4CEB-BC74-BA93E266BAD6}" destId="{9893B83F-C2E5-4173-8DF4-4924F4A78FBB}" srcOrd="10" destOrd="0" presId="urn:microsoft.com/office/officeart/2005/8/layout/list1"/>
    <dgm:cxn modelId="{F8F7CB2E-506A-4ABA-8E94-9166FD2BB546}" type="presParOf" srcId="{8641FBB9-3FFF-4CEB-BC74-BA93E266BAD6}" destId="{648EE7B3-67DF-45C4-8581-2D078FD97A95}" srcOrd="11" destOrd="0" presId="urn:microsoft.com/office/officeart/2005/8/layout/list1"/>
    <dgm:cxn modelId="{C5C27905-6181-4502-8823-371E62928CAB}" type="presParOf" srcId="{8641FBB9-3FFF-4CEB-BC74-BA93E266BAD6}" destId="{7E4A09B6-73A8-4297-B800-CC9047BB0ED6}" srcOrd="12" destOrd="0" presId="urn:microsoft.com/office/officeart/2005/8/layout/list1"/>
    <dgm:cxn modelId="{0583C7D3-711C-49DA-9029-A4E8B615A992}" type="presParOf" srcId="{7E4A09B6-73A8-4297-B800-CC9047BB0ED6}" destId="{DCDF6636-3654-48AD-9166-62E4E74F5C1F}" srcOrd="0" destOrd="0" presId="urn:microsoft.com/office/officeart/2005/8/layout/list1"/>
    <dgm:cxn modelId="{AE574E01-4116-4A50-A48B-DF7BCF57064F}" type="presParOf" srcId="{7E4A09B6-73A8-4297-B800-CC9047BB0ED6}" destId="{427163A2-B0C4-42D6-8767-21F2477D2E97}" srcOrd="1" destOrd="0" presId="urn:microsoft.com/office/officeart/2005/8/layout/list1"/>
    <dgm:cxn modelId="{9E90EE7D-DA3B-4EF9-A36B-660ED6A10F66}" type="presParOf" srcId="{8641FBB9-3FFF-4CEB-BC74-BA93E266BAD6}" destId="{AFF4F287-B26B-4647-9680-AFBAB5CB68D1}" srcOrd="13" destOrd="0" presId="urn:microsoft.com/office/officeart/2005/8/layout/list1"/>
    <dgm:cxn modelId="{277B0921-4F18-4EE4-B6CA-B8508D5A7E17}" type="presParOf" srcId="{8641FBB9-3FFF-4CEB-BC74-BA93E266BAD6}" destId="{420B13C6-7F52-408F-9DDC-8F7F9DA10210}" srcOrd="14" destOrd="0" presId="urn:microsoft.com/office/officeart/2005/8/layout/list1"/>
    <dgm:cxn modelId="{115E65AD-43B0-4073-8D6A-5FCF16CFB95E}" type="presParOf" srcId="{8641FBB9-3FFF-4CEB-BC74-BA93E266BAD6}" destId="{29C39681-DCFF-40F6-BF25-94A018CE2369}" srcOrd="15" destOrd="0" presId="urn:microsoft.com/office/officeart/2005/8/layout/list1"/>
    <dgm:cxn modelId="{D88791FC-4530-4302-A0AA-17F7DDAFE62B}" type="presParOf" srcId="{8641FBB9-3FFF-4CEB-BC74-BA93E266BAD6}" destId="{2FB58A6A-80CC-45B5-96F2-B6B54BD2E56D}" srcOrd="16" destOrd="0" presId="urn:microsoft.com/office/officeart/2005/8/layout/list1"/>
    <dgm:cxn modelId="{A6B73747-CFF8-4646-AEDD-BC079C118511}" type="presParOf" srcId="{2FB58A6A-80CC-45B5-96F2-B6B54BD2E56D}" destId="{36270CA0-DF18-47AE-B424-645DA4D02169}" srcOrd="0" destOrd="0" presId="urn:microsoft.com/office/officeart/2005/8/layout/list1"/>
    <dgm:cxn modelId="{A378DC10-B51E-46D1-B498-0340AF1C461F}" type="presParOf" srcId="{2FB58A6A-80CC-45B5-96F2-B6B54BD2E56D}" destId="{634F4120-AD62-4C8B-8A9B-C8303BC44E76}" srcOrd="1" destOrd="0" presId="urn:microsoft.com/office/officeart/2005/8/layout/list1"/>
    <dgm:cxn modelId="{9B1EC16A-94E4-4EA3-9530-D32688970300}" type="presParOf" srcId="{8641FBB9-3FFF-4CEB-BC74-BA93E266BAD6}" destId="{E79BC195-3EEB-42F0-8453-2ACBF474459D}" srcOrd="17" destOrd="0" presId="urn:microsoft.com/office/officeart/2005/8/layout/list1"/>
    <dgm:cxn modelId="{19C5D2CD-D124-4D43-A9F6-6F32A18435DF}" type="presParOf" srcId="{8641FBB9-3FFF-4CEB-BC74-BA93E266BAD6}" destId="{2299D849-0A7B-4FB4-9A0E-8360DFD201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1C9F41-1B4A-40BF-840E-4BE405E0331F}"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ru-RU"/>
        </a:p>
      </dgm:t>
    </dgm:pt>
    <dgm:pt modelId="{E9ADE30E-B97A-4CD4-8649-0B4E9AFADC69}">
      <dgm:prSet custT="1"/>
      <dgm:spPr>
        <a:ln>
          <a:solidFill>
            <a:schemeClr val="accent3">
              <a:lumMod val="75000"/>
            </a:schemeClr>
          </a:solidFill>
        </a:ln>
      </dgm:spPr>
      <dgm:t>
        <a:bodyPr/>
        <a:lstStyle/>
        <a:p>
          <a:pPr rtl="0"/>
          <a:r>
            <a:rPr lang="ru-RU" sz="2000" dirty="0"/>
            <a:t>1. Простота;</a:t>
          </a:r>
        </a:p>
      </dgm:t>
    </dgm:pt>
    <dgm:pt modelId="{2DE34C22-05C2-43B8-A417-FE4425522E2C}" type="parTrans" cxnId="{C2376A2D-0016-4D3C-9852-4C92CA194B99}">
      <dgm:prSet/>
      <dgm:spPr/>
      <dgm:t>
        <a:bodyPr/>
        <a:lstStyle/>
        <a:p>
          <a:endParaRPr lang="ru-RU"/>
        </a:p>
      </dgm:t>
    </dgm:pt>
    <dgm:pt modelId="{F75C8638-4D06-4E36-AB5F-960D80A430C5}" type="sibTrans" cxnId="{C2376A2D-0016-4D3C-9852-4C92CA194B99}">
      <dgm:prSet/>
      <dgm:spPr/>
      <dgm:t>
        <a:bodyPr/>
        <a:lstStyle/>
        <a:p>
          <a:endParaRPr lang="ru-RU"/>
        </a:p>
      </dgm:t>
    </dgm:pt>
    <dgm:pt modelId="{608FC0B3-412C-4798-9406-AE1ED9C6F441}">
      <dgm:prSet custT="1"/>
      <dgm:spPr>
        <a:ln>
          <a:solidFill>
            <a:schemeClr val="accent3">
              <a:lumMod val="75000"/>
            </a:schemeClr>
          </a:solidFill>
        </a:ln>
      </dgm:spPr>
      <dgm:t>
        <a:bodyPr/>
        <a:lstStyle/>
        <a:p>
          <a:pPr rtl="0"/>
          <a:r>
            <a:rPr lang="ru-RU" sz="2000" dirty="0"/>
            <a:t>2. Использование метафор, аналогий и примеров; </a:t>
          </a:r>
        </a:p>
      </dgm:t>
    </dgm:pt>
    <dgm:pt modelId="{99A968FB-00B1-4708-BFFC-09037A516650}" type="parTrans" cxnId="{552E2D3C-0CCF-4CF4-83DB-A4D62355C877}">
      <dgm:prSet/>
      <dgm:spPr/>
      <dgm:t>
        <a:bodyPr/>
        <a:lstStyle/>
        <a:p>
          <a:endParaRPr lang="ru-RU"/>
        </a:p>
      </dgm:t>
    </dgm:pt>
    <dgm:pt modelId="{70FD7D04-0A03-42A1-99C1-C0FAA152D0D6}" type="sibTrans" cxnId="{552E2D3C-0CCF-4CF4-83DB-A4D62355C877}">
      <dgm:prSet/>
      <dgm:spPr/>
      <dgm:t>
        <a:bodyPr/>
        <a:lstStyle/>
        <a:p>
          <a:endParaRPr lang="ru-RU"/>
        </a:p>
      </dgm:t>
    </dgm:pt>
    <dgm:pt modelId="{257D6E11-7986-466C-8049-E684E7156874}">
      <dgm:prSet custT="1"/>
      <dgm:spPr>
        <a:ln>
          <a:solidFill>
            <a:schemeClr val="accent3">
              <a:lumMod val="75000"/>
            </a:schemeClr>
          </a:solidFill>
        </a:ln>
      </dgm:spPr>
      <dgm:t>
        <a:bodyPr/>
        <a:lstStyle/>
        <a:p>
          <a:pPr rtl="0"/>
          <a:r>
            <a:rPr lang="ru-RU" sz="2000" dirty="0"/>
            <a:t>3. Разнообразие средств агитации;</a:t>
          </a:r>
        </a:p>
      </dgm:t>
    </dgm:pt>
    <dgm:pt modelId="{24856B48-E2E7-4CF9-AA76-6D6F8A85694E}" type="parTrans" cxnId="{E94CC4AD-259B-48B8-BDC5-92606E7D3141}">
      <dgm:prSet/>
      <dgm:spPr/>
      <dgm:t>
        <a:bodyPr/>
        <a:lstStyle/>
        <a:p>
          <a:endParaRPr lang="ru-RU"/>
        </a:p>
      </dgm:t>
    </dgm:pt>
    <dgm:pt modelId="{D3B07E5D-C892-42A4-8980-52BCFB5327B5}" type="sibTrans" cxnId="{E94CC4AD-259B-48B8-BDC5-92606E7D3141}">
      <dgm:prSet/>
      <dgm:spPr/>
      <dgm:t>
        <a:bodyPr/>
        <a:lstStyle/>
        <a:p>
          <a:endParaRPr lang="ru-RU"/>
        </a:p>
      </dgm:t>
    </dgm:pt>
    <dgm:pt modelId="{AA44AE45-4BFF-4086-BD5F-CCC5D561342F}">
      <dgm:prSet custT="1"/>
      <dgm:spPr>
        <a:ln>
          <a:solidFill>
            <a:schemeClr val="accent3">
              <a:lumMod val="75000"/>
            </a:schemeClr>
          </a:solidFill>
        </a:ln>
      </dgm:spPr>
      <dgm:t>
        <a:bodyPr/>
        <a:lstStyle/>
        <a:p>
          <a:pPr rtl="0"/>
          <a:r>
            <a:rPr lang="ru-RU" sz="2000" dirty="0"/>
            <a:t>4. Неустанное повторение;</a:t>
          </a:r>
        </a:p>
      </dgm:t>
    </dgm:pt>
    <dgm:pt modelId="{FC299EE9-9F45-4A6B-9A59-2E8A928FDFAB}" type="parTrans" cxnId="{22A43914-EC5F-4DB9-82DD-0B4E43D3C81D}">
      <dgm:prSet/>
      <dgm:spPr/>
      <dgm:t>
        <a:bodyPr/>
        <a:lstStyle/>
        <a:p>
          <a:endParaRPr lang="ru-RU"/>
        </a:p>
      </dgm:t>
    </dgm:pt>
    <dgm:pt modelId="{024A6CB8-E4C8-445F-956A-92861C9BE8EC}" type="sibTrans" cxnId="{22A43914-EC5F-4DB9-82DD-0B4E43D3C81D}">
      <dgm:prSet/>
      <dgm:spPr/>
      <dgm:t>
        <a:bodyPr/>
        <a:lstStyle/>
        <a:p>
          <a:endParaRPr lang="ru-RU"/>
        </a:p>
      </dgm:t>
    </dgm:pt>
    <dgm:pt modelId="{22F6CCBF-8F42-40D8-B55B-A74AACD1FE5E}">
      <dgm:prSet custT="1"/>
      <dgm:spPr>
        <a:ln>
          <a:solidFill>
            <a:schemeClr val="accent3">
              <a:lumMod val="75000"/>
            </a:schemeClr>
          </a:solidFill>
        </a:ln>
      </dgm:spPr>
      <dgm:t>
        <a:bodyPr/>
        <a:lstStyle/>
        <a:p>
          <a:pPr rtl="0"/>
          <a:r>
            <a:rPr lang="ru-RU" sz="2000" dirty="0"/>
            <a:t>5. Личный пример;</a:t>
          </a:r>
        </a:p>
      </dgm:t>
    </dgm:pt>
    <dgm:pt modelId="{DE67C1B0-0964-46CB-9654-1DA1859D99CA}" type="parTrans" cxnId="{10FCAE0F-4B2A-4547-BB70-B33FE4900DA4}">
      <dgm:prSet/>
      <dgm:spPr/>
      <dgm:t>
        <a:bodyPr/>
        <a:lstStyle/>
        <a:p>
          <a:endParaRPr lang="ru-RU"/>
        </a:p>
      </dgm:t>
    </dgm:pt>
    <dgm:pt modelId="{1DDC297E-BDD7-4AA0-9ABA-8408E2F49C0A}" type="sibTrans" cxnId="{10FCAE0F-4B2A-4547-BB70-B33FE4900DA4}">
      <dgm:prSet/>
      <dgm:spPr/>
      <dgm:t>
        <a:bodyPr/>
        <a:lstStyle/>
        <a:p>
          <a:endParaRPr lang="ru-RU"/>
        </a:p>
      </dgm:t>
    </dgm:pt>
    <dgm:pt modelId="{C83E0212-50E0-4307-8A66-8A456EC437CA}">
      <dgm:prSet custT="1"/>
      <dgm:spPr>
        <a:ln>
          <a:solidFill>
            <a:schemeClr val="accent3">
              <a:lumMod val="75000"/>
            </a:schemeClr>
          </a:solidFill>
        </a:ln>
      </dgm:spPr>
      <dgm:t>
        <a:bodyPr/>
        <a:lstStyle/>
        <a:p>
          <a:pPr rtl="0"/>
          <a:r>
            <a:rPr lang="ru-RU" sz="2000" dirty="0"/>
            <a:t>6. Разъяснение кажущегося несоответствия действий провозглашенному курсу;</a:t>
          </a:r>
        </a:p>
      </dgm:t>
    </dgm:pt>
    <dgm:pt modelId="{60041937-C652-4646-9C83-415519F34444}" type="parTrans" cxnId="{543A41B4-8613-4CFE-B609-BE8FD1D490A7}">
      <dgm:prSet/>
      <dgm:spPr/>
      <dgm:t>
        <a:bodyPr/>
        <a:lstStyle/>
        <a:p>
          <a:endParaRPr lang="ru-RU"/>
        </a:p>
      </dgm:t>
    </dgm:pt>
    <dgm:pt modelId="{BDD559BA-D971-4709-896B-A5A864B309B1}" type="sibTrans" cxnId="{543A41B4-8613-4CFE-B609-BE8FD1D490A7}">
      <dgm:prSet/>
      <dgm:spPr/>
      <dgm:t>
        <a:bodyPr/>
        <a:lstStyle/>
        <a:p>
          <a:endParaRPr lang="ru-RU"/>
        </a:p>
      </dgm:t>
    </dgm:pt>
    <dgm:pt modelId="{E72607D2-45ED-466F-B045-D6FC52B9124B}">
      <dgm:prSet custT="1"/>
      <dgm:spPr>
        <a:ln>
          <a:solidFill>
            <a:schemeClr val="accent3">
              <a:lumMod val="75000"/>
            </a:schemeClr>
          </a:solidFill>
        </a:ln>
      </dgm:spPr>
      <dgm:t>
        <a:bodyPr/>
        <a:lstStyle/>
        <a:p>
          <a:pPr rtl="0"/>
          <a:r>
            <a:rPr lang="ru-RU" sz="2000" dirty="0"/>
            <a:t>7. Желание понять друг друга.</a:t>
          </a:r>
        </a:p>
      </dgm:t>
    </dgm:pt>
    <dgm:pt modelId="{D184613E-9EB4-4B20-8B86-16185CB6AD2A}" type="parTrans" cxnId="{A55136DB-CFCC-480E-94A5-44CC4C6491B1}">
      <dgm:prSet/>
      <dgm:spPr/>
      <dgm:t>
        <a:bodyPr/>
        <a:lstStyle/>
        <a:p>
          <a:endParaRPr lang="ru-RU"/>
        </a:p>
      </dgm:t>
    </dgm:pt>
    <dgm:pt modelId="{F256E1D4-051F-4641-AEEA-CC0B36DC7653}" type="sibTrans" cxnId="{A55136DB-CFCC-480E-94A5-44CC4C6491B1}">
      <dgm:prSet/>
      <dgm:spPr/>
      <dgm:t>
        <a:bodyPr/>
        <a:lstStyle/>
        <a:p>
          <a:endParaRPr lang="ru-RU"/>
        </a:p>
      </dgm:t>
    </dgm:pt>
    <dgm:pt modelId="{3E5B74CD-6980-4AEA-8E74-AD01135BE062}" type="pres">
      <dgm:prSet presAssocID="{DF1C9F41-1B4A-40BF-840E-4BE405E0331F}" presName="linear" presStyleCnt="0">
        <dgm:presLayoutVars>
          <dgm:animLvl val="lvl"/>
          <dgm:resizeHandles val="exact"/>
        </dgm:presLayoutVars>
      </dgm:prSet>
      <dgm:spPr/>
    </dgm:pt>
    <dgm:pt modelId="{41AD425C-B58A-405C-83F2-541A7B90F0A1}" type="pres">
      <dgm:prSet presAssocID="{E9ADE30E-B97A-4CD4-8649-0B4E9AFADC69}" presName="parentText" presStyleLbl="node1" presStyleIdx="0" presStyleCnt="7">
        <dgm:presLayoutVars>
          <dgm:chMax val="0"/>
          <dgm:bulletEnabled val="1"/>
        </dgm:presLayoutVars>
      </dgm:prSet>
      <dgm:spPr/>
    </dgm:pt>
    <dgm:pt modelId="{15F6C3C9-B418-4144-93F4-E0E0FB04CB5E}" type="pres">
      <dgm:prSet presAssocID="{F75C8638-4D06-4E36-AB5F-960D80A430C5}" presName="spacer" presStyleCnt="0"/>
      <dgm:spPr/>
    </dgm:pt>
    <dgm:pt modelId="{C1244C8B-4477-43A4-A4C2-B472C0289836}" type="pres">
      <dgm:prSet presAssocID="{608FC0B3-412C-4798-9406-AE1ED9C6F441}" presName="parentText" presStyleLbl="node1" presStyleIdx="1" presStyleCnt="7">
        <dgm:presLayoutVars>
          <dgm:chMax val="0"/>
          <dgm:bulletEnabled val="1"/>
        </dgm:presLayoutVars>
      </dgm:prSet>
      <dgm:spPr/>
    </dgm:pt>
    <dgm:pt modelId="{51E349DA-F757-4B28-86FA-8B2CD68D84AE}" type="pres">
      <dgm:prSet presAssocID="{70FD7D04-0A03-42A1-99C1-C0FAA152D0D6}" presName="spacer" presStyleCnt="0"/>
      <dgm:spPr/>
    </dgm:pt>
    <dgm:pt modelId="{FAFC9F42-A863-4B6B-8E48-18DEA2551C07}" type="pres">
      <dgm:prSet presAssocID="{257D6E11-7986-466C-8049-E684E7156874}" presName="parentText" presStyleLbl="node1" presStyleIdx="2" presStyleCnt="7">
        <dgm:presLayoutVars>
          <dgm:chMax val="0"/>
          <dgm:bulletEnabled val="1"/>
        </dgm:presLayoutVars>
      </dgm:prSet>
      <dgm:spPr/>
    </dgm:pt>
    <dgm:pt modelId="{42EAA639-EA19-45C7-B06A-C3D1EEFABD5D}" type="pres">
      <dgm:prSet presAssocID="{D3B07E5D-C892-42A4-8980-52BCFB5327B5}" presName="spacer" presStyleCnt="0"/>
      <dgm:spPr/>
    </dgm:pt>
    <dgm:pt modelId="{47814853-AB92-461E-BA25-E0B042642C9B}" type="pres">
      <dgm:prSet presAssocID="{AA44AE45-4BFF-4086-BD5F-CCC5D561342F}" presName="parentText" presStyleLbl="node1" presStyleIdx="3" presStyleCnt="7">
        <dgm:presLayoutVars>
          <dgm:chMax val="0"/>
          <dgm:bulletEnabled val="1"/>
        </dgm:presLayoutVars>
      </dgm:prSet>
      <dgm:spPr/>
    </dgm:pt>
    <dgm:pt modelId="{2F21D5EA-9DB3-483E-B4B1-2D41E211984E}" type="pres">
      <dgm:prSet presAssocID="{024A6CB8-E4C8-445F-956A-92861C9BE8EC}" presName="spacer" presStyleCnt="0"/>
      <dgm:spPr/>
    </dgm:pt>
    <dgm:pt modelId="{9873B1F9-2D7C-4E49-8B71-A12AC0853228}" type="pres">
      <dgm:prSet presAssocID="{22F6CCBF-8F42-40D8-B55B-A74AACD1FE5E}" presName="parentText" presStyleLbl="node1" presStyleIdx="4" presStyleCnt="7">
        <dgm:presLayoutVars>
          <dgm:chMax val="0"/>
          <dgm:bulletEnabled val="1"/>
        </dgm:presLayoutVars>
      </dgm:prSet>
      <dgm:spPr/>
    </dgm:pt>
    <dgm:pt modelId="{04FDC9B0-45B4-41EE-9BFE-9B86B24B28A1}" type="pres">
      <dgm:prSet presAssocID="{1DDC297E-BDD7-4AA0-9ABA-8408E2F49C0A}" presName="spacer" presStyleCnt="0"/>
      <dgm:spPr/>
    </dgm:pt>
    <dgm:pt modelId="{134DE31B-4C80-4DD1-ACEC-A9161D0CFD1F}" type="pres">
      <dgm:prSet presAssocID="{C83E0212-50E0-4307-8A66-8A456EC437CA}" presName="parentText" presStyleLbl="node1" presStyleIdx="5" presStyleCnt="7" custScaleY="170106">
        <dgm:presLayoutVars>
          <dgm:chMax val="0"/>
          <dgm:bulletEnabled val="1"/>
        </dgm:presLayoutVars>
      </dgm:prSet>
      <dgm:spPr/>
    </dgm:pt>
    <dgm:pt modelId="{88F72E38-201E-4587-B62A-BA94BFBCF474}" type="pres">
      <dgm:prSet presAssocID="{BDD559BA-D971-4709-896B-A5A864B309B1}" presName="spacer" presStyleCnt="0"/>
      <dgm:spPr/>
    </dgm:pt>
    <dgm:pt modelId="{9A012E20-5774-4B59-9AC7-F3E61B92BB57}" type="pres">
      <dgm:prSet presAssocID="{E72607D2-45ED-466F-B045-D6FC52B9124B}" presName="parentText" presStyleLbl="node1" presStyleIdx="6" presStyleCnt="7">
        <dgm:presLayoutVars>
          <dgm:chMax val="0"/>
          <dgm:bulletEnabled val="1"/>
        </dgm:presLayoutVars>
      </dgm:prSet>
      <dgm:spPr/>
    </dgm:pt>
  </dgm:ptLst>
  <dgm:cxnLst>
    <dgm:cxn modelId="{520CD70B-7BC6-4455-91FD-C16D3A13E636}" type="presOf" srcId="{AA44AE45-4BFF-4086-BD5F-CCC5D561342F}" destId="{47814853-AB92-461E-BA25-E0B042642C9B}" srcOrd="0" destOrd="0" presId="urn:microsoft.com/office/officeart/2005/8/layout/vList2"/>
    <dgm:cxn modelId="{10FCAE0F-4B2A-4547-BB70-B33FE4900DA4}" srcId="{DF1C9F41-1B4A-40BF-840E-4BE405E0331F}" destId="{22F6CCBF-8F42-40D8-B55B-A74AACD1FE5E}" srcOrd="4" destOrd="0" parTransId="{DE67C1B0-0964-46CB-9654-1DA1859D99CA}" sibTransId="{1DDC297E-BDD7-4AA0-9ABA-8408E2F49C0A}"/>
    <dgm:cxn modelId="{22A43914-EC5F-4DB9-82DD-0B4E43D3C81D}" srcId="{DF1C9F41-1B4A-40BF-840E-4BE405E0331F}" destId="{AA44AE45-4BFF-4086-BD5F-CCC5D561342F}" srcOrd="3" destOrd="0" parTransId="{FC299EE9-9F45-4A6B-9A59-2E8A928FDFAB}" sibTransId="{024A6CB8-E4C8-445F-956A-92861C9BE8EC}"/>
    <dgm:cxn modelId="{F6B96228-FBC1-44D9-844A-CDB6053DDEA6}" type="presOf" srcId="{C83E0212-50E0-4307-8A66-8A456EC437CA}" destId="{134DE31B-4C80-4DD1-ACEC-A9161D0CFD1F}" srcOrd="0" destOrd="0" presId="urn:microsoft.com/office/officeart/2005/8/layout/vList2"/>
    <dgm:cxn modelId="{C2376A2D-0016-4D3C-9852-4C92CA194B99}" srcId="{DF1C9F41-1B4A-40BF-840E-4BE405E0331F}" destId="{E9ADE30E-B97A-4CD4-8649-0B4E9AFADC69}" srcOrd="0" destOrd="0" parTransId="{2DE34C22-05C2-43B8-A417-FE4425522E2C}" sibTransId="{F75C8638-4D06-4E36-AB5F-960D80A430C5}"/>
    <dgm:cxn modelId="{4BCE5731-F5B7-48C0-8AE5-FAB7E0C1EDDC}" type="presOf" srcId="{DF1C9F41-1B4A-40BF-840E-4BE405E0331F}" destId="{3E5B74CD-6980-4AEA-8E74-AD01135BE062}" srcOrd="0" destOrd="0" presId="urn:microsoft.com/office/officeart/2005/8/layout/vList2"/>
    <dgm:cxn modelId="{552E2D3C-0CCF-4CF4-83DB-A4D62355C877}" srcId="{DF1C9F41-1B4A-40BF-840E-4BE405E0331F}" destId="{608FC0B3-412C-4798-9406-AE1ED9C6F441}" srcOrd="1" destOrd="0" parTransId="{99A968FB-00B1-4708-BFFC-09037A516650}" sibTransId="{70FD7D04-0A03-42A1-99C1-C0FAA152D0D6}"/>
    <dgm:cxn modelId="{01A83D6B-6B0F-4B91-BCFC-13FC71862B47}" type="presOf" srcId="{E72607D2-45ED-466F-B045-D6FC52B9124B}" destId="{9A012E20-5774-4B59-9AC7-F3E61B92BB57}" srcOrd="0" destOrd="0" presId="urn:microsoft.com/office/officeart/2005/8/layout/vList2"/>
    <dgm:cxn modelId="{703DF091-8AA3-4955-8462-ED1040D3AF04}" type="presOf" srcId="{22F6CCBF-8F42-40D8-B55B-A74AACD1FE5E}" destId="{9873B1F9-2D7C-4E49-8B71-A12AC0853228}" srcOrd="0" destOrd="0" presId="urn:microsoft.com/office/officeart/2005/8/layout/vList2"/>
    <dgm:cxn modelId="{E94CC4AD-259B-48B8-BDC5-92606E7D3141}" srcId="{DF1C9F41-1B4A-40BF-840E-4BE405E0331F}" destId="{257D6E11-7986-466C-8049-E684E7156874}" srcOrd="2" destOrd="0" parTransId="{24856B48-E2E7-4CF9-AA76-6D6F8A85694E}" sibTransId="{D3B07E5D-C892-42A4-8980-52BCFB5327B5}"/>
    <dgm:cxn modelId="{543A41B4-8613-4CFE-B609-BE8FD1D490A7}" srcId="{DF1C9F41-1B4A-40BF-840E-4BE405E0331F}" destId="{C83E0212-50E0-4307-8A66-8A456EC437CA}" srcOrd="5" destOrd="0" parTransId="{60041937-C652-4646-9C83-415519F34444}" sibTransId="{BDD559BA-D971-4709-896B-A5A864B309B1}"/>
    <dgm:cxn modelId="{A55136DB-CFCC-480E-94A5-44CC4C6491B1}" srcId="{DF1C9F41-1B4A-40BF-840E-4BE405E0331F}" destId="{E72607D2-45ED-466F-B045-D6FC52B9124B}" srcOrd="6" destOrd="0" parTransId="{D184613E-9EB4-4B20-8B86-16185CB6AD2A}" sibTransId="{F256E1D4-051F-4641-AEEA-CC0B36DC7653}"/>
    <dgm:cxn modelId="{63B4F7E8-BC8C-4061-889E-1C9292A382A3}" type="presOf" srcId="{E9ADE30E-B97A-4CD4-8649-0B4E9AFADC69}" destId="{41AD425C-B58A-405C-83F2-541A7B90F0A1}" srcOrd="0" destOrd="0" presId="urn:microsoft.com/office/officeart/2005/8/layout/vList2"/>
    <dgm:cxn modelId="{F21143F9-DB88-4648-B6A2-688CA0594B48}" type="presOf" srcId="{257D6E11-7986-466C-8049-E684E7156874}" destId="{FAFC9F42-A863-4B6B-8E48-18DEA2551C07}" srcOrd="0" destOrd="0" presId="urn:microsoft.com/office/officeart/2005/8/layout/vList2"/>
    <dgm:cxn modelId="{28669AFE-47FE-4A17-8A73-43EA5AFC7810}" type="presOf" srcId="{608FC0B3-412C-4798-9406-AE1ED9C6F441}" destId="{C1244C8B-4477-43A4-A4C2-B472C0289836}" srcOrd="0" destOrd="0" presId="urn:microsoft.com/office/officeart/2005/8/layout/vList2"/>
    <dgm:cxn modelId="{20169994-CDC2-4F87-B48A-C822461BFA7B}" type="presParOf" srcId="{3E5B74CD-6980-4AEA-8E74-AD01135BE062}" destId="{41AD425C-B58A-405C-83F2-541A7B90F0A1}" srcOrd="0" destOrd="0" presId="urn:microsoft.com/office/officeart/2005/8/layout/vList2"/>
    <dgm:cxn modelId="{853B5EF1-9D89-41A3-A969-0AB1182B98EE}" type="presParOf" srcId="{3E5B74CD-6980-4AEA-8E74-AD01135BE062}" destId="{15F6C3C9-B418-4144-93F4-E0E0FB04CB5E}" srcOrd="1" destOrd="0" presId="urn:microsoft.com/office/officeart/2005/8/layout/vList2"/>
    <dgm:cxn modelId="{E3217AF8-AEDC-42E6-ABFF-8A5BE157F8B4}" type="presParOf" srcId="{3E5B74CD-6980-4AEA-8E74-AD01135BE062}" destId="{C1244C8B-4477-43A4-A4C2-B472C0289836}" srcOrd="2" destOrd="0" presId="urn:microsoft.com/office/officeart/2005/8/layout/vList2"/>
    <dgm:cxn modelId="{805AB1A7-0289-4A44-8531-6C300CC32408}" type="presParOf" srcId="{3E5B74CD-6980-4AEA-8E74-AD01135BE062}" destId="{51E349DA-F757-4B28-86FA-8B2CD68D84AE}" srcOrd="3" destOrd="0" presId="urn:microsoft.com/office/officeart/2005/8/layout/vList2"/>
    <dgm:cxn modelId="{5C243D78-112A-4C3C-9378-1F138237EA6D}" type="presParOf" srcId="{3E5B74CD-6980-4AEA-8E74-AD01135BE062}" destId="{FAFC9F42-A863-4B6B-8E48-18DEA2551C07}" srcOrd="4" destOrd="0" presId="urn:microsoft.com/office/officeart/2005/8/layout/vList2"/>
    <dgm:cxn modelId="{3168E1E4-E0E5-46A4-803E-4E93F0AB8E91}" type="presParOf" srcId="{3E5B74CD-6980-4AEA-8E74-AD01135BE062}" destId="{42EAA639-EA19-45C7-B06A-C3D1EEFABD5D}" srcOrd="5" destOrd="0" presId="urn:microsoft.com/office/officeart/2005/8/layout/vList2"/>
    <dgm:cxn modelId="{025CF47F-9E97-4478-AA08-5C06348762F3}" type="presParOf" srcId="{3E5B74CD-6980-4AEA-8E74-AD01135BE062}" destId="{47814853-AB92-461E-BA25-E0B042642C9B}" srcOrd="6" destOrd="0" presId="urn:microsoft.com/office/officeart/2005/8/layout/vList2"/>
    <dgm:cxn modelId="{CC371ADD-A37F-41BA-998D-0B691713FF41}" type="presParOf" srcId="{3E5B74CD-6980-4AEA-8E74-AD01135BE062}" destId="{2F21D5EA-9DB3-483E-B4B1-2D41E211984E}" srcOrd="7" destOrd="0" presId="urn:microsoft.com/office/officeart/2005/8/layout/vList2"/>
    <dgm:cxn modelId="{72ADA524-9851-4879-A182-E431DE8C09ED}" type="presParOf" srcId="{3E5B74CD-6980-4AEA-8E74-AD01135BE062}" destId="{9873B1F9-2D7C-4E49-8B71-A12AC0853228}" srcOrd="8" destOrd="0" presId="urn:microsoft.com/office/officeart/2005/8/layout/vList2"/>
    <dgm:cxn modelId="{0D9420E8-6A02-4AA3-BA3F-2A89CE64B2B1}" type="presParOf" srcId="{3E5B74CD-6980-4AEA-8E74-AD01135BE062}" destId="{04FDC9B0-45B4-41EE-9BFE-9B86B24B28A1}" srcOrd="9" destOrd="0" presId="urn:microsoft.com/office/officeart/2005/8/layout/vList2"/>
    <dgm:cxn modelId="{2EA8AA61-878A-4189-BAAB-05B4D107D172}" type="presParOf" srcId="{3E5B74CD-6980-4AEA-8E74-AD01135BE062}" destId="{134DE31B-4C80-4DD1-ACEC-A9161D0CFD1F}" srcOrd="10" destOrd="0" presId="urn:microsoft.com/office/officeart/2005/8/layout/vList2"/>
    <dgm:cxn modelId="{BB9C814A-6A79-4DAC-B3CE-EBD106DEED1A}" type="presParOf" srcId="{3E5B74CD-6980-4AEA-8E74-AD01135BE062}" destId="{88F72E38-201E-4587-B62A-BA94BFBCF474}" srcOrd="11" destOrd="0" presId="urn:microsoft.com/office/officeart/2005/8/layout/vList2"/>
    <dgm:cxn modelId="{1E4A6BD3-10E2-4392-8059-541D8EADB583}" type="presParOf" srcId="{3E5B74CD-6980-4AEA-8E74-AD01135BE062}" destId="{9A012E20-5774-4B59-9AC7-F3E61B92BB5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717AA-A293-460C-BFCD-BA084811E41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ru-RU"/>
        </a:p>
      </dgm:t>
    </dgm:pt>
    <dgm:pt modelId="{6E96BAD7-4330-4291-B686-30BF56AADA6C}">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1. Намечаемые руководством новые цели;</a:t>
          </a:r>
        </a:p>
      </dgm:t>
    </dgm:pt>
    <dgm:pt modelId="{49DF1777-D1B1-4E98-B41B-A2994155C11F}" type="parTrans" cxnId="{C351082D-C361-4BC5-8746-EB3468E86483}">
      <dgm:prSet/>
      <dgm:spPr/>
      <dgm:t>
        <a:bodyPr/>
        <a:lstStyle/>
        <a:p>
          <a:endParaRPr lang="ru-RU" sz="2000"/>
        </a:p>
      </dgm:t>
    </dgm:pt>
    <dgm:pt modelId="{72C6E5DD-F6CF-4094-A6C4-A100B5C68EA0}" type="sibTrans" cxnId="{C351082D-C361-4BC5-8746-EB3468E86483}">
      <dgm:prSet/>
      <dgm:spPr/>
      <dgm:t>
        <a:bodyPr/>
        <a:lstStyle/>
        <a:p>
          <a:endParaRPr lang="ru-RU" sz="2000"/>
        </a:p>
      </dgm:t>
    </dgm:pt>
    <dgm:pt modelId="{08CD1185-DE1D-4E6C-A898-BAC4CAA8B429}">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2. Требования работников, профсоюзов;</a:t>
          </a:r>
        </a:p>
      </dgm:t>
    </dgm:pt>
    <dgm:pt modelId="{0895FD1D-27A7-4AB6-8D5C-795AB1E99390}" type="parTrans" cxnId="{7F111B04-6942-457C-A651-C7217D8B4BDB}">
      <dgm:prSet/>
      <dgm:spPr/>
      <dgm:t>
        <a:bodyPr/>
        <a:lstStyle/>
        <a:p>
          <a:endParaRPr lang="ru-RU" sz="2000"/>
        </a:p>
      </dgm:t>
    </dgm:pt>
    <dgm:pt modelId="{00663031-160B-4061-A44A-FC7A1E8C5A01}" type="sibTrans" cxnId="{7F111B04-6942-457C-A651-C7217D8B4BDB}">
      <dgm:prSet/>
      <dgm:spPr/>
      <dgm:t>
        <a:bodyPr/>
        <a:lstStyle/>
        <a:p>
          <a:endParaRPr lang="ru-RU" sz="2000"/>
        </a:p>
      </dgm:t>
    </dgm:pt>
    <dgm:pt modelId="{17786C13-F1CF-4C1C-A2B7-11113CAF5175}">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3. Низкие показатели деятельности компании;</a:t>
          </a:r>
        </a:p>
      </dgm:t>
    </dgm:pt>
    <dgm:pt modelId="{D2275A31-2340-4CD8-B737-1B03D9150CAB}" type="parTrans" cxnId="{18827F1B-1F0C-4615-BDE1-BDCB42F1EE90}">
      <dgm:prSet/>
      <dgm:spPr/>
      <dgm:t>
        <a:bodyPr/>
        <a:lstStyle/>
        <a:p>
          <a:endParaRPr lang="ru-RU" sz="2000"/>
        </a:p>
      </dgm:t>
    </dgm:pt>
    <dgm:pt modelId="{4B8EA47F-B3FA-41B2-A021-0A3182D9DAA9}" type="sibTrans" cxnId="{18827F1B-1F0C-4615-BDE1-BDCB42F1EE90}">
      <dgm:prSet/>
      <dgm:spPr/>
      <dgm:t>
        <a:bodyPr/>
        <a:lstStyle/>
        <a:p>
          <a:endParaRPr lang="ru-RU" sz="2000"/>
        </a:p>
      </dgm:t>
    </dgm:pt>
    <dgm:pt modelId="{A54222DE-8A12-4970-83FB-659F47FB72E5}">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4. Характеристики персонала: возраст, пол, квалификация, мотивация;</a:t>
          </a:r>
        </a:p>
      </dgm:t>
    </dgm:pt>
    <dgm:pt modelId="{0B8DC46A-DD5E-466D-A00D-14B97A0255A7}" type="parTrans" cxnId="{7288FBA8-66AB-475D-98A0-1F7EF0B38B99}">
      <dgm:prSet/>
      <dgm:spPr/>
      <dgm:t>
        <a:bodyPr/>
        <a:lstStyle/>
        <a:p>
          <a:endParaRPr lang="ru-RU" sz="2000"/>
        </a:p>
      </dgm:t>
    </dgm:pt>
    <dgm:pt modelId="{6AB7CC4B-EAD4-4F2E-A012-84DC68375592}" type="sibTrans" cxnId="{7288FBA8-66AB-475D-98A0-1F7EF0B38B99}">
      <dgm:prSet/>
      <dgm:spPr/>
      <dgm:t>
        <a:bodyPr/>
        <a:lstStyle/>
        <a:p>
          <a:endParaRPr lang="ru-RU" sz="2000"/>
        </a:p>
      </dgm:t>
    </dgm:pt>
    <dgm:pt modelId="{4129804D-6643-418E-9112-52F7DCB5B79B}">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5. Установки и приоритеты высшего руководства;</a:t>
          </a:r>
        </a:p>
      </dgm:t>
    </dgm:pt>
    <dgm:pt modelId="{43F4348C-4DAD-4710-9964-B04D3DB9A4C0}" type="parTrans" cxnId="{12961DB7-DE97-48FB-8E79-EBB10AE652F2}">
      <dgm:prSet/>
      <dgm:spPr/>
      <dgm:t>
        <a:bodyPr/>
        <a:lstStyle/>
        <a:p>
          <a:endParaRPr lang="ru-RU" sz="2000"/>
        </a:p>
      </dgm:t>
    </dgm:pt>
    <dgm:pt modelId="{CE306294-EE69-41EB-8B45-5473B2F1F62C}" type="sibTrans" cxnId="{12961DB7-DE97-48FB-8E79-EBB10AE652F2}">
      <dgm:prSet/>
      <dgm:spPr/>
      <dgm:t>
        <a:bodyPr/>
        <a:lstStyle/>
        <a:p>
          <a:endParaRPr lang="ru-RU" sz="2000"/>
        </a:p>
      </dgm:t>
    </dgm:pt>
    <dgm:pt modelId="{60A31B0D-4AAC-4F79-8042-CF8E81572239}">
      <dgm:prSet custT="1"/>
      <dgm:spPr>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000" dirty="0"/>
            <a:t>6. Кадровые изменения.</a:t>
          </a:r>
        </a:p>
      </dgm:t>
    </dgm:pt>
    <dgm:pt modelId="{0156D6B3-FA67-4473-9844-D599434E673B}" type="parTrans" cxnId="{68CC1D5B-5005-4304-AB2F-008B76771384}">
      <dgm:prSet/>
      <dgm:spPr/>
    </dgm:pt>
    <dgm:pt modelId="{404BD64D-C497-4D05-AFDB-DFDCF53FCD92}" type="sibTrans" cxnId="{68CC1D5B-5005-4304-AB2F-008B76771384}">
      <dgm:prSet/>
      <dgm:spPr/>
    </dgm:pt>
    <dgm:pt modelId="{BF693A44-F6BD-4918-B4B6-B7A84FD4C489}" type="pres">
      <dgm:prSet presAssocID="{8DC717AA-A293-460C-BFCD-BA084811E41A}" presName="diagram" presStyleCnt="0">
        <dgm:presLayoutVars>
          <dgm:dir/>
          <dgm:resizeHandles val="exact"/>
        </dgm:presLayoutVars>
      </dgm:prSet>
      <dgm:spPr/>
    </dgm:pt>
    <dgm:pt modelId="{FB3565A4-A1D9-4F97-9B71-12CEB3C07AF4}" type="pres">
      <dgm:prSet presAssocID="{6E96BAD7-4330-4291-B686-30BF56AADA6C}" presName="node" presStyleLbl="node1" presStyleIdx="0" presStyleCnt="6" custScaleX="132234">
        <dgm:presLayoutVars>
          <dgm:bulletEnabled val="1"/>
        </dgm:presLayoutVars>
      </dgm:prSet>
      <dgm:spPr/>
    </dgm:pt>
    <dgm:pt modelId="{2C119BE1-937F-4B50-89AD-E7A452F606AC}" type="pres">
      <dgm:prSet presAssocID="{72C6E5DD-F6CF-4094-A6C4-A100B5C68EA0}" presName="sibTrans" presStyleCnt="0"/>
      <dgm:spPr/>
    </dgm:pt>
    <dgm:pt modelId="{9C80F44B-9504-48CE-A44A-AC994EE04EE8}" type="pres">
      <dgm:prSet presAssocID="{08CD1185-DE1D-4E6C-A898-BAC4CAA8B429}" presName="node" presStyleLbl="node1" presStyleIdx="1" presStyleCnt="6">
        <dgm:presLayoutVars>
          <dgm:bulletEnabled val="1"/>
        </dgm:presLayoutVars>
      </dgm:prSet>
      <dgm:spPr/>
    </dgm:pt>
    <dgm:pt modelId="{CEEC5665-9807-4B44-B992-1D2BBB40C5B2}" type="pres">
      <dgm:prSet presAssocID="{00663031-160B-4061-A44A-FC7A1E8C5A01}" presName="sibTrans" presStyleCnt="0"/>
      <dgm:spPr/>
    </dgm:pt>
    <dgm:pt modelId="{4251F4DF-A688-4D40-8C93-77ECC3082490}" type="pres">
      <dgm:prSet presAssocID="{17786C13-F1CF-4C1C-A2B7-11113CAF5175}" presName="node" presStyleLbl="node1" presStyleIdx="2" presStyleCnt="6" custScaleX="128750">
        <dgm:presLayoutVars>
          <dgm:bulletEnabled val="1"/>
        </dgm:presLayoutVars>
      </dgm:prSet>
      <dgm:spPr/>
    </dgm:pt>
    <dgm:pt modelId="{F1101754-69A4-4C21-881A-77C13F26143A}" type="pres">
      <dgm:prSet presAssocID="{4B8EA47F-B3FA-41B2-A021-0A3182D9DAA9}" presName="sibTrans" presStyleCnt="0"/>
      <dgm:spPr/>
    </dgm:pt>
    <dgm:pt modelId="{D6AD60F5-BAF5-4777-8FC6-1E1467B44F3D}" type="pres">
      <dgm:prSet presAssocID="{A54222DE-8A12-4970-83FB-659F47FB72E5}" presName="node" presStyleLbl="node1" presStyleIdx="3" presStyleCnt="6" custScaleX="132234">
        <dgm:presLayoutVars>
          <dgm:bulletEnabled val="1"/>
        </dgm:presLayoutVars>
      </dgm:prSet>
      <dgm:spPr/>
    </dgm:pt>
    <dgm:pt modelId="{B0C2B2C9-41EE-470B-BC04-5CE144B53829}" type="pres">
      <dgm:prSet presAssocID="{6AB7CC4B-EAD4-4F2E-A012-84DC68375592}" presName="sibTrans" presStyleCnt="0"/>
      <dgm:spPr/>
    </dgm:pt>
    <dgm:pt modelId="{0655D532-0861-4FA6-B00B-E725B95D799B}" type="pres">
      <dgm:prSet presAssocID="{4129804D-6643-418E-9112-52F7DCB5B79B}" presName="node" presStyleLbl="node1" presStyleIdx="4" presStyleCnt="6">
        <dgm:presLayoutVars>
          <dgm:bulletEnabled val="1"/>
        </dgm:presLayoutVars>
      </dgm:prSet>
      <dgm:spPr/>
    </dgm:pt>
    <dgm:pt modelId="{A195A8D0-122A-4D37-A8E6-102BA7C791CE}" type="pres">
      <dgm:prSet presAssocID="{CE306294-EE69-41EB-8B45-5473B2F1F62C}" presName="sibTrans" presStyleCnt="0"/>
      <dgm:spPr/>
    </dgm:pt>
    <dgm:pt modelId="{33226008-A4D4-4D6F-AD53-91B123154A8B}" type="pres">
      <dgm:prSet presAssocID="{60A31B0D-4AAC-4F79-8042-CF8E81572239}" presName="node" presStyleLbl="node1" presStyleIdx="5" presStyleCnt="6">
        <dgm:presLayoutVars>
          <dgm:bulletEnabled val="1"/>
        </dgm:presLayoutVars>
      </dgm:prSet>
      <dgm:spPr/>
    </dgm:pt>
  </dgm:ptLst>
  <dgm:cxnLst>
    <dgm:cxn modelId="{7F111B04-6942-457C-A651-C7217D8B4BDB}" srcId="{8DC717AA-A293-460C-BFCD-BA084811E41A}" destId="{08CD1185-DE1D-4E6C-A898-BAC4CAA8B429}" srcOrd="1" destOrd="0" parTransId="{0895FD1D-27A7-4AB6-8D5C-795AB1E99390}" sibTransId="{00663031-160B-4061-A44A-FC7A1E8C5A01}"/>
    <dgm:cxn modelId="{49377F19-75B5-4100-BB06-B0525036B3EC}" type="presOf" srcId="{4129804D-6643-418E-9112-52F7DCB5B79B}" destId="{0655D532-0861-4FA6-B00B-E725B95D799B}" srcOrd="0" destOrd="0" presId="urn:microsoft.com/office/officeart/2005/8/layout/default"/>
    <dgm:cxn modelId="{18827F1B-1F0C-4615-BDE1-BDCB42F1EE90}" srcId="{8DC717AA-A293-460C-BFCD-BA084811E41A}" destId="{17786C13-F1CF-4C1C-A2B7-11113CAF5175}" srcOrd="2" destOrd="0" parTransId="{D2275A31-2340-4CD8-B737-1B03D9150CAB}" sibTransId="{4B8EA47F-B3FA-41B2-A021-0A3182D9DAA9}"/>
    <dgm:cxn modelId="{C351082D-C361-4BC5-8746-EB3468E86483}" srcId="{8DC717AA-A293-460C-BFCD-BA084811E41A}" destId="{6E96BAD7-4330-4291-B686-30BF56AADA6C}" srcOrd="0" destOrd="0" parTransId="{49DF1777-D1B1-4E98-B41B-A2994155C11F}" sibTransId="{72C6E5DD-F6CF-4094-A6C4-A100B5C68EA0}"/>
    <dgm:cxn modelId="{68CC1D5B-5005-4304-AB2F-008B76771384}" srcId="{8DC717AA-A293-460C-BFCD-BA084811E41A}" destId="{60A31B0D-4AAC-4F79-8042-CF8E81572239}" srcOrd="5" destOrd="0" parTransId="{0156D6B3-FA67-4473-9844-D599434E673B}" sibTransId="{404BD64D-C497-4D05-AFDB-DFDCF53FCD92}"/>
    <dgm:cxn modelId="{ADA2EF75-A0B4-4E98-B285-F5FEAAEC07D3}" type="presOf" srcId="{8DC717AA-A293-460C-BFCD-BA084811E41A}" destId="{BF693A44-F6BD-4918-B4B6-B7A84FD4C489}" srcOrd="0" destOrd="0" presId="urn:microsoft.com/office/officeart/2005/8/layout/default"/>
    <dgm:cxn modelId="{7288FBA8-66AB-475D-98A0-1F7EF0B38B99}" srcId="{8DC717AA-A293-460C-BFCD-BA084811E41A}" destId="{A54222DE-8A12-4970-83FB-659F47FB72E5}" srcOrd="3" destOrd="0" parTransId="{0B8DC46A-DD5E-466D-A00D-14B97A0255A7}" sibTransId="{6AB7CC4B-EAD4-4F2E-A012-84DC68375592}"/>
    <dgm:cxn modelId="{12961DB7-DE97-48FB-8E79-EBB10AE652F2}" srcId="{8DC717AA-A293-460C-BFCD-BA084811E41A}" destId="{4129804D-6643-418E-9112-52F7DCB5B79B}" srcOrd="4" destOrd="0" parTransId="{43F4348C-4DAD-4710-9964-B04D3DB9A4C0}" sibTransId="{CE306294-EE69-41EB-8B45-5473B2F1F62C}"/>
    <dgm:cxn modelId="{7255C1BC-6F2F-465D-B145-DA2364E06A2B}" type="presOf" srcId="{6E96BAD7-4330-4291-B686-30BF56AADA6C}" destId="{FB3565A4-A1D9-4F97-9B71-12CEB3C07AF4}" srcOrd="0" destOrd="0" presId="urn:microsoft.com/office/officeart/2005/8/layout/default"/>
    <dgm:cxn modelId="{65FBD6BC-417F-404F-90AC-7E2BE89D2C1E}" type="presOf" srcId="{A54222DE-8A12-4970-83FB-659F47FB72E5}" destId="{D6AD60F5-BAF5-4777-8FC6-1E1467B44F3D}" srcOrd="0" destOrd="0" presId="urn:microsoft.com/office/officeart/2005/8/layout/default"/>
    <dgm:cxn modelId="{D2EFCABD-55A6-49C1-9B72-8C091283D992}" type="presOf" srcId="{17786C13-F1CF-4C1C-A2B7-11113CAF5175}" destId="{4251F4DF-A688-4D40-8C93-77ECC3082490}" srcOrd="0" destOrd="0" presId="urn:microsoft.com/office/officeart/2005/8/layout/default"/>
    <dgm:cxn modelId="{7650D5D2-F3E0-42C4-8F1D-4FE46FB276BB}" type="presOf" srcId="{08CD1185-DE1D-4E6C-A898-BAC4CAA8B429}" destId="{9C80F44B-9504-48CE-A44A-AC994EE04EE8}" srcOrd="0" destOrd="0" presId="urn:microsoft.com/office/officeart/2005/8/layout/default"/>
    <dgm:cxn modelId="{A054D4E8-6764-448A-9670-D2F3F70933D4}" type="presOf" srcId="{60A31B0D-4AAC-4F79-8042-CF8E81572239}" destId="{33226008-A4D4-4D6F-AD53-91B123154A8B}" srcOrd="0" destOrd="0" presId="urn:microsoft.com/office/officeart/2005/8/layout/default"/>
    <dgm:cxn modelId="{095D54A6-C96E-4D1B-9D80-1440C26BD9A8}" type="presParOf" srcId="{BF693A44-F6BD-4918-B4B6-B7A84FD4C489}" destId="{FB3565A4-A1D9-4F97-9B71-12CEB3C07AF4}" srcOrd="0" destOrd="0" presId="urn:microsoft.com/office/officeart/2005/8/layout/default"/>
    <dgm:cxn modelId="{5BBCBD57-0482-4163-BE1A-03F5304CDF8F}" type="presParOf" srcId="{BF693A44-F6BD-4918-B4B6-B7A84FD4C489}" destId="{2C119BE1-937F-4B50-89AD-E7A452F606AC}" srcOrd="1" destOrd="0" presId="urn:microsoft.com/office/officeart/2005/8/layout/default"/>
    <dgm:cxn modelId="{948A33D3-A822-44F1-ABCA-21466DEE692E}" type="presParOf" srcId="{BF693A44-F6BD-4918-B4B6-B7A84FD4C489}" destId="{9C80F44B-9504-48CE-A44A-AC994EE04EE8}" srcOrd="2" destOrd="0" presId="urn:microsoft.com/office/officeart/2005/8/layout/default"/>
    <dgm:cxn modelId="{7138D823-354B-4525-9A09-B1F86FA17DB4}" type="presParOf" srcId="{BF693A44-F6BD-4918-B4B6-B7A84FD4C489}" destId="{CEEC5665-9807-4B44-B992-1D2BBB40C5B2}" srcOrd="3" destOrd="0" presId="urn:microsoft.com/office/officeart/2005/8/layout/default"/>
    <dgm:cxn modelId="{48F73915-5CF0-41D0-A251-BB8903702248}" type="presParOf" srcId="{BF693A44-F6BD-4918-B4B6-B7A84FD4C489}" destId="{4251F4DF-A688-4D40-8C93-77ECC3082490}" srcOrd="4" destOrd="0" presId="urn:microsoft.com/office/officeart/2005/8/layout/default"/>
    <dgm:cxn modelId="{BED6E0C9-7B44-4FD1-AE61-342C2E713A25}" type="presParOf" srcId="{BF693A44-F6BD-4918-B4B6-B7A84FD4C489}" destId="{F1101754-69A4-4C21-881A-77C13F26143A}" srcOrd="5" destOrd="0" presId="urn:microsoft.com/office/officeart/2005/8/layout/default"/>
    <dgm:cxn modelId="{503B78CC-D21D-4137-A79C-54DA4CB8E55D}" type="presParOf" srcId="{BF693A44-F6BD-4918-B4B6-B7A84FD4C489}" destId="{D6AD60F5-BAF5-4777-8FC6-1E1467B44F3D}" srcOrd="6" destOrd="0" presId="urn:microsoft.com/office/officeart/2005/8/layout/default"/>
    <dgm:cxn modelId="{78F5F5FF-22EE-493A-A619-9877D3499762}" type="presParOf" srcId="{BF693A44-F6BD-4918-B4B6-B7A84FD4C489}" destId="{B0C2B2C9-41EE-470B-BC04-5CE144B53829}" srcOrd="7" destOrd="0" presId="urn:microsoft.com/office/officeart/2005/8/layout/default"/>
    <dgm:cxn modelId="{EED60BAB-0C72-4361-A644-0F7C408F07AF}" type="presParOf" srcId="{BF693A44-F6BD-4918-B4B6-B7A84FD4C489}" destId="{0655D532-0861-4FA6-B00B-E725B95D799B}" srcOrd="8" destOrd="0" presId="urn:microsoft.com/office/officeart/2005/8/layout/default"/>
    <dgm:cxn modelId="{C7E63022-49F3-4554-ADB2-3600401AD81D}" type="presParOf" srcId="{BF693A44-F6BD-4918-B4B6-B7A84FD4C489}" destId="{A195A8D0-122A-4D37-A8E6-102BA7C791CE}" srcOrd="9" destOrd="0" presId="urn:microsoft.com/office/officeart/2005/8/layout/default"/>
    <dgm:cxn modelId="{6DDF64AA-BD0F-418F-A47D-6B1A0BD78B15}" type="presParOf" srcId="{BF693A44-F6BD-4918-B4B6-B7A84FD4C489}" destId="{33226008-A4D4-4D6F-AD53-91B123154A8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7D624C1-1275-49BB-BADC-950C46AF6F65}" type="doc">
      <dgm:prSet loTypeId="urn:microsoft.com/office/officeart/2005/8/layout/process4" loCatId="process" qsTypeId="urn:microsoft.com/office/officeart/2005/8/quickstyle/simple1" qsCatId="simple" csTypeId="urn:microsoft.com/office/officeart/2005/8/colors/accent3_1" csCatId="accent3" phldr="1"/>
      <dgm:spPr/>
      <dgm:t>
        <a:bodyPr/>
        <a:lstStyle/>
        <a:p>
          <a:endParaRPr lang="ru-RU"/>
        </a:p>
      </dgm:t>
    </dgm:pt>
    <dgm:pt modelId="{105E06A5-829C-44E9-9732-1606CE9B3056}">
      <dgm:prSet custT="1"/>
      <dgm:spPr>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dirty="0"/>
            <a:t>Прежде всего, необходимо определить частные цели и на их базе установить оценочные стандарты. </a:t>
          </a:r>
        </a:p>
      </dgm:t>
    </dgm:pt>
    <dgm:pt modelId="{55241878-3CD5-4CDC-AD76-131534E0A676}" type="parTrans" cxnId="{B03E6AB6-4E64-479A-9C28-3C7836181CDC}">
      <dgm:prSet/>
      <dgm:spPr/>
      <dgm:t>
        <a:bodyPr/>
        <a:lstStyle/>
        <a:p>
          <a:endParaRPr lang="ru-RU"/>
        </a:p>
      </dgm:t>
    </dgm:pt>
    <dgm:pt modelId="{F21A0260-AB48-4688-9CC1-A85974C015D3}" type="sibTrans" cxnId="{B03E6AB6-4E64-479A-9C28-3C7836181CDC}">
      <dgm:prSet/>
      <dgm:spPr/>
      <dgm:t>
        <a:bodyPr/>
        <a:lstStyle/>
        <a:p>
          <a:endParaRPr lang="ru-RU"/>
        </a:p>
      </dgm:t>
    </dgm:pt>
    <dgm:pt modelId="{6529A3AF-D920-4E6D-9B39-C84DE18A674B}">
      <dgm:prSet custT="1"/>
      <dgm:spPr>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dirty="0"/>
            <a:t>Далее следует сопоставление фактических и намеченных показателей, выявляются отклонения от поставленных целей и вносятся необходимые коррективы.</a:t>
          </a:r>
        </a:p>
      </dgm:t>
    </dgm:pt>
    <dgm:pt modelId="{F7F07012-8987-4E7E-92BB-2CBC4982D62C}" type="parTrans" cxnId="{C482A839-9BFE-4D29-A912-1C321A5A5890}">
      <dgm:prSet/>
      <dgm:spPr/>
      <dgm:t>
        <a:bodyPr/>
        <a:lstStyle/>
        <a:p>
          <a:endParaRPr lang="ru-RU"/>
        </a:p>
      </dgm:t>
    </dgm:pt>
    <dgm:pt modelId="{6B9C82EE-A7DC-4B28-A113-F42217804057}" type="sibTrans" cxnId="{C482A839-9BFE-4D29-A912-1C321A5A5890}">
      <dgm:prSet/>
      <dgm:spPr/>
      <dgm:t>
        <a:bodyPr/>
        <a:lstStyle/>
        <a:p>
          <a:endParaRPr lang="ru-RU"/>
        </a:p>
      </dgm:t>
    </dgm:pt>
    <dgm:pt modelId="{8E6246C7-7705-4636-8A19-65C6DA858E83}">
      <dgm:prSet custT="1"/>
      <dgm:spPr>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dirty="0"/>
            <a:t>Для своевременного выявления отклонения рекомендуется контролировать выполнение плана, при этом проверяется реализация отдельных составных частей (фаз, этапов) плана за определенный период, т. е. достижение намеченных целей организационных изменений подвергается последовательному контролю.</a:t>
          </a:r>
        </a:p>
      </dgm:t>
    </dgm:pt>
    <dgm:pt modelId="{82FC0B19-A5F8-4A5E-AE9A-93C4307E0B38}" type="parTrans" cxnId="{F01CD88E-DDE7-455C-A999-734301672478}">
      <dgm:prSet/>
      <dgm:spPr/>
      <dgm:t>
        <a:bodyPr/>
        <a:lstStyle/>
        <a:p>
          <a:endParaRPr lang="ru-RU"/>
        </a:p>
      </dgm:t>
    </dgm:pt>
    <dgm:pt modelId="{A2630F6C-C111-47CD-9F81-DDEF188EC520}" type="sibTrans" cxnId="{F01CD88E-DDE7-455C-A999-734301672478}">
      <dgm:prSet/>
      <dgm:spPr/>
      <dgm:t>
        <a:bodyPr/>
        <a:lstStyle/>
        <a:p>
          <a:endParaRPr lang="ru-RU"/>
        </a:p>
      </dgm:t>
    </dgm:pt>
    <dgm:pt modelId="{7D815D3F-4D93-4446-9518-0DE0C09A9CCF}">
      <dgm:prSet custT="1"/>
      <dgm:spPr>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ru-RU" sz="1800" dirty="0"/>
            <a:t>В ходе его выясняется, каким образом можно повлиять на выполнение целей и следует ли поддерживать наметившееся развитие.</a:t>
          </a:r>
        </a:p>
      </dgm:t>
    </dgm:pt>
    <dgm:pt modelId="{20C12698-7C93-41C7-86E4-95B814DBC0D6}" type="parTrans" cxnId="{6A92E61F-3F40-4AEA-9659-789CE8EA2581}">
      <dgm:prSet/>
      <dgm:spPr/>
      <dgm:t>
        <a:bodyPr/>
        <a:lstStyle/>
        <a:p>
          <a:endParaRPr lang="ru-RU"/>
        </a:p>
      </dgm:t>
    </dgm:pt>
    <dgm:pt modelId="{3122501B-2C86-41D8-8EE4-AF70B415CA3C}" type="sibTrans" cxnId="{6A92E61F-3F40-4AEA-9659-789CE8EA2581}">
      <dgm:prSet/>
      <dgm:spPr/>
      <dgm:t>
        <a:bodyPr/>
        <a:lstStyle/>
        <a:p>
          <a:endParaRPr lang="ru-RU"/>
        </a:p>
      </dgm:t>
    </dgm:pt>
    <dgm:pt modelId="{732AACBD-3FE3-47ED-8435-65C60E9D659B}" type="pres">
      <dgm:prSet presAssocID="{57D624C1-1275-49BB-BADC-950C46AF6F65}" presName="Name0" presStyleCnt="0">
        <dgm:presLayoutVars>
          <dgm:dir/>
          <dgm:animLvl val="lvl"/>
          <dgm:resizeHandles val="exact"/>
        </dgm:presLayoutVars>
      </dgm:prSet>
      <dgm:spPr/>
    </dgm:pt>
    <dgm:pt modelId="{F36C0BF0-D448-4B7E-BFD1-9206148713B3}" type="pres">
      <dgm:prSet presAssocID="{7D815D3F-4D93-4446-9518-0DE0C09A9CCF}" presName="boxAndChildren" presStyleCnt="0"/>
      <dgm:spPr/>
    </dgm:pt>
    <dgm:pt modelId="{66801555-6703-4AA6-A57B-09B9278B5766}" type="pres">
      <dgm:prSet presAssocID="{7D815D3F-4D93-4446-9518-0DE0C09A9CCF}" presName="parentTextBox" presStyleLbl="node1" presStyleIdx="0" presStyleCnt="4"/>
      <dgm:spPr/>
    </dgm:pt>
    <dgm:pt modelId="{982B28DE-841C-4D57-A313-832F743F0510}" type="pres">
      <dgm:prSet presAssocID="{A2630F6C-C111-47CD-9F81-DDEF188EC520}" presName="sp" presStyleCnt="0"/>
      <dgm:spPr/>
    </dgm:pt>
    <dgm:pt modelId="{C7A653EB-4D66-466B-8325-6A5842B90837}" type="pres">
      <dgm:prSet presAssocID="{8E6246C7-7705-4636-8A19-65C6DA858E83}" presName="arrowAndChildren" presStyleCnt="0"/>
      <dgm:spPr/>
    </dgm:pt>
    <dgm:pt modelId="{434C8330-8C05-4D7F-B3A1-C3698308497D}" type="pres">
      <dgm:prSet presAssocID="{8E6246C7-7705-4636-8A19-65C6DA858E83}" presName="parentTextArrow" presStyleLbl="node1" presStyleIdx="1" presStyleCnt="4" custScaleY="160964"/>
      <dgm:spPr/>
    </dgm:pt>
    <dgm:pt modelId="{415EB193-72BC-4143-81AE-6B1260E42DD8}" type="pres">
      <dgm:prSet presAssocID="{6B9C82EE-A7DC-4B28-A113-F42217804057}" presName="sp" presStyleCnt="0"/>
      <dgm:spPr/>
    </dgm:pt>
    <dgm:pt modelId="{4D54058D-6F35-4E88-9D75-4FF7EDC33242}" type="pres">
      <dgm:prSet presAssocID="{6529A3AF-D920-4E6D-9B39-C84DE18A674B}" presName="arrowAndChildren" presStyleCnt="0"/>
      <dgm:spPr/>
    </dgm:pt>
    <dgm:pt modelId="{F2086D2C-5000-45A3-8D56-2BF4B59ACC44}" type="pres">
      <dgm:prSet presAssocID="{6529A3AF-D920-4E6D-9B39-C84DE18A674B}" presName="parentTextArrow" presStyleLbl="node1" presStyleIdx="2" presStyleCnt="4"/>
      <dgm:spPr/>
    </dgm:pt>
    <dgm:pt modelId="{0FDA0565-B620-4984-8F22-6178B4FB49BD}" type="pres">
      <dgm:prSet presAssocID="{F21A0260-AB48-4688-9CC1-A85974C015D3}" presName="sp" presStyleCnt="0"/>
      <dgm:spPr/>
    </dgm:pt>
    <dgm:pt modelId="{D381AE4D-3714-4312-A137-1886C0DDFEBB}" type="pres">
      <dgm:prSet presAssocID="{105E06A5-829C-44E9-9732-1606CE9B3056}" presName="arrowAndChildren" presStyleCnt="0"/>
      <dgm:spPr/>
    </dgm:pt>
    <dgm:pt modelId="{88360C4B-FE28-4BE9-92D4-B50F31F3405F}" type="pres">
      <dgm:prSet presAssocID="{105E06A5-829C-44E9-9732-1606CE9B3056}" presName="parentTextArrow" presStyleLbl="node1" presStyleIdx="3" presStyleCnt="4"/>
      <dgm:spPr/>
    </dgm:pt>
  </dgm:ptLst>
  <dgm:cxnLst>
    <dgm:cxn modelId="{6A92E61F-3F40-4AEA-9659-789CE8EA2581}" srcId="{57D624C1-1275-49BB-BADC-950C46AF6F65}" destId="{7D815D3F-4D93-4446-9518-0DE0C09A9CCF}" srcOrd="3" destOrd="0" parTransId="{20C12698-7C93-41C7-86E4-95B814DBC0D6}" sibTransId="{3122501B-2C86-41D8-8EE4-AF70B415CA3C}"/>
    <dgm:cxn modelId="{C482A839-9BFE-4D29-A912-1C321A5A5890}" srcId="{57D624C1-1275-49BB-BADC-950C46AF6F65}" destId="{6529A3AF-D920-4E6D-9B39-C84DE18A674B}" srcOrd="1" destOrd="0" parTransId="{F7F07012-8987-4E7E-92BB-2CBC4982D62C}" sibTransId="{6B9C82EE-A7DC-4B28-A113-F42217804057}"/>
    <dgm:cxn modelId="{4C5DB982-957F-4398-B0D9-85FC7BB407E4}" type="presOf" srcId="{7D815D3F-4D93-4446-9518-0DE0C09A9CCF}" destId="{66801555-6703-4AA6-A57B-09B9278B5766}" srcOrd="0" destOrd="0" presId="urn:microsoft.com/office/officeart/2005/8/layout/process4"/>
    <dgm:cxn modelId="{0C2EDA8C-DAF0-4E25-B065-B94340594511}" type="presOf" srcId="{8E6246C7-7705-4636-8A19-65C6DA858E83}" destId="{434C8330-8C05-4D7F-B3A1-C3698308497D}" srcOrd="0" destOrd="0" presId="urn:microsoft.com/office/officeart/2005/8/layout/process4"/>
    <dgm:cxn modelId="{F01CD88E-DDE7-455C-A999-734301672478}" srcId="{57D624C1-1275-49BB-BADC-950C46AF6F65}" destId="{8E6246C7-7705-4636-8A19-65C6DA858E83}" srcOrd="2" destOrd="0" parTransId="{82FC0B19-A5F8-4A5E-AE9A-93C4307E0B38}" sibTransId="{A2630F6C-C111-47CD-9F81-DDEF188EC520}"/>
    <dgm:cxn modelId="{B03E6AB6-4E64-479A-9C28-3C7836181CDC}" srcId="{57D624C1-1275-49BB-BADC-950C46AF6F65}" destId="{105E06A5-829C-44E9-9732-1606CE9B3056}" srcOrd="0" destOrd="0" parTransId="{55241878-3CD5-4CDC-AD76-131534E0A676}" sibTransId="{F21A0260-AB48-4688-9CC1-A85974C015D3}"/>
    <dgm:cxn modelId="{AE2922CA-802E-49B8-B276-60E8FF9F8444}" type="presOf" srcId="{105E06A5-829C-44E9-9732-1606CE9B3056}" destId="{88360C4B-FE28-4BE9-92D4-B50F31F3405F}" srcOrd="0" destOrd="0" presId="urn:microsoft.com/office/officeart/2005/8/layout/process4"/>
    <dgm:cxn modelId="{6A197BCF-02D7-4E34-8B44-D71B3FB94969}" type="presOf" srcId="{6529A3AF-D920-4E6D-9B39-C84DE18A674B}" destId="{F2086D2C-5000-45A3-8D56-2BF4B59ACC44}" srcOrd="0" destOrd="0" presId="urn:microsoft.com/office/officeart/2005/8/layout/process4"/>
    <dgm:cxn modelId="{241C59E7-0306-4334-BFE9-0A3A4AD2AAB5}" type="presOf" srcId="{57D624C1-1275-49BB-BADC-950C46AF6F65}" destId="{732AACBD-3FE3-47ED-8435-65C60E9D659B}" srcOrd="0" destOrd="0" presId="urn:microsoft.com/office/officeart/2005/8/layout/process4"/>
    <dgm:cxn modelId="{2FDBF438-380B-4D77-BEDE-534D114C827E}" type="presParOf" srcId="{732AACBD-3FE3-47ED-8435-65C60E9D659B}" destId="{F36C0BF0-D448-4B7E-BFD1-9206148713B3}" srcOrd="0" destOrd="0" presId="urn:microsoft.com/office/officeart/2005/8/layout/process4"/>
    <dgm:cxn modelId="{999C4F94-3118-4131-A9BC-9C928A58FD75}" type="presParOf" srcId="{F36C0BF0-D448-4B7E-BFD1-9206148713B3}" destId="{66801555-6703-4AA6-A57B-09B9278B5766}" srcOrd="0" destOrd="0" presId="urn:microsoft.com/office/officeart/2005/8/layout/process4"/>
    <dgm:cxn modelId="{5A6FF6FF-3B49-48FA-B061-72AF085FF5F8}" type="presParOf" srcId="{732AACBD-3FE3-47ED-8435-65C60E9D659B}" destId="{982B28DE-841C-4D57-A313-832F743F0510}" srcOrd="1" destOrd="0" presId="urn:microsoft.com/office/officeart/2005/8/layout/process4"/>
    <dgm:cxn modelId="{D6C711BF-6312-4D8E-8CE4-370DB5ED7461}" type="presParOf" srcId="{732AACBD-3FE3-47ED-8435-65C60E9D659B}" destId="{C7A653EB-4D66-466B-8325-6A5842B90837}" srcOrd="2" destOrd="0" presId="urn:microsoft.com/office/officeart/2005/8/layout/process4"/>
    <dgm:cxn modelId="{02640D66-23C2-4B91-89BC-9DE9AFC12ADF}" type="presParOf" srcId="{C7A653EB-4D66-466B-8325-6A5842B90837}" destId="{434C8330-8C05-4D7F-B3A1-C3698308497D}" srcOrd="0" destOrd="0" presId="urn:microsoft.com/office/officeart/2005/8/layout/process4"/>
    <dgm:cxn modelId="{B2857B09-9B08-4C1E-AE1E-C4099AA22CFA}" type="presParOf" srcId="{732AACBD-3FE3-47ED-8435-65C60E9D659B}" destId="{415EB193-72BC-4143-81AE-6B1260E42DD8}" srcOrd="3" destOrd="0" presId="urn:microsoft.com/office/officeart/2005/8/layout/process4"/>
    <dgm:cxn modelId="{BAB2D93E-FA12-4F18-9FA2-76AA27411E12}" type="presParOf" srcId="{732AACBD-3FE3-47ED-8435-65C60E9D659B}" destId="{4D54058D-6F35-4E88-9D75-4FF7EDC33242}" srcOrd="4" destOrd="0" presId="urn:microsoft.com/office/officeart/2005/8/layout/process4"/>
    <dgm:cxn modelId="{FE9525CC-2605-4F7F-96C2-0D73D6B504BE}" type="presParOf" srcId="{4D54058D-6F35-4E88-9D75-4FF7EDC33242}" destId="{F2086D2C-5000-45A3-8D56-2BF4B59ACC44}" srcOrd="0" destOrd="0" presId="urn:microsoft.com/office/officeart/2005/8/layout/process4"/>
    <dgm:cxn modelId="{8C061695-B88C-4BA9-A1E5-668EC75DE9BC}" type="presParOf" srcId="{732AACBD-3FE3-47ED-8435-65C60E9D659B}" destId="{0FDA0565-B620-4984-8F22-6178B4FB49BD}" srcOrd="5" destOrd="0" presId="urn:microsoft.com/office/officeart/2005/8/layout/process4"/>
    <dgm:cxn modelId="{00285C05-2549-40A2-9F3D-B0FCAAD813FF}" type="presParOf" srcId="{732AACBD-3FE3-47ED-8435-65C60E9D659B}" destId="{D381AE4D-3714-4312-A137-1886C0DDFEBB}" srcOrd="6" destOrd="0" presId="urn:microsoft.com/office/officeart/2005/8/layout/process4"/>
    <dgm:cxn modelId="{501236FF-214F-4568-9EDC-D8262B6378EC}" type="presParOf" srcId="{D381AE4D-3714-4312-A137-1886C0DDFEBB}" destId="{88360C4B-FE28-4BE9-92D4-B50F31F3405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3DF57F-F8BB-40D5-9663-C5B33AD8A7D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9C711537-4992-41C8-A782-C315B82BE987}">
      <dgm:prSet custT="1"/>
      <dgm:spPr/>
      <dgm:t>
        <a:bodyPr/>
        <a:lstStyle/>
        <a:p>
          <a:pPr rtl="0"/>
          <a:r>
            <a:rPr lang="ru-RU" sz="1800" b="1" i="1" dirty="0"/>
            <a:t>Незапланированные (противодействующие) изменения</a:t>
          </a:r>
          <a:r>
            <a:rPr lang="ru-RU" sz="1800" i="1" dirty="0"/>
            <a:t> </a:t>
          </a:r>
          <a:r>
            <a:rPr lang="ru-RU" sz="1800" dirty="0"/>
            <a:t>происходят спонтанно или случайно и, как правило, не имеют эволюционного характера.</a:t>
          </a:r>
        </a:p>
      </dgm:t>
    </dgm:pt>
    <dgm:pt modelId="{5F3D579C-9756-4451-858C-78D659B7C14D}" type="parTrans" cxnId="{9FD3C54B-2106-4955-B977-E4EFFBF5B2F3}">
      <dgm:prSet/>
      <dgm:spPr/>
      <dgm:t>
        <a:bodyPr/>
        <a:lstStyle/>
        <a:p>
          <a:endParaRPr lang="ru-RU"/>
        </a:p>
      </dgm:t>
    </dgm:pt>
    <dgm:pt modelId="{B42D4AD7-BD06-42C8-B73D-AF6A3942C7F7}" type="sibTrans" cxnId="{9FD3C54B-2106-4955-B977-E4EFFBF5B2F3}">
      <dgm:prSet/>
      <dgm:spPr/>
      <dgm:t>
        <a:bodyPr/>
        <a:lstStyle/>
        <a:p>
          <a:endParaRPr lang="ru-RU"/>
        </a:p>
      </dgm:t>
    </dgm:pt>
    <dgm:pt modelId="{9D70609A-A51D-48A5-84B9-D64D68B88106}">
      <dgm:prSet custT="1"/>
      <dgm:spPr/>
      <dgm:t>
        <a:bodyPr/>
        <a:lstStyle/>
        <a:p>
          <a:pPr rtl="0"/>
          <a:r>
            <a:rPr lang="ru-RU" sz="1800" dirty="0"/>
            <a:t>В каждой организации происходит много различных и естественных изменений, которые могут оказаться </a:t>
          </a:r>
          <a:r>
            <a:rPr lang="ru-RU" sz="1800" b="1" i="1" dirty="0"/>
            <a:t>негативными</a:t>
          </a:r>
          <a:r>
            <a:rPr lang="ru-RU" sz="1800" dirty="0"/>
            <a:t>, разрушительными  (например, незаконная забастовка, приведшая к закрытию предприятия, устаревание оборудования), и </a:t>
          </a:r>
          <a:r>
            <a:rPr lang="ru-RU" sz="1800" b="1" i="1" dirty="0"/>
            <a:t>позитивными</a:t>
          </a:r>
          <a:r>
            <a:rPr lang="ru-RU" sz="1800" dirty="0"/>
            <a:t> (например, межличностный конфликт, способствующий разработке новых процедур, предназначенных для приведения в соответствие процессов деятельности двух подразделений, получение технического и управленческого опыта за годы работы).</a:t>
          </a:r>
        </a:p>
      </dgm:t>
    </dgm:pt>
    <dgm:pt modelId="{D97F9B2D-04FB-4CBC-A2EE-439FB02FECAF}" type="parTrans" cxnId="{7146B51C-6CA3-4AA7-B566-5DAA3C66506C}">
      <dgm:prSet/>
      <dgm:spPr/>
      <dgm:t>
        <a:bodyPr/>
        <a:lstStyle/>
        <a:p>
          <a:endParaRPr lang="ru-RU"/>
        </a:p>
      </dgm:t>
    </dgm:pt>
    <dgm:pt modelId="{A8D7D1C5-2DE6-4CAB-8C81-521EA9F799F0}" type="sibTrans" cxnId="{7146B51C-6CA3-4AA7-B566-5DAA3C66506C}">
      <dgm:prSet/>
      <dgm:spPr/>
      <dgm:t>
        <a:bodyPr/>
        <a:lstStyle/>
        <a:p>
          <a:endParaRPr lang="ru-RU"/>
        </a:p>
      </dgm:t>
    </dgm:pt>
    <dgm:pt modelId="{683E6CDD-DB11-4113-BA54-B67117D5A936}">
      <dgm:prSet custT="1"/>
      <dgm:spPr/>
      <dgm:t>
        <a:bodyPr/>
        <a:lstStyle/>
        <a:p>
          <a:pPr rtl="0"/>
          <a:r>
            <a:rPr lang="ru-RU" sz="1800" dirty="0"/>
            <a:t>Большинство незапланированных изменений возникают тогда, когда организации должны внезапно реагировать на новые изменения. Такие изменения называются </a:t>
          </a:r>
          <a:r>
            <a:rPr lang="ru-RU" sz="1800" i="1" dirty="0"/>
            <a:t>противодействующими, адаптивными или реактивными</a:t>
          </a:r>
          <a:r>
            <a:rPr lang="ru-RU" sz="1800" dirty="0"/>
            <a:t>. </a:t>
          </a:r>
        </a:p>
      </dgm:t>
    </dgm:pt>
    <dgm:pt modelId="{36B459B7-635B-4E82-BCDF-F7089175BCE0}" type="parTrans" cxnId="{AC9124AA-D878-48BC-8C96-28F4E8865E88}">
      <dgm:prSet/>
      <dgm:spPr/>
      <dgm:t>
        <a:bodyPr/>
        <a:lstStyle/>
        <a:p>
          <a:endParaRPr lang="ru-RU"/>
        </a:p>
      </dgm:t>
    </dgm:pt>
    <dgm:pt modelId="{53837211-17DC-4665-BB24-68B9C44BB001}" type="sibTrans" cxnId="{AC9124AA-D878-48BC-8C96-28F4E8865E88}">
      <dgm:prSet/>
      <dgm:spPr/>
      <dgm:t>
        <a:bodyPr/>
        <a:lstStyle/>
        <a:p>
          <a:endParaRPr lang="ru-RU"/>
        </a:p>
      </dgm:t>
    </dgm:pt>
    <dgm:pt modelId="{5ACDEE44-415B-4CD3-BA35-071E4435D4F8}" type="pres">
      <dgm:prSet presAssocID="{203DF57F-F8BB-40D5-9663-C5B33AD8A7D9}" presName="linear" presStyleCnt="0">
        <dgm:presLayoutVars>
          <dgm:dir/>
          <dgm:animLvl val="lvl"/>
          <dgm:resizeHandles val="exact"/>
        </dgm:presLayoutVars>
      </dgm:prSet>
      <dgm:spPr/>
    </dgm:pt>
    <dgm:pt modelId="{5BA462D1-A64A-42D9-9F0A-591449A0A113}" type="pres">
      <dgm:prSet presAssocID="{9C711537-4992-41C8-A782-C315B82BE987}" presName="parentLin" presStyleCnt="0"/>
      <dgm:spPr/>
    </dgm:pt>
    <dgm:pt modelId="{1CE0F9C5-CEB5-447A-A040-BBC4EB98ADAC}" type="pres">
      <dgm:prSet presAssocID="{9C711537-4992-41C8-A782-C315B82BE987}" presName="parentLeftMargin" presStyleLbl="node1" presStyleIdx="0" presStyleCnt="3"/>
      <dgm:spPr/>
    </dgm:pt>
    <dgm:pt modelId="{17489590-6C0D-4718-AC23-555CD702B21A}" type="pres">
      <dgm:prSet presAssocID="{9C711537-4992-41C8-A782-C315B82BE987}" presName="parentText" presStyleLbl="node1" presStyleIdx="0" presStyleCnt="3" custScaleX="142857">
        <dgm:presLayoutVars>
          <dgm:chMax val="0"/>
          <dgm:bulletEnabled val="1"/>
        </dgm:presLayoutVars>
      </dgm:prSet>
      <dgm:spPr/>
    </dgm:pt>
    <dgm:pt modelId="{DF5DCE6C-A745-4584-AAF4-6D4B8C0F000C}" type="pres">
      <dgm:prSet presAssocID="{9C711537-4992-41C8-A782-C315B82BE987}" presName="negativeSpace" presStyleCnt="0"/>
      <dgm:spPr/>
    </dgm:pt>
    <dgm:pt modelId="{8E777A6A-6335-48AB-B12A-765BB0C3FF80}" type="pres">
      <dgm:prSet presAssocID="{9C711537-4992-41C8-A782-C315B82BE987}" presName="childText" presStyleLbl="conFgAcc1" presStyleIdx="0"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6F61D42-1180-4701-B0C6-A91EF1DF3BF2}" type="pres">
      <dgm:prSet presAssocID="{B42D4AD7-BD06-42C8-B73D-AF6A3942C7F7}" presName="spaceBetweenRectangles" presStyleCnt="0"/>
      <dgm:spPr/>
    </dgm:pt>
    <dgm:pt modelId="{FCCFDCA3-8DD8-426E-BE6E-F1C520343A78}" type="pres">
      <dgm:prSet presAssocID="{9D70609A-A51D-48A5-84B9-D64D68B88106}" presName="parentLin" presStyleCnt="0"/>
      <dgm:spPr/>
    </dgm:pt>
    <dgm:pt modelId="{EE9AC98C-D9FF-4C0F-A07C-FBCF8CAE11F2}" type="pres">
      <dgm:prSet presAssocID="{9D70609A-A51D-48A5-84B9-D64D68B88106}" presName="parentLeftMargin" presStyleLbl="node1" presStyleIdx="0" presStyleCnt="3"/>
      <dgm:spPr/>
    </dgm:pt>
    <dgm:pt modelId="{4C2BD999-1E3D-486D-AB3D-0C270639D01C}" type="pres">
      <dgm:prSet presAssocID="{9D70609A-A51D-48A5-84B9-D64D68B88106}" presName="parentText" presStyleLbl="node1" presStyleIdx="1" presStyleCnt="3" custScaleX="142857" custScaleY="256431">
        <dgm:presLayoutVars>
          <dgm:chMax val="0"/>
          <dgm:bulletEnabled val="1"/>
        </dgm:presLayoutVars>
      </dgm:prSet>
      <dgm:spPr/>
    </dgm:pt>
    <dgm:pt modelId="{E8BE6DCB-DE92-47F4-8FCA-D4D5575AE9FF}" type="pres">
      <dgm:prSet presAssocID="{9D70609A-A51D-48A5-84B9-D64D68B88106}" presName="negativeSpace" presStyleCnt="0"/>
      <dgm:spPr/>
    </dgm:pt>
    <dgm:pt modelId="{823EF1F7-81DD-4FCC-8609-200FF2BC3500}" type="pres">
      <dgm:prSet presAssocID="{9D70609A-A51D-48A5-84B9-D64D68B88106}" presName="childText" presStyleLbl="conFgAcc1" presStyleIdx="1"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F177B6A-05D3-421B-A014-82A99EF7388C}" type="pres">
      <dgm:prSet presAssocID="{A8D7D1C5-2DE6-4CAB-8C81-521EA9F799F0}" presName="spaceBetweenRectangles" presStyleCnt="0"/>
      <dgm:spPr/>
    </dgm:pt>
    <dgm:pt modelId="{A9117D76-6D60-4994-87ED-11E935EACCA0}" type="pres">
      <dgm:prSet presAssocID="{683E6CDD-DB11-4113-BA54-B67117D5A936}" presName="parentLin" presStyleCnt="0"/>
      <dgm:spPr/>
    </dgm:pt>
    <dgm:pt modelId="{D68AA205-ACCD-40C0-82EA-250AAFBBE7B9}" type="pres">
      <dgm:prSet presAssocID="{683E6CDD-DB11-4113-BA54-B67117D5A936}" presName="parentLeftMargin" presStyleLbl="node1" presStyleIdx="1" presStyleCnt="3"/>
      <dgm:spPr/>
    </dgm:pt>
    <dgm:pt modelId="{2AEC33B7-E6FE-46E6-80B0-338AE79734F1}" type="pres">
      <dgm:prSet presAssocID="{683E6CDD-DB11-4113-BA54-B67117D5A936}" presName="parentText" presStyleLbl="node1" presStyleIdx="2" presStyleCnt="3" custScaleX="142857" custScaleY="136015">
        <dgm:presLayoutVars>
          <dgm:chMax val="0"/>
          <dgm:bulletEnabled val="1"/>
        </dgm:presLayoutVars>
      </dgm:prSet>
      <dgm:spPr/>
    </dgm:pt>
    <dgm:pt modelId="{EC7C89D4-CE11-4F3F-B728-EF5ED69636C2}" type="pres">
      <dgm:prSet presAssocID="{683E6CDD-DB11-4113-BA54-B67117D5A936}" presName="negativeSpace" presStyleCnt="0"/>
      <dgm:spPr/>
    </dgm:pt>
    <dgm:pt modelId="{141CB228-EE38-49F7-BDB8-C57E2120BF0E}" type="pres">
      <dgm:prSet presAssocID="{683E6CDD-DB11-4113-BA54-B67117D5A936}" presName="childText" presStyleLbl="conFgAcc1" presStyleIdx="2"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CE1E5E17-EF44-4C17-BEE7-E55CD3BE911A}" type="presOf" srcId="{9D70609A-A51D-48A5-84B9-D64D68B88106}" destId="{EE9AC98C-D9FF-4C0F-A07C-FBCF8CAE11F2}" srcOrd="0" destOrd="0" presId="urn:microsoft.com/office/officeart/2005/8/layout/list1"/>
    <dgm:cxn modelId="{7146B51C-6CA3-4AA7-B566-5DAA3C66506C}" srcId="{203DF57F-F8BB-40D5-9663-C5B33AD8A7D9}" destId="{9D70609A-A51D-48A5-84B9-D64D68B88106}" srcOrd="1" destOrd="0" parTransId="{D97F9B2D-04FB-4CBC-A2EE-439FB02FECAF}" sibTransId="{A8D7D1C5-2DE6-4CAB-8C81-521EA9F799F0}"/>
    <dgm:cxn modelId="{2C1D6962-36A4-418A-8573-1F17F3B41012}" type="presOf" srcId="{203DF57F-F8BB-40D5-9663-C5B33AD8A7D9}" destId="{5ACDEE44-415B-4CD3-BA35-071E4435D4F8}" srcOrd="0" destOrd="0" presId="urn:microsoft.com/office/officeart/2005/8/layout/list1"/>
    <dgm:cxn modelId="{FB30816A-E668-4E19-B11A-6255E7FFAF7F}" type="presOf" srcId="{9C711537-4992-41C8-A782-C315B82BE987}" destId="{17489590-6C0D-4718-AC23-555CD702B21A}" srcOrd="1" destOrd="0" presId="urn:microsoft.com/office/officeart/2005/8/layout/list1"/>
    <dgm:cxn modelId="{9FD3C54B-2106-4955-B977-E4EFFBF5B2F3}" srcId="{203DF57F-F8BB-40D5-9663-C5B33AD8A7D9}" destId="{9C711537-4992-41C8-A782-C315B82BE987}" srcOrd="0" destOrd="0" parTransId="{5F3D579C-9756-4451-858C-78D659B7C14D}" sibTransId="{B42D4AD7-BD06-42C8-B73D-AF6A3942C7F7}"/>
    <dgm:cxn modelId="{AC9124AA-D878-48BC-8C96-28F4E8865E88}" srcId="{203DF57F-F8BB-40D5-9663-C5B33AD8A7D9}" destId="{683E6CDD-DB11-4113-BA54-B67117D5A936}" srcOrd="2" destOrd="0" parTransId="{36B459B7-635B-4E82-BCDF-F7089175BCE0}" sibTransId="{53837211-17DC-4665-BB24-68B9C44BB001}"/>
    <dgm:cxn modelId="{4FACB9AB-90A2-4392-AA69-3BAA0FE1DBAE}" type="presOf" srcId="{683E6CDD-DB11-4113-BA54-B67117D5A936}" destId="{D68AA205-ACCD-40C0-82EA-250AAFBBE7B9}" srcOrd="0" destOrd="0" presId="urn:microsoft.com/office/officeart/2005/8/layout/list1"/>
    <dgm:cxn modelId="{A20FCAE8-46B6-477E-8BAD-2EF0904A0E64}" type="presOf" srcId="{9C711537-4992-41C8-A782-C315B82BE987}" destId="{1CE0F9C5-CEB5-447A-A040-BBC4EB98ADAC}" srcOrd="0" destOrd="0" presId="urn:microsoft.com/office/officeart/2005/8/layout/list1"/>
    <dgm:cxn modelId="{E92601E9-4DE9-47AC-B369-3E1CF199C25B}" type="presOf" srcId="{683E6CDD-DB11-4113-BA54-B67117D5A936}" destId="{2AEC33B7-E6FE-46E6-80B0-338AE79734F1}" srcOrd="1" destOrd="0" presId="urn:microsoft.com/office/officeart/2005/8/layout/list1"/>
    <dgm:cxn modelId="{9E9F90F0-E575-4C07-843E-370A8E63CA7D}" type="presOf" srcId="{9D70609A-A51D-48A5-84B9-D64D68B88106}" destId="{4C2BD999-1E3D-486D-AB3D-0C270639D01C}" srcOrd="1" destOrd="0" presId="urn:microsoft.com/office/officeart/2005/8/layout/list1"/>
    <dgm:cxn modelId="{4FB626BD-FE3E-4B54-A559-CA06C2161CA1}" type="presParOf" srcId="{5ACDEE44-415B-4CD3-BA35-071E4435D4F8}" destId="{5BA462D1-A64A-42D9-9F0A-591449A0A113}" srcOrd="0" destOrd="0" presId="urn:microsoft.com/office/officeart/2005/8/layout/list1"/>
    <dgm:cxn modelId="{B31A2EEB-24E8-433D-B45E-5120C5DD1F73}" type="presParOf" srcId="{5BA462D1-A64A-42D9-9F0A-591449A0A113}" destId="{1CE0F9C5-CEB5-447A-A040-BBC4EB98ADAC}" srcOrd="0" destOrd="0" presId="urn:microsoft.com/office/officeart/2005/8/layout/list1"/>
    <dgm:cxn modelId="{A9BFE671-D387-4642-846A-3911EC157F49}" type="presParOf" srcId="{5BA462D1-A64A-42D9-9F0A-591449A0A113}" destId="{17489590-6C0D-4718-AC23-555CD702B21A}" srcOrd="1" destOrd="0" presId="urn:microsoft.com/office/officeart/2005/8/layout/list1"/>
    <dgm:cxn modelId="{2253A9C1-9FA0-4BC1-BBD5-8E13755B0039}" type="presParOf" srcId="{5ACDEE44-415B-4CD3-BA35-071E4435D4F8}" destId="{DF5DCE6C-A745-4584-AAF4-6D4B8C0F000C}" srcOrd="1" destOrd="0" presId="urn:microsoft.com/office/officeart/2005/8/layout/list1"/>
    <dgm:cxn modelId="{9FE314E4-1E41-4C0E-A11A-F4A9BB8A9BED}" type="presParOf" srcId="{5ACDEE44-415B-4CD3-BA35-071E4435D4F8}" destId="{8E777A6A-6335-48AB-B12A-765BB0C3FF80}" srcOrd="2" destOrd="0" presId="urn:microsoft.com/office/officeart/2005/8/layout/list1"/>
    <dgm:cxn modelId="{B9603CC6-7A43-4A8C-B436-E716801518E2}" type="presParOf" srcId="{5ACDEE44-415B-4CD3-BA35-071E4435D4F8}" destId="{E6F61D42-1180-4701-B0C6-A91EF1DF3BF2}" srcOrd="3" destOrd="0" presId="urn:microsoft.com/office/officeart/2005/8/layout/list1"/>
    <dgm:cxn modelId="{74761ED6-C2B2-4D7C-B42F-9EEB2F99D8E5}" type="presParOf" srcId="{5ACDEE44-415B-4CD3-BA35-071E4435D4F8}" destId="{FCCFDCA3-8DD8-426E-BE6E-F1C520343A78}" srcOrd="4" destOrd="0" presId="urn:microsoft.com/office/officeart/2005/8/layout/list1"/>
    <dgm:cxn modelId="{61AF0383-97C1-4E56-B710-32078765D46F}" type="presParOf" srcId="{FCCFDCA3-8DD8-426E-BE6E-F1C520343A78}" destId="{EE9AC98C-D9FF-4C0F-A07C-FBCF8CAE11F2}" srcOrd="0" destOrd="0" presId="urn:microsoft.com/office/officeart/2005/8/layout/list1"/>
    <dgm:cxn modelId="{B4EA0D31-BBBE-4AD6-8A25-0A230876665A}" type="presParOf" srcId="{FCCFDCA3-8DD8-426E-BE6E-F1C520343A78}" destId="{4C2BD999-1E3D-486D-AB3D-0C270639D01C}" srcOrd="1" destOrd="0" presId="urn:microsoft.com/office/officeart/2005/8/layout/list1"/>
    <dgm:cxn modelId="{5A12F4F1-DB66-4B6E-A337-4D8984F1E951}" type="presParOf" srcId="{5ACDEE44-415B-4CD3-BA35-071E4435D4F8}" destId="{E8BE6DCB-DE92-47F4-8FCA-D4D5575AE9FF}" srcOrd="5" destOrd="0" presId="urn:microsoft.com/office/officeart/2005/8/layout/list1"/>
    <dgm:cxn modelId="{ABB19231-F5B4-4F8E-9A0E-887D9B0E8E50}" type="presParOf" srcId="{5ACDEE44-415B-4CD3-BA35-071E4435D4F8}" destId="{823EF1F7-81DD-4FCC-8609-200FF2BC3500}" srcOrd="6" destOrd="0" presId="urn:microsoft.com/office/officeart/2005/8/layout/list1"/>
    <dgm:cxn modelId="{FC68C9AD-1C47-4116-A09E-EBAB6FB42698}" type="presParOf" srcId="{5ACDEE44-415B-4CD3-BA35-071E4435D4F8}" destId="{FF177B6A-05D3-421B-A014-82A99EF7388C}" srcOrd="7" destOrd="0" presId="urn:microsoft.com/office/officeart/2005/8/layout/list1"/>
    <dgm:cxn modelId="{CD2B5A05-5F2B-413F-9BD8-CBF75B64A989}" type="presParOf" srcId="{5ACDEE44-415B-4CD3-BA35-071E4435D4F8}" destId="{A9117D76-6D60-4994-87ED-11E935EACCA0}" srcOrd="8" destOrd="0" presId="urn:microsoft.com/office/officeart/2005/8/layout/list1"/>
    <dgm:cxn modelId="{D4841E03-7294-4E73-AA27-62C79B693D1C}" type="presParOf" srcId="{A9117D76-6D60-4994-87ED-11E935EACCA0}" destId="{D68AA205-ACCD-40C0-82EA-250AAFBBE7B9}" srcOrd="0" destOrd="0" presId="urn:microsoft.com/office/officeart/2005/8/layout/list1"/>
    <dgm:cxn modelId="{45ECD01E-8D97-4EC4-8094-0D9AE31447AE}" type="presParOf" srcId="{A9117D76-6D60-4994-87ED-11E935EACCA0}" destId="{2AEC33B7-E6FE-46E6-80B0-338AE79734F1}" srcOrd="1" destOrd="0" presId="urn:microsoft.com/office/officeart/2005/8/layout/list1"/>
    <dgm:cxn modelId="{88E69A85-9735-4DDD-8433-49027BCA738D}" type="presParOf" srcId="{5ACDEE44-415B-4CD3-BA35-071E4435D4F8}" destId="{EC7C89D4-CE11-4F3F-B728-EF5ED69636C2}" srcOrd="9" destOrd="0" presId="urn:microsoft.com/office/officeart/2005/8/layout/list1"/>
    <dgm:cxn modelId="{11EFE016-F3CE-417A-A15F-8E3F63675BEF}" type="presParOf" srcId="{5ACDEE44-415B-4CD3-BA35-071E4435D4F8}" destId="{141CB228-EE38-49F7-BDB8-C57E2120BF0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EAD088-30B7-4FB6-B7B7-4050531ECBA8}"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A5DE42F1-4C4F-47F9-ACC3-EA398050600F}">
      <dgm:prSet custT="1"/>
      <dgm:spPr/>
      <dgm:t>
        <a:bodyPr/>
        <a:lstStyle/>
        <a:p>
          <a:pPr rtl="0"/>
          <a:r>
            <a:rPr lang="ru-RU" sz="2000" dirty="0"/>
            <a:t>Незапланированные изменения проводятся для </a:t>
          </a:r>
          <a:r>
            <a:rPr lang="ru-RU" sz="2000" dirty="0" err="1"/>
            <a:t>избежания</a:t>
          </a:r>
          <a:r>
            <a:rPr lang="ru-RU" sz="2000" dirty="0"/>
            <a:t> кризиса или чтобы не потерять новые, внезапно появившиеся возможности расширения бизнеса. </a:t>
          </a:r>
        </a:p>
      </dgm:t>
    </dgm:pt>
    <dgm:pt modelId="{39818130-D3A4-484D-9AF8-35112F040929}" type="parTrans" cxnId="{AF248E14-D0ED-43BA-8C25-876C1CB7056C}">
      <dgm:prSet/>
      <dgm:spPr/>
      <dgm:t>
        <a:bodyPr/>
        <a:lstStyle/>
        <a:p>
          <a:endParaRPr lang="ru-RU"/>
        </a:p>
      </dgm:t>
    </dgm:pt>
    <dgm:pt modelId="{D437ECAD-5909-431B-AAA4-917E00889356}" type="sibTrans" cxnId="{AF248E14-D0ED-43BA-8C25-876C1CB7056C}">
      <dgm:prSet/>
      <dgm:spPr/>
      <dgm:t>
        <a:bodyPr/>
        <a:lstStyle/>
        <a:p>
          <a:endParaRPr lang="ru-RU"/>
        </a:p>
      </dgm:t>
    </dgm:pt>
    <dgm:pt modelId="{2C5015BA-9950-4C7C-9FF3-0033F52F553A}">
      <dgm:prSet custT="1"/>
      <dgm:spPr/>
      <dgm:t>
        <a:bodyPr/>
        <a:lstStyle/>
        <a:p>
          <a:pPr rtl="0"/>
          <a:r>
            <a:rPr lang="ru-RU" sz="2000" dirty="0"/>
            <a:t>Они не были запланированы, и необходимость в них не ощущалась до самого последнего момента.</a:t>
          </a:r>
        </a:p>
      </dgm:t>
    </dgm:pt>
    <dgm:pt modelId="{611252E5-88DB-4159-8DE2-AEC36286A6AF}" type="parTrans" cxnId="{2736676E-48BF-453B-BEDF-086F0FECC017}">
      <dgm:prSet/>
      <dgm:spPr/>
      <dgm:t>
        <a:bodyPr/>
        <a:lstStyle/>
        <a:p>
          <a:endParaRPr lang="ru-RU"/>
        </a:p>
      </dgm:t>
    </dgm:pt>
    <dgm:pt modelId="{CC46EE62-A097-4E55-B924-03A815209B35}" type="sibTrans" cxnId="{2736676E-48BF-453B-BEDF-086F0FECC017}">
      <dgm:prSet/>
      <dgm:spPr/>
      <dgm:t>
        <a:bodyPr/>
        <a:lstStyle/>
        <a:p>
          <a:endParaRPr lang="ru-RU"/>
        </a:p>
      </dgm:t>
    </dgm:pt>
    <dgm:pt modelId="{51672A92-2AE2-4F88-83D9-0A85BF8C61BE}">
      <dgm:prSet custT="1"/>
      <dgm:spPr/>
      <dgm:t>
        <a:bodyPr/>
        <a:lstStyle/>
        <a:p>
          <a:pPr rtl="0"/>
          <a:r>
            <a:rPr lang="ru-RU" sz="2000" dirty="0"/>
            <a:t>Когда начинают проявляться незапланированные изменения, необходимо очень быстро реагировать, с тем, чтобы минимизировать негативные последствия и извлечь максимальную пользу.</a:t>
          </a:r>
        </a:p>
      </dgm:t>
    </dgm:pt>
    <dgm:pt modelId="{FB5DD1DE-C5FC-4ADD-AF03-7F535CEB1E01}" type="parTrans" cxnId="{E57B0249-EB02-41CB-9FD1-370E9F324A70}">
      <dgm:prSet/>
      <dgm:spPr/>
      <dgm:t>
        <a:bodyPr/>
        <a:lstStyle/>
        <a:p>
          <a:endParaRPr lang="ru-RU"/>
        </a:p>
      </dgm:t>
    </dgm:pt>
    <dgm:pt modelId="{385DAB8F-B603-4E70-BFDA-0FE8B7C75A59}" type="sibTrans" cxnId="{E57B0249-EB02-41CB-9FD1-370E9F324A70}">
      <dgm:prSet/>
      <dgm:spPr/>
      <dgm:t>
        <a:bodyPr/>
        <a:lstStyle/>
        <a:p>
          <a:endParaRPr lang="ru-RU"/>
        </a:p>
      </dgm:t>
    </dgm:pt>
    <dgm:pt modelId="{21D741C1-5AE4-4A26-AD71-0351682AC242}" type="pres">
      <dgm:prSet presAssocID="{F3EAD088-30B7-4FB6-B7B7-4050531ECBA8}" presName="linear" presStyleCnt="0">
        <dgm:presLayoutVars>
          <dgm:dir/>
          <dgm:animLvl val="lvl"/>
          <dgm:resizeHandles val="exact"/>
        </dgm:presLayoutVars>
      </dgm:prSet>
      <dgm:spPr/>
    </dgm:pt>
    <dgm:pt modelId="{8DBC0919-B55E-4B69-BEE8-00B13DD82217}" type="pres">
      <dgm:prSet presAssocID="{A5DE42F1-4C4F-47F9-ACC3-EA398050600F}" presName="parentLin" presStyleCnt="0"/>
      <dgm:spPr/>
    </dgm:pt>
    <dgm:pt modelId="{88399084-5443-4C93-B9A9-60CE20650591}" type="pres">
      <dgm:prSet presAssocID="{A5DE42F1-4C4F-47F9-ACC3-EA398050600F}" presName="parentLeftMargin" presStyleLbl="node1" presStyleIdx="0" presStyleCnt="3"/>
      <dgm:spPr/>
    </dgm:pt>
    <dgm:pt modelId="{16406DA9-7974-4B49-92D6-12B1A0159003}" type="pres">
      <dgm:prSet presAssocID="{A5DE42F1-4C4F-47F9-ACC3-EA398050600F}" presName="parentText" presStyleLbl="node1" presStyleIdx="0" presStyleCnt="3" custScaleX="142857" custScaleY="154772">
        <dgm:presLayoutVars>
          <dgm:chMax val="0"/>
          <dgm:bulletEnabled val="1"/>
        </dgm:presLayoutVars>
      </dgm:prSet>
      <dgm:spPr/>
    </dgm:pt>
    <dgm:pt modelId="{118535FC-2F72-47A9-B93C-EEF50745DB10}" type="pres">
      <dgm:prSet presAssocID="{A5DE42F1-4C4F-47F9-ACC3-EA398050600F}" presName="negativeSpace" presStyleCnt="0"/>
      <dgm:spPr/>
    </dgm:pt>
    <dgm:pt modelId="{D19D93A6-19D0-4CF3-9116-A79F3AF347B3}" type="pres">
      <dgm:prSet presAssocID="{A5DE42F1-4C4F-47F9-ACC3-EA398050600F}" presName="childText" presStyleLbl="conFgAcc1" presStyleIdx="0"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0E6F6E1-C51E-4A27-9BB5-76638A6D1CE4}" type="pres">
      <dgm:prSet presAssocID="{D437ECAD-5909-431B-AAA4-917E00889356}" presName="spaceBetweenRectangles" presStyleCnt="0"/>
      <dgm:spPr/>
    </dgm:pt>
    <dgm:pt modelId="{04867EE7-4A3B-4AE4-8603-0F5918209F76}" type="pres">
      <dgm:prSet presAssocID="{2C5015BA-9950-4C7C-9FF3-0033F52F553A}" presName="parentLin" presStyleCnt="0"/>
      <dgm:spPr/>
    </dgm:pt>
    <dgm:pt modelId="{A73ECE39-6EFF-49AA-A590-47AF4EBDE7D8}" type="pres">
      <dgm:prSet presAssocID="{2C5015BA-9950-4C7C-9FF3-0033F52F553A}" presName="parentLeftMargin" presStyleLbl="node1" presStyleIdx="0" presStyleCnt="3"/>
      <dgm:spPr/>
    </dgm:pt>
    <dgm:pt modelId="{035E753F-EA74-4B76-8EEB-06C876C11207}" type="pres">
      <dgm:prSet presAssocID="{2C5015BA-9950-4C7C-9FF3-0033F52F553A}" presName="parentText" presStyleLbl="node1" presStyleIdx="1" presStyleCnt="3" custScaleX="142857">
        <dgm:presLayoutVars>
          <dgm:chMax val="0"/>
          <dgm:bulletEnabled val="1"/>
        </dgm:presLayoutVars>
      </dgm:prSet>
      <dgm:spPr/>
    </dgm:pt>
    <dgm:pt modelId="{785C50A5-1565-4FFD-98B8-CA63220658E3}" type="pres">
      <dgm:prSet presAssocID="{2C5015BA-9950-4C7C-9FF3-0033F52F553A}" presName="negativeSpace" presStyleCnt="0"/>
      <dgm:spPr/>
    </dgm:pt>
    <dgm:pt modelId="{B6D63906-4B98-4628-9F2D-A702B68A41E5}" type="pres">
      <dgm:prSet presAssocID="{2C5015BA-9950-4C7C-9FF3-0033F52F553A}" presName="childText" presStyleLbl="conFgAcc1" presStyleIdx="1"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A860A73-33EC-4D35-9174-3ECB64A22A08}" type="pres">
      <dgm:prSet presAssocID="{CC46EE62-A097-4E55-B924-03A815209B35}" presName="spaceBetweenRectangles" presStyleCnt="0"/>
      <dgm:spPr/>
    </dgm:pt>
    <dgm:pt modelId="{8F94BFC2-9675-4262-8F17-B69F4109B00F}" type="pres">
      <dgm:prSet presAssocID="{51672A92-2AE2-4F88-83D9-0A85BF8C61BE}" presName="parentLin" presStyleCnt="0"/>
      <dgm:spPr/>
    </dgm:pt>
    <dgm:pt modelId="{D985764A-423B-4CEA-89CE-AC8EE5C0A431}" type="pres">
      <dgm:prSet presAssocID="{51672A92-2AE2-4F88-83D9-0A85BF8C61BE}" presName="parentLeftMargin" presStyleLbl="node1" presStyleIdx="1" presStyleCnt="3"/>
      <dgm:spPr/>
    </dgm:pt>
    <dgm:pt modelId="{14167F68-28B3-44BC-BEAE-032886FDEAA1}" type="pres">
      <dgm:prSet presAssocID="{51672A92-2AE2-4F88-83D9-0A85BF8C61BE}" presName="parentText" presStyleLbl="node1" presStyleIdx="2" presStyleCnt="3" custScaleX="142857" custScaleY="186428">
        <dgm:presLayoutVars>
          <dgm:chMax val="0"/>
          <dgm:bulletEnabled val="1"/>
        </dgm:presLayoutVars>
      </dgm:prSet>
      <dgm:spPr/>
    </dgm:pt>
    <dgm:pt modelId="{7987F77D-22CA-4159-9A8D-63897898305E}" type="pres">
      <dgm:prSet presAssocID="{51672A92-2AE2-4F88-83D9-0A85BF8C61BE}" presName="negativeSpace" presStyleCnt="0"/>
      <dgm:spPr/>
    </dgm:pt>
    <dgm:pt modelId="{15A1E13B-4B42-4E75-B607-F36BCD706F15}" type="pres">
      <dgm:prSet presAssocID="{51672A92-2AE2-4F88-83D9-0A85BF8C61BE}" presName="childText" presStyleLbl="conFgAcc1" presStyleIdx="2" presStyleCnt="3">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AF248E14-D0ED-43BA-8C25-876C1CB7056C}" srcId="{F3EAD088-30B7-4FB6-B7B7-4050531ECBA8}" destId="{A5DE42F1-4C4F-47F9-ACC3-EA398050600F}" srcOrd="0" destOrd="0" parTransId="{39818130-D3A4-484D-9AF8-35112F040929}" sibTransId="{D437ECAD-5909-431B-AAA4-917E00889356}"/>
    <dgm:cxn modelId="{E57B0249-EB02-41CB-9FD1-370E9F324A70}" srcId="{F3EAD088-30B7-4FB6-B7B7-4050531ECBA8}" destId="{51672A92-2AE2-4F88-83D9-0A85BF8C61BE}" srcOrd="2" destOrd="0" parTransId="{FB5DD1DE-C5FC-4ADD-AF03-7F535CEB1E01}" sibTransId="{385DAB8F-B603-4E70-BFDA-0FE8B7C75A59}"/>
    <dgm:cxn modelId="{2736676E-48BF-453B-BEDF-086F0FECC017}" srcId="{F3EAD088-30B7-4FB6-B7B7-4050531ECBA8}" destId="{2C5015BA-9950-4C7C-9FF3-0033F52F553A}" srcOrd="1" destOrd="0" parTransId="{611252E5-88DB-4159-8DE2-AEC36286A6AF}" sibTransId="{CC46EE62-A097-4E55-B924-03A815209B35}"/>
    <dgm:cxn modelId="{E097998A-1432-4958-A769-1291DDA1C942}" type="presOf" srcId="{51672A92-2AE2-4F88-83D9-0A85BF8C61BE}" destId="{14167F68-28B3-44BC-BEAE-032886FDEAA1}" srcOrd="1" destOrd="0" presId="urn:microsoft.com/office/officeart/2005/8/layout/list1"/>
    <dgm:cxn modelId="{5B61F88C-D88E-4A8A-813F-4BB349676413}" type="presOf" srcId="{2C5015BA-9950-4C7C-9FF3-0033F52F553A}" destId="{A73ECE39-6EFF-49AA-A590-47AF4EBDE7D8}" srcOrd="0" destOrd="0" presId="urn:microsoft.com/office/officeart/2005/8/layout/list1"/>
    <dgm:cxn modelId="{C81666BD-AC86-4593-B54A-B5FDD16A3E9B}" type="presOf" srcId="{A5DE42F1-4C4F-47F9-ACC3-EA398050600F}" destId="{88399084-5443-4C93-B9A9-60CE20650591}" srcOrd="0" destOrd="0" presId="urn:microsoft.com/office/officeart/2005/8/layout/list1"/>
    <dgm:cxn modelId="{2A7259C2-4A92-4B8F-85B0-DDB043B74FA6}" type="presOf" srcId="{51672A92-2AE2-4F88-83D9-0A85BF8C61BE}" destId="{D985764A-423B-4CEA-89CE-AC8EE5C0A431}" srcOrd="0" destOrd="0" presId="urn:microsoft.com/office/officeart/2005/8/layout/list1"/>
    <dgm:cxn modelId="{D27C1AC5-B084-4C5C-B63F-EA6AC2423B65}" type="presOf" srcId="{A5DE42F1-4C4F-47F9-ACC3-EA398050600F}" destId="{16406DA9-7974-4B49-92D6-12B1A0159003}" srcOrd="1" destOrd="0" presId="urn:microsoft.com/office/officeart/2005/8/layout/list1"/>
    <dgm:cxn modelId="{274D43D0-322E-4FE1-8020-51FB407EE5B3}" type="presOf" srcId="{2C5015BA-9950-4C7C-9FF3-0033F52F553A}" destId="{035E753F-EA74-4B76-8EEB-06C876C11207}" srcOrd="1" destOrd="0" presId="urn:microsoft.com/office/officeart/2005/8/layout/list1"/>
    <dgm:cxn modelId="{77DCF9D7-2794-410D-AA3A-95DE6A7C4693}" type="presOf" srcId="{F3EAD088-30B7-4FB6-B7B7-4050531ECBA8}" destId="{21D741C1-5AE4-4A26-AD71-0351682AC242}" srcOrd="0" destOrd="0" presId="urn:microsoft.com/office/officeart/2005/8/layout/list1"/>
    <dgm:cxn modelId="{99E48D78-54A8-44FC-BECE-AD3EF4D61918}" type="presParOf" srcId="{21D741C1-5AE4-4A26-AD71-0351682AC242}" destId="{8DBC0919-B55E-4B69-BEE8-00B13DD82217}" srcOrd="0" destOrd="0" presId="urn:microsoft.com/office/officeart/2005/8/layout/list1"/>
    <dgm:cxn modelId="{9868A465-75AC-4E6C-885A-7CBEF77500F2}" type="presParOf" srcId="{8DBC0919-B55E-4B69-BEE8-00B13DD82217}" destId="{88399084-5443-4C93-B9A9-60CE20650591}" srcOrd="0" destOrd="0" presId="urn:microsoft.com/office/officeart/2005/8/layout/list1"/>
    <dgm:cxn modelId="{D3636AD0-7FD6-4069-9365-E529D847C179}" type="presParOf" srcId="{8DBC0919-B55E-4B69-BEE8-00B13DD82217}" destId="{16406DA9-7974-4B49-92D6-12B1A0159003}" srcOrd="1" destOrd="0" presId="urn:microsoft.com/office/officeart/2005/8/layout/list1"/>
    <dgm:cxn modelId="{1608ABFB-EF0A-4F14-AE3A-6F1DE7F1E3BC}" type="presParOf" srcId="{21D741C1-5AE4-4A26-AD71-0351682AC242}" destId="{118535FC-2F72-47A9-B93C-EEF50745DB10}" srcOrd="1" destOrd="0" presId="urn:microsoft.com/office/officeart/2005/8/layout/list1"/>
    <dgm:cxn modelId="{37690E0A-E754-4971-A964-E011DC575B99}" type="presParOf" srcId="{21D741C1-5AE4-4A26-AD71-0351682AC242}" destId="{D19D93A6-19D0-4CF3-9116-A79F3AF347B3}" srcOrd="2" destOrd="0" presId="urn:microsoft.com/office/officeart/2005/8/layout/list1"/>
    <dgm:cxn modelId="{9DDE2397-21FC-405F-AE21-D092115B73AB}" type="presParOf" srcId="{21D741C1-5AE4-4A26-AD71-0351682AC242}" destId="{20E6F6E1-C51E-4A27-9BB5-76638A6D1CE4}" srcOrd="3" destOrd="0" presId="urn:microsoft.com/office/officeart/2005/8/layout/list1"/>
    <dgm:cxn modelId="{AB1E86AD-6EA0-446B-B5D9-82D17E7647D2}" type="presParOf" srcId="{21D741C1-5AE4-4A26-AD71-0351682AC242}" destId="{04867EE7-4A3B-4AE4-8603-0F5918209F76}" srcOrd="4" destOrd="0" presId="urn:microsoft.com/office/officeart/2005/8/layout/list1"/>
    <dgm:cxn modelId="{36ECB6F3-0233-4FF4-8DA2-0EE9932EF354}" type="presParOf" srcId="{04867EE7-4A3B-4AE4-8603-0F5918209F76}" destId="{A73ECE39-6EFF-49AA-A590-47AF4EBDE7D8}" srcOrd="0" destOrd="0" presId="urn:microsoft.com/office/officeart/2005/8/layout/list1"/>
    <dgm:cxn modelId="{CACAD3F3-B7D7-4046-B5DE-E4FB5FE74B38}" type="presParOf" srcId="{04867EE7-4A3B-4AE4-8603-0F5918209F76}" destId="{035E753F-EA74-4B76-8EEB-06C876C11207}" srcOrd="1" destOrd="0" presId="urn:microsoft.com/office/officeart/2005/8/layout/list1"/>
    <dgm:cxn modelId="{7E5845AA-FD0D-40ED-9ADE-2F9AC974E6E5}" type="presParOf" srcId="{21D741C1-5AE4-4A26-AD71-0351682AC242}" destId="{785C50A5-1565-4FFD-98B8-CA63220658E3}" srcOrd="5" destOrd="0" presId="urn:microsoft.com/office/officeart/2005/8/layout/list1"/>
    <dgm:cxn modelId="{D00C9E21-2ABB-4F98-9D40-3C112BB60D63}" type="presParOf" srcId="{21D741C1-5AE4-4A26-AD71-0351682AC242}" destId="{B6D63906-4B98-4628-9F2D-A702B68A41E5}" srcOrd="6" destOrd="0" presId="urn:microsoft.com/office/officeart/2005/8/layout/list1"/>
    <dgm:cxn modelId="{F4465EAD-C72B-48A5-9418-9FD712392288}" type="presParOf" srcId="{21D741C1-5AE4-4A26-AD71-0351682AC242}" destId="{CA860A73-33EC-4D35-9174-3ECB64A22A08}" srcOrd="7" destOrd="0" presId="urn:microsoft.com/office/officeart/2005/8/layout/list1"/>
    <dgm:cxn modelId="{FC413F80-07DA-4EED-A7A8-A8CCD7974FEC}" type="presParOf" srcId="{21D741C1-5AE4-4A26-AD71-0351682AC242}" destId="{8F94BFC2-9675-4262-8F17-B69F4109B00F}" srcOrd="8" destOrd="0" presId="urn:microsoft.com/office/officeart/2005/8/layout/list1"/>
    <dgm:cxn modelId="{F6E994D6-11E5-443D-974F-300A43CA0CEE}" type="presParOf" srcId="{8F94BFC2-9675-4262-8F17-B69F4109B00F}" destId="{D985764A-423B-4CEA-89CE-AC8EE5C0A431}" srcOrd="0" destOrd="0" presId="urn:microsoft.com/office/officeart/2005/8/layout/list1"/>
    <dgm:cxn modelId="{A24AE60F-C5BE-480E-BDB7-89019B5AA28F}" type="presParOf" srcId="{8F94BFC2-9675-4262-8F17-B69F4109B00F}" destId="{14167F68-28B3-44BC-BEAE-032886FDEAA1}" srcOrd="1" destOrd="0" presId="urn:microsoft.com/office/officeart/2005/8/layout/list1"/>
    <dgm:cxn modelId="{977E68F8-23AA-4CCA-99DB-14DEA2D3154A}" type="presParOf" srcId="{21D741C1-5AE4-4A26-AD71-0351682AC242}" destId="{7987F77D-22CA-4159-9A8D-63897898305E}" srcOrd="9" destOrd="0" presId="urn:microsoft.com/office/officeart/2005/8/layout/list1"/>
    <dgm:cxn modelId="{4CB2F184-CF71-425F-A183-EFFB6DB2F240}" type="presParOf" srcId="{21D741C1-5AE4-4A26-AD71-0351682AC242}" destId="{15A1E13B-4B42-4E75-B607-F36BCD706F1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6373D9-91D8-4EC2-A502-2F4B76CC0D85}"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BA1D5BFB-3B6D-4A85-B184-27BA003E4219}">
      <dgm:prSet custT="1"/>
      <dgm:spPr/>
      <dgm:t>
        <a:bodyPr/>
        <a:lstStyle/>
        <a:p>
          <a:pPr rtl="0"/>
          <a:r>
            <a:rPr lang="ru-RU" sz="1800" dirty="0"/>
            <a:t>Запланированные изменения осуществляются п</a:t>
          </a:r>
          <a:r>
            <a:rPr lang="ru-RU" sz="1800" b="1" i="1" dirty="0">
              <a:solidFill>
                <a:schemeClr val="tx1"/>
              </a:solidFill>
            </a:rPr>
            <a:t>реднамеренно и являются результатом конкретных усилий агентов изменений.</a:t>
          </a:r>
        </a:p>
      </dgm:t>
    </dgm:pt>
    <dgm:pt modelId="{997268F4-8A5B-4344-8D79-6318B1FC4E05}" type="parTrans" cxnId="{1DC8B91B-931B-4F6E-82B7-49C6F8B4337D}">
      <dgm:prSet/>
      <dgm:spPr/>
      <dgm:t>
        <a:bodyPr/>
        <a:lstStyle/>
        <a:p>
          <a:endParaRPr lang="ru-RU"/>
        </a:p>
      </dgm:t>
    </dgm:pt>
    <dgm:pt modelId="{983ED991-520E-4654-9F50-2CE543BAFDB2}" type="sibTrans" cxnId="{1DC8B91B-931B-4F6E-82B7-49C6F8B4337D}">
      <dgm:prSet/>
      <dgm:spPr/>
      <dgm:t>
        <a:bodyPr/>
        <a:lstStyle/>
        <a:p>
          <a:endParaRPr lang="ru-RU"/>
        </a:p>
      </dgm:t>
    </dgm:pt>
    <dgm:pt modelId="{310D23D6-B033-46EB-915C-451B0FC72D85}">
      <dgm:prSet custT="1"/>
      <dgm:spPr/>
      <dgm:t>
        <a:bodyPr/>
        <a:lstStyle/>
        <a:p>
          <a:pPr rtl="0"/>
          <a:r>
            <a:rPr lang="ru-RU" sz="1800" dirty="0"/>
            <a:t>Они проявляются реакцией на воспринимаемые </a:t>
          </a:r>
          <a:r>
            <a:rPr lang="ru-RU" sz="1800" b="1" i="1" dirty="0">
              <a:solidFill>
                <a:schemeClr val="tx1"/>
              </a:solidFill>
            </a:rPr>
            <a:t>пробелы в работе </a:t>
          </a:r>
          <a:r>
            <a:rPr lang="ru-RU" sz="1800" dirty="0"/>
            <a:t>– несоответствие между желаемым и действительным положением дел.</a:t>
          </a:r>
        </a:p>
      </dgm:t>
    </dgm:pt>
    <dgm:pt modelId="{01ECC17F-6345-440E-9C84-B0AE686F6CC5}" type="parTrans" cxnId="{4A12859A-853C-435F-91CA-5191465115A9}">
      <dgm:prSet/>
      <dgm:spPr/>
      <dgm:t>
        <a:bodyPr/>
        <a:lstStyle/>
        <a:p>
          <a:endParaRPr lang="ru-RU"/>
        </a:p>
      </dgm:t>
    </dgm:pt>
    <dgm:pt modelId="{16E7D3BC-434D-491E-B5AC-5A1B2285516A}" type="sibTrans" cxnId="{4A12859A-853C-435F-91CA-5191465115A9}">
      <dgm:prSet/>
      <dgm:spPr/>
      <dgm:t>
        <a:bodyPr/>
        <a:lstStyle/>
        <a:p>
          <a:endParaRPr lang="ru-RU"/>
        </a:p>
      </dgm:t>
    </dgm:pt>
    <dgm:pt modelId="{0AC812DD-C94E-4CE7-97E8-396128289FFC}">
      <dgm:prSet custT="1"/>
      <dgm:spPr/>
      <dgm:t>
        <a:bodyPr/>
        <a:lstStyle/>
        <a:p>
          <a:pPr rtl="0"/>
          <a:r>
            <a:rPr lang="ru-RU" sz="1800" dirty="0"/>
            <a:t>Такие изменения могут носить </a:t>
          </a:r>
          <a:r>
            <a:rPr lang="ru-RU" sz="1800" b="1" i="1" dirty="0"/>
            <a:t>инкрементальный характер</a:t>
          </a:r>
          <a:r>
            <a:rPr lang="ru-RU" sz="1800" dirty="0"/>
            <a:t>, а могут производиться более </a:t>
          </a:r>
          <a:r>
            <a:rPr lang="ru-RU" sz="1800" b="1" i="1" dirty="0"/>
            <a:t>радикальным образом</a:t>
          </a:r>
          <a:r>
            <a:rPr lang="ru-RU" sz="1800" dirty="0"/>
            <a:t>, например, в рамках реинжиниринга. </a:t>
          </a:r>
        </a:p>
      </dgm:t>
    </dgm:pt>
    <dgm:pt modelId="{6F682549-C3F4-471F-A49D-910FE006D411}" type="parTrans" cxnId="{8D51F434-FFCF-443C-9485-2134632821EF}">
      <dgm:prSet/>
      <dgm:spPr/>
      <dgm:t>
        <a:bodyPr/>
        <a:lstStyle/>
        <a:p>
          <a:endParaRPr lang="ru-RU"/>
        </a:p>
      </dgm:t>
    </dgm:pt>
    <dgm:pt modelId="{AC49271A-EC56-4AD1-9DD0-8822C5B3D0AF}" type="sibTrans" cxnId="{8D51F434-FFCF-443C-9485-2134632821EF}">
      <dgm:prSet/>
      <dgm:spPr/>
      <dgm:t>
        <a:bodyPr/>
        <a:lstStyle/>
        <a:p>
          <a:endParaRPr lang="ru-RU"/>
        </a:p>
      </dgm:t>
    </dgm:pt>
    <dgm:pt modelId="{06BE15BA-502D-46D2-9443-79C97AB05E63}">
      <dgm:prSet custT="1"/>
      <dgm:spPr/>
      <dgm:t>
        <a:bodyPr/>
        <a:lstStyle/>
        <a:p>
          <a:pPr rtl="0"/>
          <a:r>
            <a:rPr lang="ru-RU" sz="1800" dirty="0"/>
            <a:t>Планирование изменений дает организации возможность быть </a:t>
          </a:r>
          <a:r>
            <a:rPr lang="ru-RU" sz="1800" b="1" i="1" dirty="0" err="1">
              <a:solidFill>
                <a:schemeClr val="tx1"/>
              </a:solidFill>
            </a:rPr>
            <a:t>проактивной</a:t>
          </a:r>
          <a:r>
            <a:rPr lang="ru-RU" sz="1800" b="1" i="1" dirty="0">
              <a:solidFill>
                <a:schemeClr val="tx1"/>
              </a:solidFill>
            </a:rPr>
            <a:t> и «создавать будущее»</a:t>
          </a:r>
          <a:r>
            <a:rPr lang="ru-RU" sz="1800" dirty="0"/>
            <a:t>, иными словами не только изменяться под действием внешних факторов, перестраивая ключевые организационные процессы раньше своих конкурентов, но и воздействовать на свое окружение, создавая новые продукты и услуги, влияя на вкусы и запросы потребителя.</a:t>
          </a:r>
        </a:p>
      </dgm:t>
    </dgm:pt>
    <dgm:pt modelId="{5EE870F5-0D19-4B6F-B07E-5A1B668D372E}" type="parTrans" cxnId="{8FC97515-FC18-46D4-9039-6D0F33CD0177}">
      <dgm:prSet/>
      <dgm:spPr/>
      <dgm:t>
        <a:bodyPr/>
        <a:lstStyle/>
        <a:p>
          <a:endParaRPr lang="ru-RU"/>
        </a:p>
      </dgm:t>
    </dgm:pt>
    <dgm:pt modelId="{D4D1C605-6DB3-494D-B6D7-0FC21FD927BE}" type="sibTrans" cxnId="{8FC97515-FC18-46D4-9039-6D0F33CD0177}">
      <dgm:prSet/>
      <dgm:spPr/>
      <dgm:t>
        <a:bodyPr/>
        <a:lstStyle/>
        <a:p>
          <a:endParaRPr lang="ru-RU"/>
        </a:p>
      </dgm:t>
    </dgm:pt>
    <dgm:pt modelId="{EC72A92C-0B36-46AF-AF41-94162D98AE76}">
      <dgm:prSet custT="1"/>
      <dgm:spPr/>
      <dgm:t>
        <a:bodyPr/>
        <a:lstStyle/>
        <a:p>
          <a:pPr rtl="0"/>
          <a:r>
            <a:rPr lang="ru-RU" sz="1800" dirty="0"/>
            <a:t>Большую часть запланированных изменений можно рассматривать как </a:t>
          </a:r>
          <a:r>
            <a:rPr lang="ru-RU" sz="1800" b="1" i="1" dirty="0"/>
            <a:t>усилия, направленные на устранение пробелов в работе </a:t>
          </a:r>
          <a:r>
            <a:rPr lang="ru-RU" sz="1800" dirty="0"/>
            <a:t>таким образом, чтобы обеспечить преимущества организации в целом и отдельным ее членам.</a:t>
          </a:r>
        </a:p>
      </dgm:t>
    </dgm:pt>
    <dgm:pt modelId="{B48AEC43-B4A5-4B1A-8957-ACBD65252874}" type="parTrans" cxnId="{36C050E4-1DBD-488C-8994-F2817AD8B4D4}">
      <dgm:prSet/>
      <dgm:spPr/>
      <dgm:t>
        <a:bodyPr/>
        <a:lstStyle/>
        <a:p>
          <a:endParaRPr lang="ru-RU"/>
        </a:p>
      </dgm:t>
    </dgm:pt>
    <dgm:pt modelId="{C747A00A-5ABE-4E34-A9D0-A806D088231D}" type="sibTrans" cxnId="{36C050E4-1DBD-488C-8994-F2817AD8B4D4}">
      <dgm:prSet/>
      <dgm:spPr/>
      <dgm:t>
        <a:bodyPr/>
        <a:lstStyle/>
        <a:p>
          <a:endParaRPr lang="ru-RU"/>
        </a:p>
      </dgm:t>
    </dgm:pt>
    <dgm:pt modelId="{1C0527F9-CBDA-425C-97F3-B568005094F6}" type="pres">
      <dgm:prSet presAssocID="{576373D9-91D8-4EC2-A502-2F4B76CC0D85}" presName="linear" presStyleCnt="0">
        <dgm:presLayoutVars>
          <dgm:dir/>
          <dgm:animLvl val="lvl"/>
          <dgm:resizeHandles val="exact"/>
        </dgm:presLayoutVars>
      </dgm:prSet>
      <dgm:spPr/>
    </dgm:pt>
    <dgm:pt modelId="{EB81E605-D614-486A-8C8C-0E3F0ECBCE61}" type="pres">
      <dgm:prSet presAssocID="{BA1D5BFB-3B6D-4A85-B184-27BA003E4219}" presName="parentLin" presStyleCnt="0"/>
      <dgm:spPr/>
    </dgm:pt>
    <dgm:pt modelId="{C6DE3A40-A886-4C79-896E-56AC7C149160}" type="pres">
      <dgm:prSet presAssocID="{BA1D5BFB-3B6D-4A85-B184-27BA003E4219}" presName="parentLeftMargin" presStyleLbl="node1" presStyleIdx="0" presStyleCnt="5"/>
      <dgm:spPr/>
    </dgm:pt>
    <dgm:pt modelId="{ED69D02F-03BE-401D-8BA2-7E194500304E}" type="pres">
      <dgm:prSet presAssocID="{BA1D5BFB-3B6D-4A85-B184-27BA003E4219}" presName="parentText" presStyleLbl="node1" presStyleIdx="0" presStyleCnt="5" custScaleX="142857" custScaleY="155369">
        <dgm:presLayoutVars>
          <dgm:chMax val="0"/>
          <dgm:bulletEnabled val="1"/>
        </dgm:presLayoutVars>
      </dgm:prSet>
      <dgm:spPr/>
    </dgm:pt>
    <dgm:pt modelId="{B093CA8A-F3CF-44FC-95CC-C20667B94F26}" type="pres">
      <dgm:prSet presAssocID="{BA1D5BFB-3B6D-4A85-B184-27BA003E4219}" presName="negativeSpace" presStyleCnt="0"/>
      <dgm:spPr/>
    </dgm:pt>
    <dgm:pt modelId="{F93513EF-EB7F-4243-80B8-410075F87193}" type="pres">
      <dgm:prSet presAssocID="{BA1D5BFB-3B6D-4A85-B184-27BA003E4219}" presName="childText" presStyleLbl="conFgAcc1" presStyleIdx="0"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F0C41BA-A149-4281-87BE-9984261E88E8}" type="pres">
      <dgm:prSet presAssocID="{983ED991-520E-4654-9F50-2CE543BAFDB2}" presName="spaceBetweenRectangles" presStyleCnt="0"/>
      <dgm:spPr/>
    </dgm:pt>
    <dgm:pt modelId="{888DF181-3D40-44B1-9F0A-27585467271D}" type="pres">
      <dgm:prSet presAssocID="{310D23D6-B033-46EB-915C-451B0FC72D85}" presName="parentLin" presStyleCnt="0"/>
      <dgm:spPr/>
    </dgm:pt>
    <dgm:pt modelId="{133F7076-7E1A-4643-8708-23649381E50C}" type="pres">
      <dgm:prSet presAssocID="{310D23D6-B033-46EB-915C-451B0FC72D85}" presName="parentLeftMargin" presStyleLbl="node1" presStyleIdx="0" presStyleCnt="5"/>
      <dgm:spPr/>
    </dgm:pt>
    <dgm:pt modelId="{AFA45417-E544-4162-8393-59C9286D527A}" type="pres">
      <dgm:prSet presAssocID="{310D23D6-B033-46EB-915C-451B0FC72D85}" presName="parentText" presStyleLbl="node1" presStyleIdx="1" presStyleCnt="5" custScaleX="142857" custScaleY="147801">
        <dgm:presLayoutVars>
          <dgm:chMax val="0"/>
          <dgm:bulletEnabled val="1"/>
        </dgm:presLayoutVars>
      </dgm:prSet>
      <dgm:spPr/>
    </dgm:pt>
    <dgm:pt modelId="{B1962C9F-D18C-4901-8BEF-2095759C2C1A}" type="pres">
      <dgm:prSet presAssocID="{310D23D6-B033-46EB-915C-451B0FC72D85}" presName="negativeSpace" presStyleCnt="0"/>
      <dgm:spPr/>
    </dgm:pt>
    <dgm:pt modelId="{749F2FBB-5DB6-4AED-95BB-C4B83F51A1ED}" type="pres">
      <dgm:prSet presAssocID="{310D23D6-B033-46EB-915C-451B0FC72D85}" presName="childText" presStyleLbl="conFgAcc1" presStyleIdx="1"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4EC73FA-AFD4-40C5-852D-7AA4B5ACA891}" type="pres">
      <dgm:prSet presAssocID="{16E7D3BC-434D-491E-B5AC-5A1B2285516A}" presName="spaceBetweenRectangles" presStyleCnt="0"/>
      <dgm:spPr/>
    </dgm:pt>
    <dgm:pt modelId="{AA655244-733D-4A16-AFB2-1F253800A657}" type="pres">
      <dgm:prSet presAssocID="{0AC812DD-C94E-4CE7-97E8-396128289FFC}" presName="parentLin" presStyleCnt="0"/>
      <dgm:spPr/>
    </dgm:pt>
    <dgm:pt modelId="{34CCBDDA-6A19-47F3-894F-1932A6FFFB89}" type="pres">
      <dgm:prSet presAssocID="{0AC812DD-C94E-4CE7-97E8-396128289FFC}" presName="parentLeftMargin" presStyleLbl="node1" presStyleIdx="1" presStyleCnt="5"/>
      <dgm:spPr/>
    </dgm:pt>
    <dgm:pt modelId="{C8E0F16D-2BE1-4351-92F8-22A647DE1DAA}" type="pres">
      <dgm:prSet presAssocID="{0AC812DD-C94E-4CE7-97E8-396128289FFC}" presName="parentText" presStyleLbl="node1" presStyleIdx="2" presStyleCnt="5" custScaleX="142857" custScaleY="190007">
        <dgm:presLayoutVars>
          <dgm:chMax val="0"/>
          <dgm:bulletEnabled val="1"/>
        </dgm:presLayoutVars>
      </dgm:prSet>
      <dgm:spPr/>
    </dgm:pt>
    <dgm:pt modelId="{C74D3AC4-7BC1-4621-8C2D-D7C67AFB0CDB}" type="pres">
      <dgm:prSet presAssocID="{0AC812DD-C94E-4CE7-97E8-396128289FFC}" presName="negativeSpace" presStyleCnt="0"/>
      <dgm:spPr/>
    </dgm:pt>
    <dgm:pt modelId="{15B048FD-BE55-4B3B-9B76-12DC18E5EE62}" type="pres">
      <dgm:prSet presAssocID="{0AC812DD-C94E-4CE7-97E8-396128289FFC}" presName="childText" presStyleLbl="conFgAcc1" presStyleIdx="2"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9E9962F-B5D8-44A0-BF70-2063CEE60F51}" type="pres">
      <dgm:prSet presAssocID="{AC49271A-EC56-4AD1-9DD0-8822C5B3D0AF}" presName="spaceBetweenRectangles" presStyleCnt="0"/>
      <dgm:spPr/>
    </dgm:pt>
    <dgm:pt modelId="{30511839-2720-4D87-9877-DC71F2D09489}" type="pres">
      <dgm:prSet presAssocID="{06BE15BA-502D-46D2-9443-79C97AB05E63}" presName="parentLin" presStyleCnt="0"/>
      <dgm:spPr/>
    </dgm:pt>
    <dgm:pt modelId="{6D23C6A4-3883-49F7-8A25-702B0F711C0E}" type="pres">
      <dgm:prSet presAssocID="{06BE15BA-502D-46D2-9443-79C97AB05E63}" presName="parentLeftMargin" presStyleLbl="node1" presStyleIdx="2" presStyleCnt="5"/>
      <dgm:spPr/>
    </dgm:pt>
    <dgm:pt modelId="{69FB74E9-BD3D-478F-925E-973087612128}" type="pres">
      <dgm:prSet presAssocID="{06BE15BA-502D-46D2-9443-79C97AB05E63}" presName="parentText" presStyleLbl="node1" presStyleIdx="3" presStyleCnt="5" custScaleX="142857" custScaleY="386945">
        <dgm:presLayoutVars>
          <dgm:chMax val="0"/>
          <dgm:bulletEnabled val="1"/>
        </dgm:presLayoutVars>
      </dgm:prSet>
      <dgm:spPr/>
    </dgm:pt>
    <dgm:pt modelId="{A5509135-23B9-4E24-A0CC-7AA50132305A}" type="pres">
      <dgm:prSet presAssocID="{06BE15BA-502D-46D2-9443-79C97AB05E63}" presName="negativeSpace" presStyleCnt="0"/>
      <dgm:spPr/>
    </dgm:pt>
    <dgm:pt modelId="{4CA21CC0-E742-43E1-A67B-7520550D4183}" type="pres">
      <dgm:prSet presAssocID="{06BE15BA-502D-46D2-9443-79C97AB05E63}" presName="childText" presStyleLbl="conFgAcc1" presStyleIdx="3" presStyleCnt="5">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2E553C6-D849-4914-AADB-408D57EF66F0}" type="pres">
      <dgm:prSet presAssocID="{D4D1C605-6DB3-494D-B6D7-0FC21FD927BE}" presName="spaceBetweenRectangles" presStyleCnt="0"/>
      <dgm:spPr/>
    </dgm:pt>
    <dgm:pt modelId="{234FDCE7-046A-4F72-A986-11F9AD25F95A}" type="pres">
      <dgm:prSet presAssocID="{EC72A92C-0B36-46AF-AF41-94162D98AE76}" presName="parentLin" presStyleCnt="0"/>
      <dgm:spPr/>
    </dgm:pt>
    <dgm:pt modelId="{19E381D8-21B7-497A-AFDF-1CF9D736EB0A}" type="pres">
      <dgm:prSet presAssocID="{EC72A92C-0B36-46AF-AF41-94162D98AE76}" presName="parentLeftMargin" presStyleLbl="node1" presStyleIdx="3" presStyleCnt="5"/>
      <dgm:spPr/>
    </dgm:pt>
    <dgm:pt modelId="{229AAD03-5621-4FDE-B80E-FFF4B0FC2D05}" type="pres">
      <dgm:prSet presAssocID="{EC72A92C-0B36-46AF-AF41-94162D98AE76}" presName="parentText" presStyleLbl="node1" presStyleIdx="4" presStyleCnt="5" custScaleX="142857" custScaleY="299812">
        <dgm:presLayoutVars>
          <dgm:chMax val="0"/>
          <dgm:bulletEnabled val="1"/>
        </dgm:presLayoutVars>
      </dgm:prSet>
      <dgm:spPr/>
    </dgm:pt>
    <dgm:pt modelId="{D6B55EA8-C8C9-4F07-BA0A-02F041DC51C6}" type="pres">
      <dgm:prSet presAssocID="{EC72A92C-0B36-46AF-AF41-94162D98AE76}" presName="negativeSpace" presStyleCnt="0"/>
      <dgm:spPr/>
    </dgm:pt>
    <dgm:pt modelId="{22A06C5A-FBA1-4542-B05D-0D7715402533}" type="pres">
      <dgm:prSet presAssocID="{EC72A92C-0B36-46AF-AF41-94162D98AE76}" presName="childText" presStyleLbl="conFgAcc1" presStyleIdx="4" presStyleCnt="5">
        <dgm:presLayoutVars>
          <dgm:bulletEnabled val="1"/>
        </dgm:presLayoutVars>
      </dgm:prSet>
      <dgm:spPr/>
    </dgm:pt>
  </dgm:ptLst>
  <dgm:cxnLst>
    <dgm:cxn modelId="{8FC97515-FC18-46D4-9039-6D0F33CD0177}" srcId="{576373D9-91D8-4EC2-A502-2F4B76CC0D85}" destId="{06BE15BA-502D-46D2-9443-79C97AB05E63}" srcOrd="3" destOrd="0" parTransId="{5EE870F5-0D19-4B6F-B07E-5A1B668D372E}" sibTransId="{D4D1C605-6DB3-494D-B6D7-0FC21FD927BE}"/>
    <dgm:cxn modelId="{1DC8B91B-931B-4F6E-82B7-49C6F8B4337D}" srcId="{576373D9-91D8-4EC2-A502-2F4B76CC0D85}" destId="{BA1D5BFB-3B6D-4A85-B184-27BA003E4219}" srcOrd="0" destOrd="0" parTransId="{997268F4-8A5B-4344-8D79-6318B1FC4E05}" sibTransId="{983ED991-520E-4654-9F50-2CE543BAFDB2}"/>
    <dgm:cxn modelId="{C20A242E-855C-44C1-B6EF-2A51EC081051}" type="presOf" srcId="{EC72A92C-0B36-46AF-AF41-94162D98AE76}" destId="{229AAD03-5621-4FDE-B80E-FFF4B0FC2D05}" srcOrd="1" destOrd="0" presId="urn:microsoft.com/office/officeart/2005/8/layout/list1"/>
    <dgm:cxn modelId="{8D51F434-FFCF-443C-9485-2134632821EF}" srcId="{576373D9-91D8-4EC2-A502-2F4B76CC0D85}" destId="{0AC812DD-C94E-4CE7-97E8-396128289FFC}" srcOrd="2" destOrd="0" parTransId="{6F682549-C3F4-471F-A49D-910FE006D411}" sibTransId="{AC49271A-EC56-4AD1-9DD0-8822C5B3D0AF}"/>
    <dgm:cxn modelId="{DE8C205D-45FF-433A-B448-4F5C0FA49C8E}" type="presOf" srcId="{EC72A92C-0B36-46AF-AF41-94162D98AE76}" destId="{19E381D8-21B7-497A-AFDF-1CF9D736EB0A}" srcOrd="0" destOrd="0" presId="urn:microsoft.com/office/officeart/2005/8/layout/list1"/>
    <dgm:cxn modelId="{C77A6F7C-A289-47D6-8E5A-39DB7ABE1EAB}" type="presOf" srcId="{06BE15BA-502D-46D2-9443-79C97AB05E63}" destId="{6D23C6A4-3883-49F7-8A25-702B0F711C0E}" srcOrd="0" destOrd="0" presId="urn:microsoft.com/office/officeart/2005/8/layout/list1"/>
    <dgm:cxn modelId="{C645BE85-DBC4-48DB-8A4C-B8CD0560ADCD}" type="presOf" srcId="{310D23D6-B033-46EB-915C-451B0FC72D85}" destId="{133F7076-7E1A-4643-8708-23649381E50C}" srcOrd="0" destOrd="0" presId="urn:microsoft.com/office/officeart/2005/8/layout/list1"/>
    <dgm:cxn modelId="{30A58987-51A0-463A-A809-3E0E06619439}" type="presOf" srcId="{310D23D6-B033-46EB-915C-451B0FC72D85}" destId="{AFA45417-E544-4162-8393-59C9286D527A}" srcOrd="1" destOrd="0" presId="urn:microsoft.com/office/officeart/2005/8/layout/list1"/>
    <dgm:cxn modelId="{37BD9690-4136-4326-A293-86392E3401B0}" type="presOf" srcId="{06BE15BA-502D-46D2-9443-79C97AB05E63}" destId="{69FB74E9-BD3D-478F-925E-973087612128}" srcOrd="1" destOrd="0" presId="urn:microsoft.com/office/officeart/2005/8/layout/list1"/>
    <dgm:cxn modelId="{A33EDA99-52A1-4AE4-9F3D-6559D68B84F5}" type="presOf" srcId="{576373D9-91D8-4EC2-A502-2F4B76CC0D85}" destId="{1C0527F9-CBDA-425C-97F3-B568005094F6}" srcOrd="0" destOrd="0" presId="urn:microsoft.com/office/officeart/2005/8/layout/list1"/>
    <dgm:cxn modelId="{4A12859A-853C-435F-91CA-5191465115A9}" srcId="{576373D9-91D8-4EC2-A502-2F4B76CC0D85}" destId="{310D23D6-B033-46EB-915C-451B0FC72D85}" srcOrd="1" destOrd="0" parTransId="{01ECC17F-6345-440E-9C84-B0AE686F6CC5}" sibTransId="{16E7D3BC-434D-491E-B5AC-5A1B2285516A}"/>
    <dgm:cxn modelId="{0FB150BB-6941-4311-8DFE-4340051FD8BC}" type="presOf" srcId="{BA1D5BFB-3B6D-4A85-B184-27BA003E4219}" destId="{C6DE3A40-A886-4C79-896E-56AC7C149160}" srcOrd="0" destOrd="0" presId="urn:microsoft.com/office/officeart/2005/8/layout/list1"/>
    <dgm:cxn modelId="{9F974FDF-FA7B-4A9D-8370-698957335E5F}" type="presOf" srcId="{0AC812DD-C94E-4CE7-97E8-396128289FFC}" destId="{34CCBDDA-6A19-47F3-894F-1932A6FFFB89}" srcOrd="0" destOrd="0" presId="urn:microsoft.com/office/officeart/2005/8/layout/list1"/>
    <dgm:cxn modelId="{36C050E4-1DBD-488C-8994-F2817AD8B4D4}" srcId="{576373D9-91D8-4EC2-A502-2F4B76CC0D85}" destId="{EC72A92C-0B36-46AF-AF41-94162D98AE76}" srcOrd="4" destOrd="0" parTransId="{B48AEC43-B4A5-4B1A-8957-ACBD65252874}" sibTransId="{C747A00A-5ABE-4E34-A9D0-A806D088231D}"/>
    <dgm:cxn modelId="{414FF1E4-9215-4FB5-99D4-F52DBF41FFF3}" type="presOf" srcId="{0AC812DD-C94E-4CE7-97E8-396128289FFC}" destId="{C8E0F16D-2BE1-4351-92F8-22A647DE1DAA}" srcOrd="1" destOrd="0" presId="urn:microsoft.com/office/officeart/2005/8/layout/list1"/>
    <dgm:cxn modelId="{DEF3AAF5-336B-49DA-9D49-0A89F364468C}" type="presOf" srcId="{BA1D5BFB-3B6D-4A85-B184-27BA003E4219}" destId="{ED69D02F-03BE-401D-8BA2-7E194500304E}" srcOrd="1" destOrd="0" presId="urn:microsoft.com/office/officeart/2005/8/layout/list1"/>
    <dgm:cxn modelId="{1A4380E5-6D05-4C0A-9458-13D505A759EE}" type="presParOf" srcId="{1C0527F9-CBDA-425C-97F3-B568005094F6}" destId="{EB81E605-D614-486A-8C8C-0E3F0ECBCE61}" srcOrd="0" destOrd="0" presId="urn:microsoft.com/office/officeart/2005/8/layout/list1"/>
    <dgm:cxn modelId="{BC61F1C0-7BAB-4096-8982-285ACCC14D50}" type="presParOf" srcId="{EB81E605-D614-486A-8C8C-0E3F0ECBCE61}" destId="{C6DE3A40-A886-4C79-896E-56AC7C149160}" srcOrd="0" destOrd="0" presId="urn:microsoft.com/office/officeart/2005/8/layout/list1"/>
    <dgm:cxn modelId="{4F16A64C-272B-484C-ABBA-4F2A3BC2EDEA}" type="presParOf" srcId="{EB81E605-D614-486A-8C8C-0E3F0ECBCE61}" destId="{ED69D02F-03BE-401D-8BA2-7E194500304E}" srcOrd="1" destOrd="0" presId="urn:microsoft.com/office/officeart/2005/8/layout/list1"/>
    <dgm:cxn modelId="{79335B58-B40E-4999-87E8-C08FBD105611}" type="presParOf" srcId="{1C0527F9-CBDA-425C-97F3-B568005094F6}" destId="{B093CA8A-F3CF-44FC-95CC-C20667B94F26}" srcOrd="1" destOrd="0" presId="urn:microsoft.com/office/officeart/2005/8/layout/list1"/>
    <dgm:cxn modelId="{CB9E7A94-D975-4003-A834-42C4C73CEF71}" type="presParOf" srcId="{1C0527F9-CBDA-425C-97F3-B568005094F6}" destId="{F93513EF-EB7F-4243-80B8-410075F87193}" srcOrd="2" destOrd="0" presId="urn:microsoft.com/office/officeart/2005/8/layout/list1"/>
    <dgm:cxn modelId="{24FEE519-E17D-456C-854C-EDCE8D60F008}" type="presParOf" srcId="{1C0527F9-CBDA-425C-97F3-B568005094F6}" destId="{8F0C41BA-A149-4281-87BE-9984261E88E8}" srcOrd="3" destOrd="0" presId="urn:microsoft.com/office/officeart/2005/8/layout/list1"/>
    <dgm:cxn modelId="{CE018A61-316B-421E-B8D9-96627B3E3D6C}" type="presParOf" srcId="{1C0527F9-CBDA-425C-97F3-B568005094F6}" destId="{888DF181-3D40-44B1-9F0A-27585467271D}" srcOrd="4" destOrd="0" presId="urn:microsoft.com/office/officeart/2005/8/layout/list1"/>
    <dgm:cxn modelId="{822DAD5C-B9CE-429E-AC74-09EF86DB4774}" type="presParOf" srcId="{888DF181-3D40-44B1-9F0A-27585467271D}" destId="{133F7076-7E1A-4643-8708-23649381E50C}" srcOrd="0" destOrd="0" presId="urn:microsoft.com/office/officeart/2005/8/layout/list1"/>
    <dgm:cxn modelId="{1151C21F-6417-494B-BA51-81FB7411F4B5}" type="presParOf" srcId="{888DF181-3D40-44B1-9F0A-27585467271D}" destId="{AFA45417-E544-4162-8393-59C9286D527A}" srcOrd="1" destOrd="0" presId="urn:microsoft.com/office/officeart/2005/8/layout/list1"/>
    <dgm:cxn modelId="{6888E8FE-DA36-4CD6-BFE3-3E771D368D8F}" type="presParOf" srcId="{1C0527F9-CBDA-425C-97F3-B568005094F6}" destId="{B1962C9F-D18C-4901-8BEF-2095759C2C1A}" srcOrd="5" destOrd="0" presId="urn:microsoft.com/office/officeart/2005/8/layout/list1"/>
    <dgm:cxn modelId="{996D4278-FB0A-457A-8DC2-FD8BCC2EB0C1}" type="presParOf" srcId="{1C0527F9-CBDA-425C-97F3-B568005094F6}" destId="{749F2FBB-5DB6-4AED-95BB-C4B83F51A1ED}" srcOrd="6" destOrd="0" presId="urn:microsoft.com/office/officeart/2005/8/layout/list1"/>
    <dgm:cxn modelId="{DA9DA85C-C7D6-4652-A281-81FAD4BD9225}" type="presParOf" srcId="{1C0527F9-CBDA-425C-97F3-B568005094F6}" destId="{F4EC73FA-AFD4-40C5-852D-7AA4B5ACA891}" srcOrd="7" destOrd="0" presId="urn:microsoft.com/office/officeart/2005/8/layout/list1"/>
    <dgm:cxn modelId="{BC2D6976-5765-48DF-B51D-1182D1817FFF}" type="presParOf" srcId="{1C0527F9-CBDA-425C-97F3-B568005094F6}" destId="{AA655244-733D-4A16-AFB2-1F253800A657}" srcOrd="8" destOrd="0" presId="urn:microsoft.com/office/officeart/2005/8/layout/list1"/>
    <dgm:cxn modelId="{F76A877B-0AED-42AC-A7BE-F1DC29DB58DB}" type="presParOf" srcId="{AA655244-733D-4A16-AFB2-1F253800A657}" destId="{34CCBDDA-6A19-47F3-894F-1932A6FFFB89}" srcOrd="0" destOrd="0" presId="urn:microsoft.com/office/officeart/2005/8/layout/list1"/>
    <dgm:cxn modelId="{9531EDA8-631C-4545-ADAF-4EDEDAAA1EEE}" type="presParOf" srcId="{AA655244-733D-4A16-AFB2-1F253800A657}" destId="{C8E0F16D-2BE1-4351-92F8-22A647DE1DAA}" srcOrd="1" destOrd="0" presId="urn:microsoft.com/office/officeart/2005/8/layout/list1"/>
    <dgm:cxn modelId="{EF3BFDB3-0AF8-4D2C-B62B-CB48E89F4155}" type="presParOf" srcId="{1C0527F9-CBDA-425C-97F3-B568005094F6}" destId="{C74D3AC4-7BC1-4621-8C2D-D7C67AFB0CDB}" srcOrd="9" destOrd="0" presId="urn:microsoft.com/office/officeart/2005/8/layout/list1"/>
    <dgm:cxn modelId="{0CC19AD3-CBD2-4877-A236-89BDCDEC99D0}" type="presParOf" srcId="{1C0527F9-CBDA-425C-97F3-B568005094F6}" destId="{15B048FD-BE55-4B3B-9B76-12DC18E5EE62}" srcOrd="10" destOrd="0" presId="urn:microsoft.com/office/officeart/2005/8/layout/list1"/>
    <dgm:cxn modelId="{16C52DC4-2985-4A3A-8663-61980744D000}" type="presParOf" srcId="{1C0527F9-CBDA-425C-97F3-B568005094F6}" destId="{09E9962F-B5D8-44A0-BF70-2063CEE60F51}" srcOrd="11" destOrd="0" presId="urn:microsoft.com/office/officeart/2005/8/layout/list1"/>
    <dgm:cxn modelId="{129E6478-B865-4082-A69B-15E0D2266D20}" type="presParOf" srcId="{1C0527F9-CBDA-425C-97F3-B568005094F6}" destId="{30511839-2720-4D87-9877-DC71F2D09489}" srcOrd="12" destOrd="0" presId="urn:microsoft.com/office/officeart/2005/8/layout/list1"/>
    <dgm:cxn modelId="{F588427C-AC88-4C5B-BB37-D9AD5AD0EDB4}" type="presParOf" srcId="{30511839-2720-4D87-9877-DC71F2D09489}" destId="{6D23C6A4-3883-49F7-8A25-702B0F711C0E}" srcOrd="0" destOrd="0" presId="urn:microsoft.com/office/officeart/2005/8/layout/list1"/>
    <dgm:cxn modelId="{8DF56A5F-7A61-4647-9AF8-F14C8CA75A26}" type="presParOf" srcId="{30511839-2720-4D87-9877-DC71F2D09489}" destId="{69FB74E9-BD3D-478F-925E-973087612128}" srcOrd="1" destOrd="0" presId="urn:microsoft.com/office/officeart/2005/8/layout/list1"/>
    <dgm:cxn modelId="{D946E5EB-BBB7-4234-A2FF-CB93D48311C9}" type="presParOf" srcId="{1C0527F9-CBDA-425C-97F3-B568005094F6}" destId="{A5509135-23B9-4E24-A0CC-7AA50132305A}" srcOrd="13" destOrd="0" presId="urn:microsoft.com/office/officeart/2005/8/layout/list1"/>
    <dgm:cxn modelId="{870B068A-355E-4F11-B152-8DE3C46458ED}" type="presParOf" srcId="{1C0527F9-CBDA-425C-97F3-B568005094F6}" destId="{4CA21CC0-E742-43E1-A67B-7520550D4183}" srcOrd="14" destOrd="0" presId="urn:microsoft.com/office/officeart/2005/8/layout/list1"/>
    <dgm:cxn modelId="{5700A266-26DA-4FDC-AD03-B598EC25D387}" type="presParOf" srcId="{1C0527F9-CBDA-425C-97F3-B568005094F6}" destId="{62E553C6-D849-4914-AADB-408D57EF66F0}" srcOrd="15" destOrd="0" presId="urn:microsoft.com/office/officeart/2005/8/layout/list1"/>
    <dgm:cxn modelId="{34271351-E9C2-4A6E-9655-766092A359A0}" type="presParOf" srcId="{1C0527F9-CBDA-425C-97F3-B568005094F6}" destId="{234FDCE7-046A-4F72-A986-11F9AD25F95A}" srcOrd="16" destOrd="0" presId="urn:microsoft.com/office/officeart/2005/8/layout/list1"/>
    <dgm:cxn modelId="{ABAEFE47-80EA-4149-A408-75A4FF37465A}" type="presParOf" srcId="{234FDCE7-046A-4F72-A986-11F9AD25F95A}" destId="{19E381D8-21B7-497A-AFDF-1CF9D736EB0A}" srcOrd="0" destOrd="0" presId="urn:microsoft.com/office/officeart/2005/8/layout/list1"/>
    <dgm:cxn modelId="{157D6449-42FE-4340-9553-5E94D67F5ED8}" type="presParOf" srcId="{234FDCE7-046A-4F72-A986-11F9AD25F95A}" destId="{229AAD03-5621-4FDE-B80E-FFF4B0FC2D05}" srcOrd="1" destOrd="0" presId="urn:microsoft.com/office/officeart/2005/8/layout/list1"/>
    <dgm:cxn modelId="{D9C2D3AD-32CD-454D-BF5F-2EA656D1E6C6}" type="presParOf" srcId="{1C0527F9-CBDA-425C-97F3-B568005094F6}" destId="{D6B55EA8-C8C9-4F07-BA0A-02F041DC51C6}" srcOrd="17" destOrd="0" presId="urn:microsoft.com/office/officeart/2005/8/layout/list1"/>
    <dgm:cxn modelId="{9BEA2044-1941-47A8-A50B-E2586CD9BABA}" type="presParOf" srcId="{1C0527F9-CBDA-425C-97F3-B568005094F6}" destId="{22A06C5A-FBA1-4542-B05D-0D771540253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9B9A57-6F0C-41B9-B7D5-341CF0A5722B}"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ru-RU"/>
        </a:p>
      </dgm:t>
    </dgm:pt>
    <dgm:pt modelId="{D0EECB1E-DDB0-4105-AC31-124872ACF5D8}">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b="1" i="1" dirty="0"/>
            <a:t>Технологические изменения</a:t>
          </a:r>
          <a:r>
            <a:rPr lang="ru-RU" sz="1800" b="1" dirty="0"/>
            <a:t> </a:t>
          </a:r>
          <a:r>
            <a:rPr lang="ru-RU" sz="1800" dirty="0"/>
            <a:t>непосредственно связаны с внедрением новых идей и оборудования (инновациями), процессом производства в организации, изменениями нормативов и характером работы.</a:t>
          </a:r>
        </a:p>
      </dgm:t>
    </dgm:pt>
    <dgm:pt modelId="{382A2EEB-9F42-40AE-A8DA-883B7D1A3911}" type="parTrans" cxnId="{666F8EA0-05E0-45B9-A14C-4CFF182354AD}">
      <dgm:prSet/>
      <dgm:spPr/>
      <dgm:t>
        <a:bodyPr/>
        <a:lstStyle/>
        <a:p>
          <a:endParaRPr lang="ru-RU"/>
        </a:p>
      </dgm:t>
    </dgm:pt>
    <dgm:pt modelId="{32A9896A-D491-4560-9F72-57E6165E30C9}" type="sibTrans" cxnId="{666F8EA0-05E0-45B9-A14C-4CFF182354AD}">
      <dgm:prSet/>
      <dgm:spPr/>
      <dgm:t>
        <a:bodyPr/>
        <a:lstStyle/>
        <a:p>
          <a:endParaRPr lang="ru-RU"/>
        </a:p>
      </dgm:t>
    </dgm:pt>
    <dgm:pt modelId="{E50FEC80-4618-4EFB-A2A1-F5C988BD0E29}">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Их </a:t>
          </a:r>
          <a:r>
            <a:rPr lang="ru-RU" sz="1800" b="1" i="1" dirty="0"/>
            <a:t>цель – повышение эффективности производства </a:t>
          </a:r>
          <a:r>
            <a:rPr lang="ru-RU" sz="1800" dirty="0"/>
            <a:t>товаров или услуг (например, применение базирующихся на использовании сканеров систем контроля в супермаркетах). </a:t>
          </a:r>
        </a:p>
      </dgm:t>
    </dgm:pt>
    <dgm:pt modelId="{C4B3D651-AA30-4EE0-A397-171300227E13}" type="parTrans" cxnId="{E5091ADA-F926-419D-908E-21032721C37A}">
      <dgm:prSet/>
      <dgm:spPr/>
      <dgm:t>
        <a:bodyPr/>
        <a:lstStyle/>
        <a:p>
          <a:endParaRPr lang="ru-RU"/>
        </a:p>
      </dgm:t>
    </dgm:pt>
    <dgm:pt modelId="{8D6E3B0C-6A5F-4E44-8B94-09D72265184F}" type="sibTrans" cxnId="{E5091ADA-F926-419D-908E-21032721C37A}">
      <dgm:prSet/>
      <dgm:spPr/>
      <dgm:t>
        <a:bodyPr/>
        <a:lstStyle/>
        <a:p>
          <a:endParaRPr lang="ru-RU"/>
        </a:p>
      </dgm:t>
    </dgm:pt>
    <dgm:pt modelId="{62E7B070-7805-4997-A7BB-B37553D775EB}">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dirty="0"/>
            <a:t>Технологические изменения </a:t>
          </a:r>
          <a:r>
            <a:rPr lang="ru-RU" sz="1800" b="1" i="1" dirty="0"/>
            <a:t>всегда</a:t>
          </a:r>
          <a:r>
            <a:rPr lang="ru-RU" sz="1800" dirty="0"/>
            <a:t> осуществляются </a:t>
          </a:r>
          <a:r>
            <a:rPr lang="ru-RU" sz="1800" b="1" i="1" dirty="0"/>
            <a:t>снизу вверх. </a:t>
          </a:r>
          <a:r>
            <a:rPr lang="ru-RU" sz="1800" dirty="0"/>
            <a:t>Подход «снизу вверх» означает, что технологические идеи генерируются на низших уровнях организации и подаются на рассмотрение высшему руководству. Содействие менеджмента поступающим снизу предложениям может заключаться в создании креативных отделов с гибкой децентрализованной структурой.</a:t>
          </a:r>
        </a:p>
      </dgm:t>
    </dgm:pt>
    <dgm:pt modelId="{9C1BB83D-9762-4F71-A022-02175F036287}" type="parTrans" cxnId="{67AD08A0-74CB-4EC4-A0E1-F7D8CE4AB164}">
      <dgm:prSet/>
      <dgm:spPr/>
      <dgm:t>
        <a:bodyPr/>
        <a:lstStyle/>
        <a:p>
          <a:endParaRPr lang="ru-RU"/>
        </a:p>
      </dgm:t>
    </dgm:pt>
    <dgm:pt modelId="{0EF87EF9-8F8C-47E3-9951-5362FBE9150E}" type="sibTrans" cxnId="{67AD08A0-74CB-4EC4-A0E1-F7D8CE4AB164}">
      <dgm:prSet/>
      <dgm:spPr/>
      <dgm:t>
        <a:bodyPr/>
        <a:lstStyle/>
        <a:p>
          <a:endParaRPr lang="ru-RU"/>
        </a:p>
      </dgm:t>
    </dgm:pt>
    <dgm:pt modelId="{248D1726-5834-4400-836F-3C73DF931AFA}">
      <dgm:prSet custT="1"/>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800" b="1" i="1" dirty="0"/>
            <a:t>Жесткие централизованные структуры препятствуют технологическим инновациям. </a:t>
          </a:r>
          <a:r>
            <a:rPr lang="ru-RU" sz="1800" dirty="0"/>
            <a:t>Попытки внедрения технологических изменений сверху вниз очень часто приводит к неудачам.</a:t>
          </a:r>
        </a:p>
      </dgm:t>
    </dgm:pt>
    <dgm:pt modelId="{B5BA5349-0C81-4871-980A-22CD5180555B}" type="parTrans" cxnId="{681AFAAA-FD85-414B-9D61-92B10FDEB3AA}">
      <dgm:prSet/>
      <dgm:spPr/>
      <dgm:t>
        <a:bodyPr/>
        <a:lstStyle/>
        <a:p>
          <a:endParaRPr lang="ru-RU"/>
        </a:p>
      </dgm:t>
    </dgm:pt>
    <dgm:pt modelId="{91261D0E-57FF-4DBF-B310-403212F3FA50}" type="sibTrans" cxnId="{681AFAAA-FD85-414B-9D61-92B10FDEB3AA}">
      <dgm:prSet/>
      <dgm:spPr/>
      <dgm:t>
        <a:bodyPr/>
        <a:lstStyle/>
        <a:p>
          <a:endParaRPr lang="ru-RU"/>
        </a:p>
      </dgm:t>
    </dgm:pt>
    <dgm:pt modelId="{1CA43520-D383-44A8-BE3B-51A3351A9320}" type="pres">
      <dgm:prSet presAssocID="{529B9A57-6F0C-41B9-B7D5-341CF0A5722B}" presName="linear" presStyleCnt="0">
        <dgm:presLayoutVars>
          <dgm:animLvl val="lvl"/>
          <dgm:resizeHandles val="exact"/>
        </dgm:presLayoutVars>
      </dgm:prSet>
      <dgm:spPr/>
    </dgm:pt>
    <dgm:pt modelId="{75813AF3-86ED-4857-9E0D-C6276A81F673}" type="pres">
      <dgm:prSet presAssocID="{D0EECB1E-DDB0-4105-AC31-124872ACF5D8}" presName="parentText" presStyleLbl="node1" presStyleIdx="0" presStyleCnt="4" custLinFactY="-65720" custLinFactNeighborX="639" custLinFactNeighborY="-100000">
        <dgm:presLayoutVars>
          <dgm:chMax val="0"/>
          <dgm:bulletEnabled val="1"/>
        </dgm:presLayoutVars>
      </dgm:prSet>
      <dgm:spPr/>
    </dgm:pt>
    <dgm:pt modelId="{35B0F437-2260-4521-9B76-28AE83F6E7EF}" type="pres">
      <dgm:prSet presAssocID="{32A9896A-D491-4560-9F72-57E6165E30C9}" presName="spacer" presStyleCnt="0"/>
      <dgm:spPr/>
    </dgm:pt>
    <dgm:pt modelId="{D8AC9250-32D8-4783-9F88-5A6DC8A42FDB}" type="pres">
      <dgm:prSet presAssocID="{E50FEC80-4618-4EFB-A2A1-F5C988BD0E29}" presName="parentText" presStyleLbl="node1" presStyleIdx="1" presStyleCnt="4" custLinFactY="-54041" custLinFactNeighborX="639" custLinFactNeighborY="-100000">
        <dgm:presLayoutVars>
          <dgm:chMax val="0"/>
          <dgm:bulletEnabled val="1"/>
        </dgm:presLayoutVars>
      </dgm:prSet>
      <dgm:spPr/>
    </dgm:pt>
    <dgm:pt modelId="{3F6E290D-95C5-44F5-BB12-B06081651945}" type="pres">
      <dgm:prSet presAssocID="{8D6E3B0C-6A5F-4E44-8B94-09D72265184F}" presName="spacer" presStyleCnt="0"/>
      <dgm:spPr/>
    </dgm:pt>
    <dgm:pt modelId="{44DBB834-1CB0-4EA3-9559-CD4515F1CA73}" type="pres">
      <dgm:prSet presAssocID="{62E7B070-7805-4997-A7BB-B37553D775EB}" presName="parentText" presStyleLbl="node1" presStyleIdx="2" presStyleCnt="4" custScaleY="137424" custLinFactY="-28112" custLinFactNeighborX="639" custLinFactNeighborY="-100000">
        <dgm:presLayoutVars>
          <dgm:chMax val="0"/>
          <dgm:bulletEnabled val="1"/>
        </dgm:presLayoutVars>
      </dgm:prSet>
      <dgm:spPr/>
    </dgm:pt>
    <dgm:pt modelId="{9F84172C-2B2C-41F4-B9E5-39135E1F4E96}" type="pres">
      <dgm:prSet presAssocID="{0EF87EF9-8F8C-47E3-9951-5362FBE9150E}" presName="spacer" presStyleCnt="0"/>
      <dgm:spPr/>
    </dgm:pt>
    <dgm:pt modelId="{663E2CD2-FAB7-4CD9-B423-1A82E23DB051}" type="pres">
      <dgm:prSet presAssocID="{248D1726-5834-4400-836F-3C73DF931AFA}" presName="parentText" presStyleLbl="node1" presStyleIdx="3" presStyleCnt="4" custLinFactY="-764" custLinFactNeighborX="639" custLinFactNeighborY="-100000">
        <dgm:presLayoutVars>
          <dgm:chMax val="0"/>
          <dgm:bulletEnabled val="1"/>
        </dgm:presLayoutVars>
      </dgm:prSet>
      <dgm:spPr/>
    </dgm:pt>
  </dgm:ptLst>
  <dgm:cxnLst>
    <dgm:cxn modelId="{F70DE104-330F-4281-9462-A922D63F1542}" type="presOf" srcId="{E50FEC80-4618-4EFB-A2A1-F5C988BD0E29}" destId="{D8AC9250-32D8-4783-9F88-5A6DC8A42FDB}" srcOrd="0" destOrd="0" presId="urn:microsoft.com/office/officeart/2005/8/layout/vList2"/>
    <dgm:cxn modelId="{FBD50E26-37FA-491A-ACB8-6B366B959812}" type="presOf" srcId="{529B9A57-6F0C-41B9-B7D5-341CF0A5722B}" destId="{1CA43520-D383-44A8-BE3B-51A3351A9320}" srcOrd="0" destOrd="0" presId="urn:microsoft.com/office/officeart/2005/8/layout/vList2"/>
    <dgm:cxn modelId="{67AD08A0-74CB-4EC4-A0E1-F7D8CE4AB164}" srcId="{529B9A57-6F0C-41B9-B7D5-341CF0A5722B}" destId="{62E7B070-7805-4997-A7BB-B37553D775EB}" srcOrd="2" destOrd="0" parTransId="{9C1BB83D-9762-4F71-A022-02175F036287}" sibTransId="{0EF87EF9-8F8C-47E3-9951-5362FBE9150E}"/>
    <dgm:cxn modelId="{666F8EA0-05E0-45B9-A14C-4CFF182354AD}" srcId="{529B9A57-6F0C-41B9-B7D5-341CF0A5722B}" destId="{D0EECB1E-DDB0-4105-AC31-124872ACF5D8}" srcOrd="0" destOrd="0" parTransId="{382A2EEB-9F42-40AE-A8DA-883B7D1A3911}" sibTransId="{32A9896A-D491-4560-9F72-57E6165E30C9}"/>
    <dgm:cxn modelId="{E17D90A5-92F0-4760-B576-8D8C9191EBC4}" type="presOf" srcId="{62E7B070-7805-4997-A7BB-B37553D775EB}" destId="{44DBB834-1CB0-4EA3-9559-CD4515F1CA73}" srcOrd="0" destOrd="0" presId="urn:microsoft.com/office/officeart/2005/8/layout/vList2"/>
    <dgm:cxn modelId="{681AFAAA-FD85-414B-9D61-92B10FDEB3AA}" srcId="{529B9A57-6F0C-41B9-B7D5-341CF0A5722B}" destId="{248D1726-5834-4400-836F-3C73DF931AFA}" srcOrd="3" destOrd="0" parTransId="{B5BA5349-0C81-4871-980A-22CD5180555B}" sibTransId="{91261D0E-57FF-4DBF-B310-403212F3FA50}"/>
    <dgm:cxn modelId="{9F3266BB-4732-45B0-83B8-A2103A15BB28}" type="presOf" srcId="{248D1726-5834-4400-836F-3C73DF931AFA}" destId="{663E2CD2-FAB7-4CD9-B423-1A82E23DB051}" srcOrd="0" destOrd="0" presId="urn:microsoft.com/office/officeart/2005/8/layout/vList2"/>
    <dgm:cxn modelId="{E5091ADA-F926-419D-908E-21032721C37A}" srcId="{529B9A57-6F0C-41B9-B7D5-341CF0A5722B}" destId="{E50FEC80-4618-4EFB-A2A1-F5C988BD0E29}" srcOrd="1" destOrd="0" parTransId="{C4B3D651-AA30-4EE0-A397-171300227E13}" sibTransId="{8D6E3B0C-6A5F-4E44-8B94-09D72265184F}"/>
    <dgm:cxn modelId="{562681FC-6F6C-45D6-A6AF-CA89A4C583F7}" type="presOf" srcId="{D0EECB1E-DDB0-4105-AC31-124872ACF5D8}" destId="{75813AF3-86ED-4857-9E0D-C6276A81F673}" srcOrd="0" destOrd="0" presId="urn:microsoft.com/office/officeart/2005/8/layout/vList2"/>
    <dgm:cxn modelId="{9AFF4475-59B2-4642-8BBA-1D332A30CC7B}" type="presParOf" srcId="{1CA43520-D383-44A8-BE3B-51A3351A9320}" destId="{75813AF3-86ED-4857-9E0D-C6276A81F673}" srcOrd="0" destOrd="0" presId="urn:microsoft.com/office/officeart/2005/8/layout/vList2"/>
    <dgm:cxn modelId="{EA819478-7C85-4CC8-B6E7-D6ED8D0A46AF}" type="presParOf" srcId="{1CA43520-D383-44A8-BE3B-51A3351A9320}" destId="{35B0F437-2260-4521-9B76-28AE83F6E7EF}" srcOrd="1" destOrd="0" presId="urn:microsoft.com/office/officeart/2005/8/layout/vList2"/>
    <dgm:cxn modelId="{3014445C-FAA6-4063-95BE-60431098E0D4}" type="presParOf" srcId="{1CA43520-D383-44A8-BE3B-51A3351A9320}" destId="{D8AC9250-32D8-4783-9F88-5A6DC8A42FDB}" srcOrd="2" destOrd="0" presId="urn:microsoft.com/office/officeart/2005/8/layout/vList2"/>
    <dgm:cxn modelId="{982DCED0-03BE-450E-A6FD-E7A8440549BA}" type="presParOf" srcId="{1CA43520-D383-44A8-BE3B-51A3351A9320}" destId="{3F6E290D-95C5-44F5-BB12-B06081651945}" srcOrd="3" destOrd="0" presId="urn:microsoft.com/office/officeart/2005/8/layout/vList2"/>
    <dgm:cxn modelId="{E925F496-8DE0-434F-A89F-169B1A7E828A}" type="presParOf" srcId="{1CA43520-D383-44A8-BE3B-51A3351A9320}" destId="{44DBB834-1CB0-4EA3-9559-CD4515F1CA73}" srcOrd="4" destOrd="0" presId="urn:microsoft.com/office/officeart/2005/8/layout/vList2"/>
    <dgm:cxn modelId="{B83665C8-98CE-4CA5-BD10-132B70160118}" type="presParOf" srcId="{1CA43520-D383-44A8-BE3B-51A3351A9320}" destId="{9F84172C-2B2C-41F4-B9E5-39135E1F4E96}" srcOrd="5" destOrd="0" presId="urn:microsoft.com/office/officeart/2005/8/layout/vList2"/>
    <dgm:cxn modelId="{BBAF70DD-4C2B-4E90-93F3-83D414E7EDD8}" type="presParOf" srcId="{1CA43520-D383-44A8-BE3B-51A3351A9320}" destId="{663E2CD2-FAB7-4CD9-B423-1A82E23DB05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0CB821-88E0-45ED-9E93-880AA9427E2C}"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BC5EF668-5379-42F7-8CB0-898710137B90}">
      <dgm:prSet custT="1"/>
      <dgm:spPr/>
      <dgm:t>
        <a:bodyPr/>
        <a:lstStyle/>
        <a:p>
          <a:pPr rtl="0"/>
          <a:r>
            <a:rPr lang="ru-RU" sz="1800" b="1" i="1" dirty="0"/>
            <a:t>Структурные изменения</a:t>
          </a:r>
          <a:r>
            <a:rPr lang="ru-RU" sz="1800" b="1" dirty="0"/>
            <a:t> </a:t>
          </a:r>
          <a:r>
            <a:rPr lang="ru-RU" sz="1800" dirty="0"/>
            <a:t>относятся к иерархии властных полномочий, целям, структурным характеристикам, административным процедурам и системам управления организацией. </a:t>
          </a:r>
        </a:p>
      </dgm:t>
    </dgm:pt>
    <dgm:pt modelId="{9DD1E120-0F6D-4AC6-956A-D7DC7421DAD0}" type="parTrans" cxnId="{89F38D09-435C-4A84-991C-91954C3E2EFF}">
      <dgm:prSet/>
      <dgm:spPr/>
      <dgm:t>
        <a:bodyPr/>
        <a:lstStyle/>
        <a:p>
          <a:endParaRPr lang="ru-RU"/>
        </a:p>
      </dgm:t>
    </dgm:pt>
    <dgm:pt modelId="{8F4AD333-F6D3-4D14-920B-26852277A1D0}" type="sibTrans" cxnId="{89F38D09-435C-4A84-991C-91954C3E2EFF}">
      <dgm:prSet/>
      <dgm:spPr/>
      <dgm:t>
        <a:bodyPr/>
        <a:lstStyle/>
        <a:p>
          <a:endParaRPr lang="ru-RU"/>
        </a:p>
      </dgm:t>
    </dgm:pt>
    <dgm:pt modelId="{2C8E4EE8-9A30-4BE1-89E1-3310C5D0D3C7}">
      <dgm:prSet custT="1"/>
      <dgm:spPr/>
      <dgm:t>
        <a:bodyPr/>
        <a:lstStyle/>
        <a:p>
          <a:pPr rtl="0"/>
          <a:r>
            <a:rPr lang="ru-RU" sz="1800" dirty="0"/>
            <a:t>Они затрагивают </a:t>
          </a:r>
          <a:r>
            <a:rPr lang="ru-RU" sz="1800" b="1" i="1" dirty="0"/>
            <a:t>баланс между централизацией и децентрализацией</a:t>
          </a:r>
          <a:r>
            <a:rPr lang="ru-RU" sz="1800" dirty="0"/>
            <a:t>. </a:t>
          </a:r>
        </a:p>
      </dgm:t>
    </dgm:pt>
    <dgm:pt modelId="{9839B11B-4545-41EA-B666-54B37E2A9A4D}" type="parTrans" cxnId="{F46FB23A-8DAB-4EB7-B0B6-5E9BEC18C8A9}">
      <dgm:prSet/>
      <dgm:spPr/>
      <dgm:t>
        <a:bodyPr/>
        <a:lstStyle/>
        <a:p>
          <a:endParaRPr lang="ru-RU"/>
        </a:p>
      </dgm:t>
    </dgm:pt>
    <dgm:pt modelId="{6E1867DD-1EE6-4755-AC0D-FC221618696B}" type="sibTrans" cxnId="{F46FB23A-8DAB-4EB7-B0B6-5E9BEC18C8A9}">
      <dgm:prSet/>
      <dgm:spPr/>
      <dgm:t>
        <a:bodyPr/>
        <a:lstStyle/>
        <a:p>
          <a:endParaRPr lang="ru-RU"/>
        </a:p>
      </dgm:t>
    </dgm:pt>
    <dgm:pt modelId="{339CF054-85EF-4A8F-B552-3DE1B1DDE8C1}">
      <dgm:prSet custT="1"/>
      <dgm:spPr/>
      <dgm:t>
        <a:bodyPr/>
        <a:lstStyle/>
        <a:p>
          <a:pPr rtl="0"/>
          <a:r>
            <a:rPr lang="ru-RU" sz="1800" dirty="0"/>
            <a:t>К структурным изменениям относятся </a:t>
          </a:r>
          <a:r>
            <a:rPr lang="ru-RU" sz="1800" b="1" i="1" dirty="0"/>
            <a:t>любые изменения в методах управления</a:t>
          </a:r>
          <a:r>
            <a:rPr lang="ru-RU" sz="1800" dirty="0"/>
            <a:t>, реорганизация структуры, изменения в системе стимулирования труда, пересмотр системы оценки качества труда. </a:t>
          </a:r>
        </a:p>
      </dgm:t>
    </dgm:pt>
    <dgm:pt modelId="{5284331C-8976-41A0-B79B-D73808A753D6}" type="parTrans" cxnId="{D14DC2D4-1014-4502-AE93-BB82BFC67C7B}">
      <dgm:prSet/>
      <dgm:spPr/>
      <dgm:t>
        <a:bodyPr/>
        <a:lstStyle/>
        <a:p>
          <a:endParaRPr lang="ru-RU"/>
        </a:p>
      </dgm:t>
    </dgm:pt>
    <dgm:pt modelId="{1856B277-7985-449B-A089-8945625A8F94}" type="sibTrans" cxnId="{D14DC2D4-1014-4502-AE93-BB82BFC67C7B}">
      <dgm:prSet/>
      <dgm:spPr/>
      <dgm:t>
        <a:bodyPr/>
        <a:lstStyle/>
        <a:p>
          <a:endParaRPr lang="ru-RU"/>
        </a:p>
      </dgm:t>
    </dgm:pt>
    <dgm:pt modelId="{1EBDAFDB-53A8-4A60-876B-8F60120B8DBC}">
      <dgm:prSet custT="1"/>
      <dgm:spPr/>
      <dgm:t>
        <a:bodyPr/>
        <a:lstStyle/>
        <a:p>
          <a:pPr rtl="0"/>
          <a:r>
            <a:rPr lang="ru-RU" sz="1800" dirty="0"/>
            <a:t>Успех структурных перемен обеспечивает использование подхода </a:t>
          </a:r>
          <a:r>
            <a:rPr lang="ru-RU" sz="1800" b="1" i="1" dirty="0"/>
            <a:t>«сверху-вниз» </a:t>
          </a:r>
          <a:r>
            <a:rPr lang="ru-RU" sz="1800" dirty="0"/>
            <a:t>в отличие от технологических изменений («снизу-вверх») и товарных (горизонтальных) изменений. </a:t>
          </a:r>
        </a:p>
      </dgm:t>
    </dgm:pt>
    <dgm:pt modelId="{025B8454-9E27-43CA-9445-C6801353EC17}" type="parTrans" cxnId="{E0A7173A-7AF8-43F0-BE69-40C0B4A735EA}">
      <dgm:prSet/>
      <dgm:spPr/>
      <dgm:t>
        <a:bodyPr/>
        <a:lstStyle/>
        <a:p>
          <a:endParaRPr lang="ru-RU"/>
        </a:p>
      </dgm:t>
    </dgm:pt>
    <dgm:pt modelId="{D35B63AB-CC20-4046-91ED-84A16C52928A}" type="sibTrans" cxnId="{E0A7173A-7AF8-43F0-BE69-40C0B4A735EA}">
      <dgm:prSet/>
      <dgm:spPr/>
      <dgm:t>
        <a:bodyPr/>
        <a:lstStyle/>
        <a:p>
          <a:endParaRPr lang="ru-RU"/>
        </a:p>
      </dgm:t>
    </dgm:pt>
    <dgm:pt modelId="{B7FE1330-A02C-46F3-A16D-925D4290F971}">
      <dgm:prSet custT="1"/>
      <dgm:spPr/>
      <dgm:t>
        <a:bodyPr/>
        <a:lstStyle/>
        <a:p>
          <a:pPr rtl="0"/>
          <a:r>
            <a:rPr lang="ru-RU" sz="1800" dirty="0"/>
            <a:t>Структурные изменения </a:t>
          </a:r>
          <a:r>
            <a:rPr lang="ru-RU" sz="1800" b="1" i="1" dirty="0"/>
            <a:t>инициируются сверху</a:t>
          </a:r>
          <a:r>
            <a:rPr lang="ru-RU" sz="1800" dirty="0"/>
            <a:t>, так как необходимыми для этого компетенциями обладают менеджеры среднего и высшего звена. Менеджеры выступают и в качестве защитников структурных изменений. </a:t>
          </a:r>
        </a:p>
      </dgm:t>
    </dgm:pt>
    <dgm:pt modelId="{1CC9D8CC-FCDA-43A2-8683-F5757516AB03}" type="parTrans" cxnId="{5CF20BDD-ADA0-4977-8B44-E751636F954C}">
      <dgm:prSet/>
      <dgm:spPr/>
      <dgm:t>
        <a:bodyPr/>
        <a:lstStyle/>
        <a:p>
          <a:endParaRPr lang="ru-RU"/>
        </a:p>
      </dgm:t>
    </dgm:pt>
    <dgm:pt modelId="{86D5FDFE-7149-4DA1-9038-E44E33C18E13}" type="sibTrans" cxnId="{5CF20BDD-ADA0-4977-8B44-E751636F954C}">
      <dgm:prSet/>
      <dgm:spPr/>
      <dgm:t>
        <a:bodyPr/>
        <a:lstStyle/>
        <a:p>
          <a:endParaRPr lang="ru-RU"/>
        </a:p>
      </dgm:t>
    </dgm:pt>
    <dgm:pt modelId="{648A1932-ED1F-4459-BEA1-51EDDED816A1}">
      <dgm:prSet custT="1"/>
      <dgm:spPr/>
      <dgm:t>
        <a:bodyPr/>
        <a:lstStyle/>
        <a:p>
          <a:pPr rtl="0"/>
          <a:r>
            <a:rPr lang="ru-RU" sz="1800" dirty="0"/>
            <a:t>Внутренней движущей силой этих изменений является </a:t>
          </a:r>
          <a:r>
            <a:rPr lang="ru-RU" sz="1800" b="1" i="1" dirty="0"/>
            <a:t>неудовлетворенность работников. </a:t>
          </a:r>
        </a:p>
      </dgm:t>
    </dgm:pt>
    <dgm:pt modelId="{9B9A164A-1D39-48E4-99FE-631E09D5135B}" type="parTrans" cxnId="{25B75D6E-5709-4AC5-8671-200BD4498682}">
      <dgm:prSet/>
      <dgm:spPr/>
      <dgm:t>
        <a:bodyPr/>
        <a:lstStyle/>
        <a:p>
          <a:endParaRPr lang="ru-RU"/>
        </a:p>
      </dgm:t>
    </dgm:pt>
    <dgm:pt modelId="{CA03AD61-3E09-428C-90C9-0D4941BB41FE}" type="sibTrans" cxnId="{25B75D6E-5709-4AC5-8671-200BD4498682}">
      <dgm:prSet/>
      <dgm:spPr/>
      <dgm:t>
        <a:bodyPr/>
        <a:lstStyle/>
        <a:p>
          <a:endParaRPr lang="ru-RU"/>
        </a:p>
      </dgm:t>
    </dgm:pt>
    <dgm:pt modelId="{66051124-984E-4BFB-8A4F-B5C16DBC3554}" type="pres">
      <dgm:prSet presAssocID="{840CB821-88E0-45ED-9E93-880AA9427E2C}" presName="linear" presStyleCnt="0">
        <dgm:presLayoutVars>
          <dgm:dir/>
          <dgm:animLvl val="lvl"/>
          <dgm:resizeHandles val="exact"/>
        </dgm:presLayoutVars>
      </dgm:prSet>
      <dgm:spPr/>
    </dgm:pt>
    <dgm:pt modelId="{4EE8FEE8-8983-4CBD-8CA6-DABCB1FED9BC}" type="pres">
      <dgm:prSet presAssocID="{BC5EF668-5379-42F7-8CB0-898710137B90}" presName="parentLin" presStyleCnt="0"/>
      <dgm:spPr/>
    </dgm:pt>
    <dgm:pt modelId="{855509CD-B338-456C-B83A-063C191B2D23}" type="pres">
      <dgm:prSet presAssocID="{BC5EF668-5379-42F7-8CB0-898710137B90}" presName="parentLeftMargin" presStyleLbl="node1" presStyleIdx="0" presStyleCnt="6"/>
      <dgm:spPr/>
    </dgm:pt>
    <dgm:pt modelId="{35C472E9-552C-4BF6-B9E6-D8314DA22722}" type="pres">
      <dgm:prSet presAssocID="{BC5EF668-5379-42F7-8CB0-898710137B90}" presName="parentText" presStyleLbl="node1" presStyleIdx="0" presStyleCnt="6" custScaleX="142857" custScaleY="188550">
        <dgm:presLayoutVars>
          <dgm:chMax val="0"/>
          <dgm:bulletEnabled val="1"/>
        </dgm:presLayoutVars>
      </dgm:prSet>
      <dgm:spPr/>
    </dgm:pt>
    <dgm:pt modelId="{33C2FE75-F28E-4FC9-8D18-758FDEE362EB}" type="pres">
      <dgm:prSet presAssocID="{BC5EF668-5379-42F7-8CB0-898710137B90}" presName="negativeSpace" presStyleCnt="0"/>
      <dgm:spPr/>
    </dgm:pt>
    <dgm:pt modelId="{FB414336-DB09-4170-8F2B-3DD346833B7E}" type="pres">
      <dgm:prSet presAssocID="{BC5EF668-5379-42F7-8CB0-898710137B90}" presName="childText" presStyleLbl="conFgAcc1" presStyleIdx="0"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2D2C98D-8F93-4EED-A928-E15116005F7C}" type="pres">
      <dgm:prSet presAssocID="{8F4AD333-F6D3-4D14-920B-26852277A1D0}" presName="spaceBetweenRectangles" presStyleCnt="0"/>
      <dgm:spPr/>
    </dgm:pt>
    <dgm:pt modelId="{84C0A3B1-5123-412E-B5CD-E7BBA5297EB8}" type="pres">
      <dgm:prSet presAssocID="{2C8E4EE8-9A30-4BE1-89E1-3310C5D0D3C7}" presName="parentLin" presStyleCnt="0"/>
      <dgm:spPr/>
    </dgm:pt>
    <dgm:pt modelId="{38F3CE7D-D6EF-4346-812A-0A3FA50DAB09}" type="pres">
      <dgm:prSet presAssocID="{2C8E4EE8-9A30-4BE1-89E1-3310C5D0D3C7}" presName="parentLeftMargin" presStyleLbl="node1" presStyleIdx="0" presStyleCnt="6"/>
      <dgm:spPr/>
    </dgm:pt>
    <dgm:pt modelId="{C3FC80D7-BE31-4120-8A8B-084AAEF2CD74}" type="pres">
      <dgm:prSet presAssocID="{2C8E4EE8-9A30-4BE1-89E1-3310C5D0D3C7}" presName="parentText" presStyleLbl="node1" presStyleIdx="1" presStyleCnt="6" custScaleX="142857">
        <dgm:presLayoutVars>
          <dgm:chMax val="0"/>
          <dgm:bulletEnabled val="1"/>
        </dgm:presLayoutVars>
      </dgm:prSet>
      <dgm:spPr/>
    </dgm:pt>
    <dgm:pt modelId="{C7851A4D-E528-4CB6-8FC0-45D8B7646D84}" type="pres">
      <dgm:prSet presAssocID="{2C8E4EE8-9A30-4BE1-89E1-3310C5D0D3C7}" presName="negativeSpace" presStyleCnt="0"/>
      <dgm:spPr/>
    </dgm:pt>
    <dgm:pt modelId="{BA23F6BA-F732-4205-B6F2-EBF8523F6AF1}" type="pres">
      <dgm:prSet presAssocID="{2C8E4EE8-9A30-4BE1-89E1-3310C5D0D3C7}" presName="childText" presStyleLbl="conFgAcc1" presStyleIdx="1"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463435A-9C90-4A1A-AC41-97A5C1463B39}" type="pres">
      <dgm:prSet presAssocID="{6E1867DD-1EE6-4755-AC0D-FC221618696B}" presName="spaceBetweenRectangles" presStyleCnt="0"/>
      <dgm:spPr/>
    </dgm:pt>
    <dgm:pt modelId="{10B992EC-1B51-479A-AC9D-82FD45B15308}" type="pres">
      <dgm:prSet presAssocID="{339CF054-85EF-4A8F-B552-3DE1B1DDE8C1}" presName="parentLin" presStyleCnt="0"/>
      <dgm:spPr/>
    </dgm:pt>
    <dgm:pt modelId="{48594CE8-BFFA-40E4-9839-46CC2C407DDD}" type="pres">
      <dgm:prSet presAssocID="{339CF054-85EF-4A8F-B552-3DE1B1DDE8C1}" presName="parentLeftMargin" presStyleLbl="node1" presStyleIdx="1" presStyleCnt="6"/>
      <dgm:spPr/>
    </dgm:pt>
    <dgm:pt modelId="{AE482142-268E-4213-A3C8-AE2072A9ED8E}" type="pres">
      <dgm:prSet presAssocID="{339CF054-85EF-4A8F-B552-3DE1B1DDE8C1}" presName="parentText" presStyleLbl="node1" presStyleIdx="2" presStyleCnt="6" custScaleX="142857" custScaleY="181780">
        <dgm:presLayoutVars>
          <dgm:chMax val="0"/>
          <dgm:bulletEnabled val="1"/>
        </dgm:presLayoutVars>
      </dgm:prSet>
      <dgm:spPr/>
    </dgm:pt>
    <dgm:pt modelId="{D4273509-8373-4EA7-9ECA-8BA678776E0A}" type="pres">
      <dgm:prSet presAssocID="{339CF054-85EF-4A8F-B552-3DE1B1DDE8C1}" presName="negativeSpace" presStyleCnt="0"/>
      <dgm:spPr/>
    </dgm:pt>
    <dgm:pt modelId="{BDFC6A57-887B-4435-B18B-242474F37A46}" type="pres">
      <dgm:prSet presAssocID="{339CF054-85EF-4A8F-B552-3DE1B1DDE8C1}" presName="childText" presStyleLbl="conFgAcc1" presStyleIdx="2"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B02F7FD-BAB4-44D6-8318-36A5F0C109D0}" type="pres">
      <dgm:prSet presAssocID="{1856B277-7985-449B-A089-8945625A8F94}" presName="spaceBetweenRectangles" presStyleCnt="0"/>
      <dgm:spPr/>
    </dgm:pt>
    <dgm:pt modelId="{7B2353EA-F99F-4D1D-8CFE-6F09AB38B6B8}" type="pres">
      <dgm:prSet presAssocID="{1EBDAFDB-53A8-4A60-876B-8F60120B8DBC}" presName="parentLin" presStyleCnt="0"/>
      <dgm:spPr/>
    </dgm:pt>
    <dgm:pt modelId="{FC887575-E676-4937-8FBE-A0A567EC841D}" type="pres">
      <dgm:prSet presAssocID="{1EBDAFDB-53A8-4A60-876B-8F60120B8DBC}" presName="parentLeftMargin" presStyleLbl="node1" presStyleIdx="2" presStyleCnt="6"/>
      <dgm:spPr/>
    </dgm:pt>
    <dgm:pt modelId="{64C56FDD-1F15-40E0-9CD4-6277E9D37499}" type="pres">
      <dgm:prSet presAssocID="{1EBDAFDB-53A8-4A60-876B-8F60120B8DBC}" presName="parentText" presStyleLbl="node1" presStyleIdx="3" presStyleCnt="6" custScaleX="142857" custScaleY="219228">
        <dgm:presLayoutVars>
          <dgm:chMax val="0"/>
          <dgm:bulletEnabled val="1"/>
        </dgm:presLayoutVars>
      </dgm:prSet>
      <dgm:spPr/>
    </dgm:pt>
    <dgm:pt modelId="{9A2F6D35-B991-49C4-AD2C-C131243673D7}" type="pres">
      <dgm:prSet presAssocID="{1EBDAFDB-53A8-4A60-876B-8F60120B8DBC}" presName="negativeSpace" presStyleCnt="0"/>
      <dgm:spPr/>
    </dgm:pt>
    <dgm:pt modelId="{9CCEAD35-B583-4918-94DA-A94EEB8BEC21}" type="pres">
      <dgm:prSet presAssocID="{1EBDAFDB-53A8-4A60-876B-8F60120B8DBC}" presName="childText" presStyleLbl="conFgAcc1" presStyleIdx="3"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C82C876-3109-4035-89DE-31D8907364E1}" type="pres">
      <dgm:prSet presAssocID="{D35B63AB-CC20-4046-91ED-84A16C52928A}" presName="spaceBetweenRectangles" presStyleCnt="0"/>
      <dgm:spPr/>
    </dgm:pt>
    <dgm:pt modelId="{F9A3812B-2E61-4965-8AC1-711C6A86890D}" type="pres">
      <dgm:prSet presAssocID="{B7FE1330-A02C-46F3-A16D-925D4290F971}" presName="parentLin" presStyleCnt="0"/>
      <dgm:spPr/>
    </dgm:pt>
    <dgm:pt modelId="{2382D81A-03B5-4A56-954C-6B2C273A4668}" type="pres">
      <dgm:prSet presAssocID="{B7FE1330-A02C-46F3-A16D-925D4290F971}" presName="parentLeftMargin" presStyleLbl="node1" presStyleIdx="3" presStyleCnt="6"/>
      <dgm:spPr/>
    </dgm:pt>
    <dgm:pt modelId="{FE257DB6-1AC5-4A4A-8C32-722F00948A8C}" type="pres">
      <dgm:prSet presAssocID="{B7FE1330-A02C-46F3-A16D-925D4290F971}" presName="parentText" presStyleLbl="node1" presStyleIdx="4" presStyleCnt="6" custScaleX="142857" custScaleY="251370">
        <dgm:presLayoutVars>
          <dgm:chMax val="0"/>
          <dgm:bulletEnabled val="1"/>
        </dgm:presLayoutVars>
      </dgm:prSet>
      <dgm:spPr/>
    </dgm:pt>
    <dgm:pt modelId="{FF67B079-3240-404D-8091-F1D719E5E801}" type="pres">
      <dgm:prSet presAssocID="{B7FE1330-A02C-46F3-A16D-925D4290F971}" presName="negativeSpace" presStyleCnt="0"/>
      <dgm:spPr/>
    </dgm:pt>
    <dgm:pt modelId="{3178F15F-55EB-47FE-8EAA-0349F96410D8}" type="pres">
      <dgm:prSet presAssocID="{B7FE1330-A02C-46F3-A16D-925D4290F971}" presName="childText" presStyleLbl="conFgAcc1" presStyleIdx="4"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4B90619-8B53-4145-AA55-15C2CF705834}" type="pres">
      <dgm:prSet presAssocID="{86D5FDFE-7149-4DA1-9038-E44E33C18E13}" presName="spaceBetweenRectangles" presStyleCnt="0"/>
      <dgm:spPr/>
    </dgm:pt>
    <dgm:pt modelId="{048A4FA9-09BB-411D-9607-403BC6AFF553}" type="pres">
      <dgm:prSet presAssocID="{648A1932-ED1F-4459-BEA1-51EDDED816A1}" presName="parentLin" presStyleCnt="0"/>
      <dgm:spPr/>
    </dgm:pt>
    <dgm:pt modelId="{25FA7707-5388-4877-92D7-D4B5CFC7F7A1}" type="pres">
      <dgm:prSet presAssocID="{648A1932-ED1F-4459-BEA1-51EDDED816A1}" presName="parentLeftMargin" presStyleLbl="node1" presStyleIdx="4" presStyleCnt="6"/>
      <dgm:spPr/>
    </dgm:pt>
    <dgm:pt modelId="{780B3B97-DB5B-425D-9E4B-D5B95DD7A0C3}" type="pres">
      <dgm:prSet presAssocID="{648A1932-ED1F-4459-BEA1-51EDDED816A1}" presName="parentText" presStyleLbl="node1" presStyleIdx="5" presStyleCnt="6" custScaleX="142857" custScaleY="158565">
        <dgm:presLayoutVars>
          <dgm:chMax val="0"/>
          <dgm:bulletEnabled val="1"/>
        </dgm:presLayoutVars>
      </dgm:prSet>
      <dgm:spPr/>
    </dgm:pt>
    <dgm:pt modelId="{105C39EE-EEDB-4FE6-9CB9-F41ED737C6B2}" type="pres">
      <dgm:prSet presAssocID="{648A1932-ED1F-4459-BEA1-51EDDED816A1}" presName="negativeSpace" presStyleCnt="0"/>
      <dgm:spPr/>
    </dgm:pt>
    <dgm:pt modelId="{C04F734D-708C-4C39-963C-832AFF523ABD}" type="pres">
      <dgm:prSet presAssocID="{648A1932-ED1F-4459-BEA1-51EDDED816A1}" presName="childText" presStyleLbl="conFgAcc1" presStyleIdx="5" presStyleCnt="6">
        <dgm:presLayoutVars>
          <dgm:bulletEnabled val="1"/>
        </dgm:presLayoutVars>
      </dgm:prSet>
      <dgm:spPr>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89F38D09-435C-4A84-991C-91954C3E2EFF}" srcId="{840CB821-88E0-45ED-9E93-880AA9427E2C}" destId="{BC5EF668-5379-42F7-8CB0-898710137B90}" srcOrd="0" destOrd="0" parTransId="{9DD1E120-0F6D-4AC6-956A-D7DC7421DAD0}" sibTransId="{8F4AD333-F6D3-4D14-920B-26852277A1D0}"/>
    <dgm:cxn modelId="{0E740C0A-D4EA-4725-A3E8-A2AA30046C53}" type="presOf" srcId="{339CF054-85EF-4A8F-B552-3DE1B1DDE8C1}" destId="{48594CE8-BFFA-40E4-9839-46CC2C407DDD}" srcOrd="0" destOrd="0" presId="urn:microsoft.com/office/officeart/2005/8/layout/list1"/>
    <dgm:cxn modelId="{97490714-1508-4C58-BFE5-1B1942948035}" type="presOf" srcId="{B7FE1330-A02C-46F3-A16D-925D4290F971}" destId="{FE257DB6-1AC5-4A4A-8C32-722F00948A8C}" srcOrd="1" destOrd="0" presId="urn:microsoft.com/office/officeart/2005/8/layout/list1"/>
    <dgm:cxn modelId="{2C65A721-C03C-462B-B182-9CDD63899346}" type="presOf" srcId="{BC5EF668-5379-42F7-8CB0-898710137B90}" destId="{855509CD-B338-456C-B83A-063C191B2D23}" srcOrd="0" destOrd="0" presId="urn:microsoft.com/office/officeart/2005/8/layout/list1"/>
    <dgm:cxn modelId="{D6FF4838-A902-485E-AD42-A18132144CBB}" type="presOf" srcId="{BC5EF668-5379-42F7-8CB0-898710137B90}" destId="{35C472E9-552C-4BF6-B9E6-D8314DA22722}" srcOrd="1" destOrd="0" presId="urn:microsoft.com/office/officeart/2005/8/layout/list1"/>
    <dgm:cxn modelId="{E0A7173A-7AF8-43F0-BE69-40C0B4A735EA}" srcId="{840CB821-88E0-45ED-9E93-880AA9427E2C}" destId="{1EBDAFDB-53A8-4A60-876B-8F60120B8DBC}" srcOrd="3" destOrd="0" parTransId="{025B8454-9E27-43CA-9445-C6801353EC17}" sibTransId="{D35B63AB-CC20-4046-91ED-84A16C52928A}"/>
    <dgm:cxn modelId="{F46FB23A-8DAB-4EB7-B0B6-5E9BEC18C8A9}" srcId="{840CB821-88E0-45ED-9E93-880AA9427E2C}" destId="{2C8E4EE8-9A30-4BE1-89E1-3310C5D0D3C7}" srcOrd="1" destOrd="0" parTransId="{9839B11B-4545-41EA-B666-54B37E2A9A4D}" sibTransId="{6E1867DD-1EE6-4755-AC0D-FC221618696B}"/>
    <dgm:cxn modelId="{76B3D25F-B117-4DC5-8E9D-8C8FD0FB2F66}" type="presOf" srcId="{2C8E4EE8-9A30-4BE1-89E1-3310C5D0D3C7}" destId="{C3FC80D7-BE31-4120-8A8B-084AAEF2CD74}" srcOrd="1" destOrd="0" presId="urn:microsoft.com/office/officeart/2005/8/layout/list1"/>
    <dgm:cxn modelId="{61B0CA65-0E96-40D7-B029-8979089B8DC3}" type="presOf" srcId="{B7FE1330-A02C-46F3-A16D-925D4290F971}" destId="{2382D81A-03B5-4A56-954C-6B2C273A4668}" srcOrd="0" destOrd="0" presId="urn:microsoft.com/office/officeart/2005/8/layout/list1"/>
    <dgm:cxn modelId="{25B75D6E-5709-4AC5-8671-200BD4498682}" srcId="{840CB821-88E0-45ED-9E93-880AA9427E2C}" destId="{648A1932-ED1F-4459-BEA1-51EDDED816A1}" srcOrd="5" destOrd="0" parTransId="{9B9A164A-1D39-48E4-99FE-631E09D5135B}" sibTransId="{CA03AD61-3E09-428C-90C9-0D4941BB41FE}"/>
    <dgm:cxn modelId="{03362877-685D-4BA1-B63F-F18E2BB0695C}" type="presOf" srcId="{648A1932-ED1F-4459-BEA1-51EDDED816A1}" destId="{25FA7707-5388-4877-92D7-D4B5CFC7F7A1}" srcOrd="0" destOrd="0" presId="urn:microsoft.com/office/officeart/2005/8/layout/list1"/>
    <dgm:cxn modelId="{802C967D-63DB-4C00-9C21-EE35BAE5BD6B}" type="presOf" srcId="{339CF054-85EF-4A8F-B552-3DE1B1DDE8C1}" destId="{AE482142-268E-4213-A3C8-AE2072A9ED8E}" srcOrd="1" destOrd="0" presId="urn:microsoft.com/office/officeart/2005/8/layout/list1"/>
    <dgm:cxn modelId="{AE67DC88-0F2E-4697-B5A3-8667636DF48A}" type="presOf" srcId="{840CB821-88E0-45ED-9E93-880AA9427E2C}" destId="{66051124-984E-4BFB-8A4F-B5C16DBC3554}" srcOrd="0" destOrd="0" presId="urn:microsoft.com/office/officeart/2005/8/layout/list1"/>
    <dgm:cxn modelId="{63CCF3B3-92BC-4CE9-9030-8D8C0C6A0E8F}" type="presOf" srcId="{2C8E4EE8-9A30-4BE1-89E1-3310C5D0D3C7}" destId="{38F3CE7D-D6EF-4346-812A-0A3FA50DAB09}" srcOrd="0" destOrd="0" presId="urn:microsoft.com/office/officeart/2005/8/layout/list1"/>
    <dgm:cxn modelId="{416EF3BA-E909-4E29-95BD-F06173E09422}" type="presOf" srcId="{1EBDAFDB-53A8-4A60-876B-8F60120B8DBC}" destId="{64C56FDD-1F15-40E0-9CD4-6277E9D37499}" srcOrd="1" destOrd="0" presId="urn:microsoft.com/office/officeart/2005/8/layout/list1"/>
    <dgm:cxn modelId="{D14DC2D4-1014-4502-AE93-BB82BFC67C7B}" srcId="{840CB821-88E0-45ED-9E93-880AA9427E2C}" destId="{339CF054-85EF-4A8F-B552-3DE1B1DDE8C1}" srcOrd="2" destOrd="0" parTransId="{5284331C-8976-41A0-B79B-D73808A753D6}" sibTransId="{1856B277-7985-449B-A089-8945625A8F94}"/>
    <dgm:cxn modelId="{D86F83DA-66BD-4ADC-8E6F-28ECCC8EFF16}" type="presOf" srcId="{648A1932-ED1F-4459-BEA1-51EDDED816A1}" destId="{780B3B97-DB5B-425D-9E4B-D5B95DD7A0C3}" srcOrd="1" destOrd="0" presId="urn:microsoft.com/office/officeart/2005/8/layout/list1"/>
    <dgm:cxn modelId="{5CF20BDD-ADA0-4977-8B44-E751636F954C}" srcId="{840CB821-88E0-45ED-9E93-880AA9427E2C}" destId="{B7FE1330-A02C-46F3-A16D-925D4290F971}" srcOrd="4" destOrd="0" parTransId="{1CC9D8CC-FCDA-43A2-8683-F5757516AB03}" sibTransId="{86D5FDFE-7149-4DA1-9038-E44E33C18E13}"/>
    <dgm:cxn modelId="{65CD2FF3-1C1A-427E-887B-DFC199963AEE}" type="presOf" srcId="{1EBDAFDB-53A8-4A60-876B-8F60120B8DBC}" destId="{FC887575-E676-4937-8FBE-A0A567EC841D}" srcOrd="0" destOrd="0" presId="urn:microsoft.com/office/officeart/2005/8/layout/list1"/>
    <dgm:cxn modelId="{AAD8759D-2F68-4D48-9047-A08BB6578A41}" type="presParOf" srcId="{66051124-984E-4BFB-8A4F-B5C16DBC3554}" destId="{4EE8FEE8-8983-4CBD-8CA6-DABCB1FED9BC}" srcOrd="0" destOrd="0" presId="urn:microsoft.com/office/officeart/2005/8/layout/list1"/>
    <dgm:cxn modelId="{EA7D590D-4176-47DF-97CB-55199A234481}" type="presParOf" srcId="{4EE8FEE8-8983-4CBD-8CA6-DABCB1FED9BC}" destId="{855509CD-B338-456C-B83A-063C191B2D23}" srcOrd="0" destOrd="0" presId="urn:microsoft.com/office/officeart/2005/8/layout/list1"/>
    <dgm:cxn modelId="{FF60A70C-D0A2-4539-9F3A-4F312B82F706}" type="presParOf" srcId="{4EE8FEE8-8983-4CBD-8CA6-DABCB1FED9BC}" destId="{35C472E9-552C-4BF6-B9E6-D8314DA22722}" srcOrd="1" destOrd="0" presId="urn:microsoft.com/office/officeart/2005/8/layout/list1"/>
    <dgm:cxn modelId="{69E152A9-81E9-4116-84D2-A7B6ED3D112A}" type="presParOf" srcId="{66051124-984E-4BFB-8A4F-B5C16DBC3554}" destId="{33C2FE75-F28E-4FC9-8D18-758FDEE362EB}" srcOrd="1" destOrd="0" presId="urn:microsoft.com/office/officeart/2005/8/layout/list1"/>
    <dgm:cxn modelId="{698CF617-150C-4E0F-92BE-C9AEB93768B7}" type="presParOf" srcId="{66051124-984E-4BFB-8A4F-B5C16DBC3554}" destId="{FB414336-DB09-4170-8F2B-3DD346833B7E}" srcOrd="2" destOrd="0" presId="urn:microsoft.com/office/officeart/2005/8/layout/list1"/>
    <dgm:cxn modelId="{0B8FDC5F-D7BE-41E2-814D-890F8962CBAA}" type="presParOf" srcId="{66051124-984E-4BFB-8A4F-B5C16DBC3554}" destId="{12D2C98D-8F93-4EED-A928-E15116005F7C}" srcOrd="3" destOrd="0" presId="urn:microsoft.com/office/officeart/2005/8/layout/list1"/>
    <dgm:cxn modelId="{8DE74FA4-8ED1-46DB-870D-BADA935B7EE5}" type="presParOf" srcId="{66051124-984E-4BFB-8A4F-B5C16DBC3554}" destId="{84C0A3B1-5123-412E-B5CD-E7BBA5297EB8}" srcOrd="4" destOrd="0" presId="urn:microsoft.com/office/officeart/2005/8/layout/list1"/>
    <dgm:cxn modelId="{CD60F4A7-C4E0-487E-93F2-714D120CC45A}" type="presParOf" srcId="{84C0A3B1-5123-412E-B5CD-E7BBA5297EB8}" destId="{38F3CE7D-D6EF-4346-812A-0A3FA50DAB09}" srcOrd="0" destOrd="0" presId="urn:microsoft.com/office/officeart/2005/8/layout/list1"/>
    <dgm:cxn modelId="{965BCBC7-901D-42EF-8A05-32A691AFB67B}" type="presParOf" srcId="{84C0A3B1-5123-412E-B5CD-E7BBA5297EB8}" destId="{C3FC80D7-BE31-4120-8A8B-084AAEF2CD74}" srcOrd="1" destOrd="0" presId="urn:microsoft.com/office/officeart/2005/8/layout/list1"/>
    <dgm:cxn modelId="{B3A410D6-EE53-420E-8CC5-840A354210ED}" type="presParOf" srcId="{66051124-984E-4BFB-8A4F-B5C16DBC3554}" destId="{C7851A4D-E528-4CB6-8FC0-45D8B7646D84}" srcOrd="5" destOrd="0" presId="urn:microsoft.com/office/officeart/2005/8/layout/list1"/>
    <dgm:cxn modelId="{5783D026-0FB3-4F00-A082-259C3860250B}" type="presParOf" srcId="{66051124-984E-4BFB-8A4F-B5C16DBC3554}" destId="{BA23F6BA-F732-4205-B6F2-EBF8523F6AF1}" srcOrd="6" destOrd="0" presId="urn:microsoft.com/office/officeart/2005/8/layout/list1"/>
    <dgm:cxn modelId="{4EBC04F7-4D7D-40DA-946E-BB533C6FB32F}" type="presParOf" srcId="{66051124-984E-4BFB-8A4F-B5C16DBC3554}" destId="{B463435A-9C90-4A1A-AC41-97A5C1463B39}" srcOrd="7" destOrd="0" presId="urn:microsoft.com/office/officeart/2005/8/layout/list1"/>
    <dgm:cxn modelId="{27BB2BB4-8C73-449E-A355-D0E8F25B39BC}" type="presParOf" srcId="{66051124-984E-4BFB-8A4F-B5C16DBC3554}" destId="{10B992EC-1B51-479A-AC9D-82FD45B15308}" srcOrd="8" destOrd="0" presId="urn:microsoft.com/office/officeart/2005/8/layout/list1"/>
    <dgm:cxn modelId="{D0253572-F5E7-45C0-AD6C-18F414233B62}" type="presParOf" srcId="{10B992EC-1B51-479A-AC9D-82FD45B15308}" destId="{48594CE8-BFFA-40E4-9839-46CC2C407DDD}" srcOrd="0" destOrd="0" presId="urn:microsoft.com/office/officeart/2005/8/layout/list1"/>
    <dgm:cxn modelId="{D5B13E3E-B16D-4F7D-9A89-F247B2A0F3AE}" type="presParOf" srcId="{10B992EC-1B51-479A-AC9D-82FD45B15308}" destId="{AE482142-268E-4213-A3C8-AE2072A9ED8E}" srcOrd="1" destOrd="0" presId="urn:microsoft.com/office/officeart/2005/8/layout/list1"/>
    <dgm:cxn modelId="{8968E8D2-4F38-42A3-BE12-7C648C6F3C97}" type="presParOf" srcId="{66051124-984E-4BFB-8A4F-B5C16DBC3554}" destId="{D4273509-8373-4EA7-9ECA-8BA678776E0A}" srcOrd="9" destOrd="0" presId="urn:microsoft.com/office/officeart/2005/8/layout/list1"/>
    <dgm:cxn modelId="{C5DA62B6-07D7-4ED4-A7A6-BA5878E49073}" type="presParOf" srcId="{66051124-984E-4BFB-8A4F-B5C16DBC3554}" destId="{BDFC6A57-887B-4435-B18B-242474F37A46}" srcOrd="10" destOrd="0" presId="urn:microsoft.com/office/officeart/2005/8/layout/list1"/>
    <dgm:cxn modelId="{8E935842-B352-4512-8F57-43CA0B3AA4F8}" type="presParOf" srcId="{66051124-984E-4BFB-8A4F-B5C16DBC3554}" destId="{2B02F7FD-BAB4-44D6-8318-36A5F0C109D0}" srcOrd="11" destOrd="0" presId="urn:microsoft.com/office/officeart/2005/8/layout/list1"/>
    <dgm:cxn modelId="{A4F58352-F3D8-47E3-BF35-36951BF8A4CF}" type="presParOf" srcId="{66051124-984E-4BFB-8A4F-B5C16DBC3554}" destId="{7B2353EA-F99F-4D1D-8CFE-6F09AB38B6B8}" srcOrd="12" destOrd="0" presId="urn:microsoft.com/office/officeart/2005/8/layout/list1"/>
    <dgm:cxn modelId="{DAF278C6-A8FA-4E92-AC1D-6910BAE1271E}" type="presParOf" srcId="{7B2353EA-F99F-4D1D-8CFE-6F09AB38B6B8}" destId="{FC887575-E676-4937-8FBE-A0A567EC841D}" srcOrd="0" destOrd="0" presId="urn:microsoft.com/office/officeart/2005/8/layout/list1"/>
    <dgm:cxn modelId="{948356FA-0DF7-46AE-8442-2214514B25C4}" type="presParOf" srcId="{7B2353EA-F99F-4D1D-8CFE-6F09AB38B6B8}" destId="{64C56FDD-1F15-40E0-9CD4-6277E9D37499}" srcOrd="1" destOrd="0" presId="urn:microsoft.com/office/officeart/2005/8/layout/list1"/>
    <dgm:cxn modelId="{4F1E166B-0E61-4DB7-8CA5-9C121A178983}" type="presParOf" srcId="{66051124-984E-4BFB-8A4F-B5C16DBC3554}" destId="{9A2F6D35-B991-49C4-AD2C-C131243673D7}" srcOrd="13" destOrd="0" presId="urn:microsoft.com/office/officeart/2005/8/layout/list1"/>
    <dgm:cxn modelId="{5FB71BEC-178E-4AFB-9CED-2FEA59CB139F}" type="presParOf" srcId="{66051124-984E-4BFB-8A4F-B5C16DBC3554}" destId="{9CCEAD35-B583-4918-94DA-A94EEB8BEC21}" srcOrd="14" destOrd="0" presId="urn:microsoft.com/office/officeart/2005/8/layout/list1"/>
    <dgm:cxn modelId="{71726047-5324-4AFC-969D-5511C2571B51}" type="presParOf" srcId="{66051124-984E-4BFB-8A4F-B5C16DBC3554}" destId="{CC82C876-3109-4035-89DE-31D8907364E1}" srcOrd="15" destOrd="0" presId="urn:microsoft.com/office/officeart/2005/8/layout/list1"/>
    <dgm:cxn modelId="{86C0A4F6-1F92-45DC-A650-BD8184213A4B}" type="presParOf" srcId="{66051124-984E-4BFB-8A4F-B5C16DBC3554}" destId="{F9A3812B-2E61-4965-8AC1-711C6A86890D}" srcOrd="16" destOrd="0" presId="urn:microsoft.com/office/officeart/2005/8/layout/list1"/>
    <dgm:cxn modelId="{BCBB00E7-3384-45C9-B4C2-CE71915230BD}" type="presParOf" srcId="{F9A3812B-2E61-4965-8AC1-711C6A86890D}" destId="{2382D81A-03B5-4A56-954C-6B2C273A4668}" srcOrd="0" destOrd="0" presId="urn:microsoft.com/office/officeart/2005/8/layout/list1"/>
    <dgm:cxn modelId="{26D3F015-C42F-4B41-BFBA-08135FD34990}" type="presParOf" srcId="{F9A3812B-2E61-4965-8AC1-711C6A86890D}" destId="{FE257DB6-1AC5-4A4A-8C32-722F00948A8C}" srcOrd="1" destOrd="0" presId="urn:microsoft.com/office/officeart/2005/8/layout/list1"/>
    <dgm:cxn modelId="{57735FBA-70CA-4502-861E-0DA4F6EBDFC9}" type="presParOf" srcId="{66051124-984E-4BFB-8A4F-B5C16DBC3554}" destId="{FF67B079-3240-404D-8091-F1D719E5E801}" srcOrd="17" destOrd="0" presId="urn:microsoft.com/office/officeart/2005/8/layout/list1"/>
    <dgm:cxn modelId="{4492F9DE-0F60-4CAD-A417-B9A814193374}" type="presParOf" srcId="{66051124-984E-4BFB-8A4F-B5C16DBC3554}" destId="{3178F15F-55EB-47FE-8EAA-0349F96410D8}" srcOrd="18" destOrd="0" presId="urn:microsoft.com/office/officeart/2005/8/layout/list1"/>
    <dgm:cxn modelId="{36524A1F-C8A8-4CE1-AA61-2E644A7F4DCD}" type="presParOf" srcId="{66051124-984E-4BFB-8A4F-B5C16DBC3554}" destId="{04B90619-8B53-4145-AA55-15C2CF705834}" srcOrd="19" destOrd="0" presId="urn:microsoft.com/office/officeart/2005/8/layout/list1"/>
    <dgm:cxn modelId="{A85DAD0A-6D42-45EE-B94E-E1C041C6F8C8}" type="presParOf" srcId="{66051124-984E-4BFB-8A4F-B5C16DBC3554}" destId="{048A4FA9-09BB-411D-9607-403BC6AFF553}" srcOrd="20" destOrd="0" presId="urn:microsoft.com/office/officeart/2005/8/layout/list1"/>
    <dgm:cxn modelId="{8FCE16AB-5095-4ACA-8833-47173C57D67C}" type="presParOf" srcId="{048A4FA9-09BB-411D-9607-403BC6AFF553}" destId="{25FA7707-5388-4877-92D7-D4B5CFC7F7A1}" srcOrd="0" destOrd="0" presId="urn:microsoft.com/office/officeart/2005/8/layout/list1"/>
    <dgm:cxn modelId="{E69DC97F-8DF5-443E-BCCB-1FE04E6FDE86}" type="presParOf" srcId="{048A4FA9-09BB-411D-9607-403BC6AFF553}" destId="{780B3B97-DB5B-425D-9E4B-D5B95DD7A0C3}" srcOrd="1" destOrd="0" presId="urn:microsoft.com/office/officeart/2005/8/layout/list1"/>
    <dgm:cxn modelId="{E097F715-EE00-4A71-9C17-AD6AA64E4F56}" type="presParOf" srcId="{66051124-984E-4BFB-8A4F-B5C16DBC3554}" destId="{105C39EE-EEDB-4FE6-9CB9-F41ED737C6B2}" srcOrd="21" destOrd="0" presId="urn:microsoft.com/office/officeart/2005/8/layout/list1"/>
    <dgm:cxn modelId="{E711CBC9-64B6-4948-846F-D29FA0E140E4}" type="presParOf" srcId="{66051124-984E-4BFB-8A4F-B5C16DBC3554}" destId="{C04F734D-708C-4C39-963C-832AFF523AB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6067-5A09-4E48-A01A-60AB48D498FE}">
      <dsp:nvSpPr>
        <dsp:cNvPr id="0" name=""/>
        <dsp:cNvSpPr/>
      </dsp:nvSpPr>
      <dsp:spPr>
        <a:xfrm>
          <a:off x="4525" y="490879"/>
          <a:ext cx="1954821" cy="304414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2000" kern="1200" dirty="0"/>
            <a:t>Основной рабочий или бизнес-процесс организации;</a:t>
          </a:r>
        </a:p>
        <a:p>
          <a:pPr marL="285750" lvl="1" indent="0" algn="l" defTabSz="2889250">
            <a:lnSpc>
              <a:spcPct val="90000"/>
            </a:lnSpc>
            <a:spcBef>
              <a:spcPct val="0"/>
            </a:spcBef>
            <a:spcAft>
              <a:spcPct val="15000"/>
            </a:spcAft>
            <a:buNone/>
          </a:pPr>
          <a:endParaRPr lang="ru-RU" sz="2400" kern="1200" dirty="0"/>
        </a:p>
      </dsp:txBody>
      <dsp:txXfrm>
        <a:off x="50329" y="536683"/>
        <a:ext cx="1863213" cy="2998345"/>
      </dsp:txXfrm>
    </dsp:sp>
    <dsp:sp modelId="{11F57CDB-142E-4FBB-B144-9EE854AE0972}">
      <dsp:nvSpPr>
        <dsp:cNvPr id="0" name=""/>
        <dsp:cNvSpPr/>
      </dsp:nvSpPr>
      <dsp:spPr>
        <a:xfrm>
          <a:off x="4525" y="2742570"/>
          <a:ext cx="1954821" cy="6274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marL="0" lvl="0" indent="0" algn="l" defTabSz="1955800" rtl="0">
            <a:lnSpc>
              <a:spcPct val="90000"/>
            </a:lnSpc>
            <a:spcBef>
              <a:spcPct val="0"/>
            </a:spcBef>
            <a:spcAft>
              <a:spcPct val="35000"/>
            </a:spcAft>
            <a:buNone/>
          </a:pPr>
          <a:endParaRPr lang="ru-RU" sz="4400" kern="1200" dirty="0"/>
        </a:p>
      </dsp:txBody>
      <dsp:txXfrm>
        <a:off x="4525" y="2742570"/>
        <a:ext cx="1376634" cy="627470"/>
      </dsp:txXfrm>
    </dsp:sp>
    <dsp:sp modelId="{EB7BC5FE-EAB9-491F-A093-F6591D12B093}">
      <dsp:nvSpPr>
        <dsp:cNvPr id="0" name=""/>
        <dsp:cNvSpPr/>
      </dsp:nvSpPr>
      <dsp:spPr>
        <a:xfrm>
          <a:off x="1436459" y="2842238"/>
          <a:ext cx="684187" cy="684187"/>
        </a:xfrm>
        <a:prstGeom prst="ellipse">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E8774-5201-4F37-9152-FB36AD958ED8}">
      <dsp:nvSpPr>
        <dsp:cNvPr id="0" name=""/>
        <dsp:cNvSpPr/>
      </dsp:nvSpPr>
      <dsp:spPr>
        <a:xfrm>
          <a:off x="2290150" y="502477"/>
          <a:ext cx="1954821" cy="301496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2000" kern="1200" dirty="0"/>
            <a:t>Поведение сотрудников;</a:t>
          </a:r>
        </a:p>
        <a:p>
          <a:pPr marL="171450" lvl="1" indent="0" algn="l" defTabSz="755650">
            <a:lnSpc>
              <a:spcPct val="90000"/>
            </a:lnSpc>
            <a:spcBef>
              <a:spcPct val="0"/>
            </a:spcBef>
            <a:spcAft>
              <a:spcPct val="15000"/>
            </a:spcAft>
            <a:buNone/>
          </a:pPr>
          <a:endParaRPr lang="ru-RU" sz="2500" kern="1200" dirty="0"/>
        </a:p>
      </dsp:txBody>
      <dsp:txXfrm>
        <a:off x="2335954" y="548281"/>
        <a:ext cx="1863213" cy="2969160"/>
      </dsp:txXfrm>
    </dsp:sp>
    <dsp:sp modelId="{E04DE37C-9FF7-4AA2-BE48-1E6DB51D0BE1}">
      <dsp:nvSpPr>
        <dsp:cNvPr id="0" name=""/>
        <dsp:cNvSpPr/>
      </dsp:nvSpPr>
      <dsp:spPr>
        <a:xfrm>
          <a:off x="2290150" y="2739576"/>
          <a:ext cx="1954821" cy="6274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marL="0" lvl="0" indent="0" algn="l" defTabSz="1955800" rtl="0">
            <a:lnSpc>
              <a:spcPct val="90000"/>
            </a:lnSpc>
            <a:spcBef>
              <a:spcPct val="0"/>
            </a:spcBef>
            <a:spcAft>
              <a:spcPct val="35000"/>
            </a:spcAft>
            <a:buNone/>
          </a:pPr>
          <a:endParaRPr lang="ru-RU" sz="4400" kern="1200" dirty="0"/>
        </a:p>
      </dsp:txBody>
      <dsp:txXfrm>
        <a:off x="2290150" y="2739576"/>
        <a:ext cx="1376634" cy="627470"/>
      </dsp:txXfrm>
    </dsp:sp>
    <dsp:sp modelId="{AB3B8410-79CA-40CB-B013-9657F4E59493}">
      <dsp:nvSpPr>
        <dsp:cNvPr id="0" name=""/>
        <dsp:cNvSpPr/>
      </dsp:nvSpPr>
      <dsp:spPr>
        <a:xfrm>
          <a:off x="3722083" y="2839244"/>
          <a:ext cx="684187" cy="684187"/>
        </a:xfrm>
        <a:prstGeom prst="ellipse">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5BF0E-8A09-41C3-8CB3-3ABAF47FA8B0}">
      <dsp:nvSpPr>
        <dsp:cNvPr id="0" name=""/>
        <dsp:cNvSpPr/>
      </dsp:nvSpPr>
      <dsp:spPr>
        <a:xfrm>
          <a:off x="4575774" y="527773"/>
          <a:ext cx="1954821" cy="29137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u-RU" sz="2000" kern="1200" dirty="0"/>
            <a:t>Мышление работников, их отношение к клиентам, компании, самим себе</a:t>
          </a:r>
        </a:p>
        <a:p>
          <a:pPr marL="171450" lvl="1" indent="0" algn="l" defTabSz="755650">
            <a:lnSpc>
              <a:spcPct val="90000"/>
            </a:lnSpc>
            <a:spcBef>
              <a:spcPct val="0"/>
            </a:spcBef>
            <a:spcAft>
              <a:spcPct val="15000"/>
            </a:spcAft>
            <a:buNone/>
          </a:pPr>
          <a:endParaRPr lang="ru-RU" sz="1400" kern="1200" dirty="0"/>
        </a:p>
      </dsp:txBody>
      <dsp:txXfrm>
        <a:off x="4621578" y="573577"/>
        <a:ext cx="1863213" cy="2867977"/>
      </dsp:txXfrm>
    </dsp:sp>
    <dsp:sp modelId="{F4E223F2-B46A-426A-9775-C20994C00E97}">
      <dsp:nvSpPr>
        <dsp:cNvPr id="0" name=""/>
        <dsp:cNvSpPr/>
      </dsp:nvSpPr>
      <dsp:spPr>
        <a:xfrm>
          <a:off x="4575774" y="2714280"/>
          <a:ext cx="1954821" cy="6274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55880" bIns="0" numCol="1" spcCol="1270" anchor="ctr" anchorCtr="0">
          <a:noAutofit/>
        </a:bodyPr>
        <a:lstStyle/>
        <a:p>
          <a:pPr marL="0" lvl="0" indent="0" algn="l" defTabSz="1955800" rtl="0">
            <a:lnSpc>
              <a:spcPct val="90000"/>
            </a:lnSpc>
            <a:spcBef>
              <a:spcPct val="0"/>
            </a:spcBef>
            <a:spcAft>
              <a:spcPct val="35000"/>
            </a:spcAft>
            <a:buNone/>
          </a:pPr>
          <a:endParaRPr lang="ru-RU" sz="4400" kern="1200" dirty="0"/>
        </a:p>
      </dsp:txBody>
      <dsp:txXfrm>
        <a:off x="4575774" y="2714280"/>
        <a:ext cx="1376634" cy="627470"/>
      </dsp:txXfrm>
    </dsp:sp>
    <dsp:sp modelId="{B812B926-A5A2-46AD-B4CD-A49E1CA0DA74}">
      <dsp:nvSpPr>
        <dsp:cNvPr id="0" name=""/>
        <dsp:cNvSpPr/>
      </dsp:nvSpPr>
      <dsp:spPr>
        <a:xfrm>
          <a:off x="6007707" y="2813948"/>
          <a:ext cx="684187" cy="684187"/>
        </a:xfrm>
        <a:prstGeom prst="ellipse">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7009-7EB4-4D51-B934-5F102F2B3818}">
      <dsp:nvSpPr>
        <dsp:cNvPr id="0" name=""/>
        <dsp:cNvSpPr/>
      </dsp:nvSpPr>
      <dsp:spPr>
        <a:xfrm>
          <a:off x="0" y="567967"/>
          <a:ext cx="8136904" cy="9072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DB9DC7CC-F122-4615-8FC1-8341F07F7D07}">
      <dsp:nvSpPr>
        <dsp:cNvPr id="0" name=""/>
        <dsp:cNvSpPr/>
      </dsp:nvSpPr>
      <dsp:spPr>
        <a:xfrm>
          <a:off x="387377" y="36607"/>
          <a:ext cx="7747532" cy="1062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Руководители, осознав необходимость перемен, выдвигает соответствующую инициативу, и это не означает, что наилучшей тактикой для их внедрения является принуждение. </a:t>
          </a:r>
        </a:p>
      </dsp:txBody>
      <dsp:txXfrm>
        <a:off x="439255" y="88485"/>
        <a:ext cx="7643776" cy="958964"/>
      </dsp:txXfrm>
    </dsp:sp>
    <dsp:sp modelId="{82B4F0FD-094E-45C4-AF2B-86A1C719D5F8}">
      <dsp:nvSpPr>
        <dsp:cNvPr id="0" name=""/>
        <dsp:cNvSpPr/>
      </dsp:nvSpPr>
      <dsp:spPr>
        <a:xfrm>
          <a:off x="0" y="2200928"/>
          <a:ext cx="8136904" cy="9072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020D8DC-AD48-4514-8E1E-C8E6138D3167}">
      <dsp:nvSpPr>
        <dsp:cNvPr id="0" name=""/>
        <dsp:cNvSpPr/>
      </dsp:nvSpPr>
      <dsp:spPr>
        <a:xfrm>
          <a:off x="387377" y="1669568"/>
          <a:ext cx="7747532" cy="1062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Принятие структурных изменений может быть ускорено посредством обучения персонала, участия персонала в разработке программы изменений и переговорном процессе.</a:t>
          </a:r>
        </a:p>
      </dsp:txBody>
      <dsp:txXfrm>
        <a:off x="439255" y="1721446"/>
        <a:ext cx="7643776" cy="958964"/>
      </dsp:txXfrm>
    </dsp:sp>
    <dsp:sp modelId="{A3EADA52-5B22-4FBA-9D23-F21099131D05}">
      <dsp:nvSpPr>
        <dsp:cNvPr id="0" name=""/>
        <dsp:cNvSpPr/>
      </dsp:nvSpPr>
      <dsp:spPr>
        <a:xfrm>
          <a:off x="0" y="3833888"/>
          <a:ext cx="8136904" cy="9072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B105BE72-7DE3-4FF2-A634-378B3AD7B1B4}">
      <dsp:nvSpPr>
        <dsp:cNvPr id="0" name=""/>
        <dsp:cNvSpPr/>
      </dsp:nvSpPr>
      <dsp:spPr>
        <a:xfrm>
          <a:off x="387377" y="3302528"/>
          <a:ext cx="7747532" cy="1062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Не рекомендуется форсировать структурные изменения в отсутствие крайней необходимости. В противном случае возрастает риск возникновения сопротивления и неудачи инноваций.</a:t>
          </a:r>
        </a:p>
      </dsp:txBody>
      <dsp:txXfrm>
        <a:off x="439255" y="3354406"/>
        <a:ext cx="7643776" cy="958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F014-5028-47D4-96D9-ED95D1E9CED3}">
      <dsp:nvSpPr>
        <dsp:cNvPr id="0" name=""/>
        <dsp:cNvSpPr/>
      </dsp:nvSpPr>
      <dsp:spPr>
        <a:xfrm>
          <a:off x="0" y="397541"/>
          <a:ext cx="8208912" cy="478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C34BAE9-EB5C-44B0-A87B-90397CA00F90}">
      <dsp:nvSpPr>
        <dsp:cNvPr id="0" name=""/>
        <dsp:cNvSpPr/>
      </dsp:nvSpPr>
      <dsp:spPr>
        <a:xfrm>
          <a:off x="390805" y="22408"/>
          <a:ext cx="7816094" cy="655573"/>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b="1" i="1" kern="1200" dirty="0"/>
            <a:t>Изменения в культуре / людях затрагивают </a:t>
          </a:r>
          <a:r>
            <a:rPr lang="ru-RU" sz="1800" kern="1200" dirty="0"/>
            <a:t>перемены в ценностях, нормах, отношения, убеждениях и поведении сотрудников организации. </a:t>
          </a:r>
        </a:p>
      </dsp:txBody>
      <dsp:txXfrm>
        <a:off x="422807" y="54410"/>
        <a:ext cx="7752090" cy="591569"/>
      </dsp:txXfrm>
    </dsp:sp>
    <dsp:sp modelId="{94540E9A-6251-4626-9A98-DBB06E34383A}">
      <dsp:nvSpPr>
        <dsp:cNvPr id="0" name=""/>
        <dsp:cNvSpPr/>
      </dsp:nvSpPr>
      <dsp:spPr>
        <a:xfrm>
          <a:off x="0" y="1259381"/>
          <a:ext cx="8208912" cy="478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88CEBD4-2B4F-486C-AD0B-70F581622BE4}">
      <dsp:nvSpPr>
        <dsp:cNvPr id="0" name=""/>
        <dsp:cNvSpPr/>
      </dsp:nvSpPr>
      <dsp:spPr>
        <a:xfrm>
          <a:off x="390805" y="978941"/>
          <a:ext cx="7816094" cy="5608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Эти изменения происходят </a:t>
          </a:r>
          <a:r>
            <a:rPr lang="ru-RU" sz="1800" b="1" i="1" kern="1200" dirty="0"/>
            <a:t>в образе мыслей и мировоззрении. </a:t>
          </a:r>
          <a:endParaRPr lang="ru-RU" sz="1800" kern="1200" dirty="0"/>
        </a:p>
      </dsp:txBody>
      <dsp:txXfrm>
        <a:off x="418185" y="1006321"/>
        <a:ext cx="7761334" cy="506120"/>
      </dsp:txXfrm>
    </dsp:sp>
    <dsp:sp modelId="{E79D0E23-5658-4A05-A767-361B4192E271}">
      <dsp:nvSpPr>
        <dsp:cNvPr id="0" name=""/>
        <dsp:cNvSpPr/>
      </dsp:nvSpPr>
      <dsp:spPr>
        <a:xfrm>
          <a:off x="0" y="2381156"/>
          <a:ext cx="8208912" cy="478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1A77235-71DF-4DC0-8048-F00C85DA41E7}">
      <dsp:nvSpPr>
        <dsp:cNvPr id="0" name=""/>
        <dsp:cNvSpPr/>
      </dsp:nvSpPr>
      <dsp:spPr>
        <a:xfrm>
          <a:off x="390805" y="1840781"/>
          <a:ext cx="7816094" cy="82081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i="1" kern="1200" dirty="0"/>
            <a:t>Изменения в людях </a:t>
          </a:r>
          <a:r>
            <a:rPr lang="ru-RU" sz="1800" kern="1200" dirty="0"/>
            <a:t>охватывают </a:t>
          </a:r>
          <a:r>
            <a:rPr lang="ru-RU" sz="1800" b="1" i="1" kern="1200" dirty="0"/>
            <a:t>ограниченный круг сотрудников </a:t>
          </a:r>
          <a:r>
            <a:rPr lang="ru-RU" sz="1800" kern="1200" dirty="0"/>
            <a:t>(например, группу менеджеров, прошедших курс повышения квалификации). </a:t>
          </a:r>
        </a:p>
      </dsp:txBody>
      <dsp:txXfrm>
        <a:off x="430874" y="1880850"/>
        <a:ext cx="7735956" cy="740676"/>
      </dsp:txXfrm>
    </dsp:sp>
    <dsp:sp modelId="{8BDDFCA8-F758-444F-845C-EF2DAB11803C}">
      <dsp:nvSpPr>
        <dsp:cNvPr id="0" name=""/>
        <dsp:cNvSpPr/>
      </dsp:nvSpPr>
      <dsp:spPr>
        <a:xfrm>
          <a:off x="0" y="3242996"/>
          <a:ext cx="8208912" cy="478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33BABBC-965F-4487-810F-72F90090B028}">
      <dsp:nvSpPr>
        <dsp:cNvPr id="0" name=""/>
        <dsp:cNvSpPr/>
      </dsp:nvSpPr>
      <dsp:spPr>
        <a:xfrm>
          <a:off x="390805" y="2962556"/>
          <a:ext cx="7816094" cy="5608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i="1" kern="1200" dirty="0"/>
            <a:t>Изменения в культуре </a:t>
          </a:r>
          <a:r>
            <a:rPr lang="ru-RU" sz="1800" kern="1200" dirty="0"/>
            <a:t>затрагивают </a:t>
          </a:r>
          <a:r>
            <a:rPr lang="ru-RU" sz="1800" b="1" i="1" kern="1200" dirty="0"/>
            <a:t>всю организацию. </a:t>
          </a:r>
          <a:endParaRPr lang="ru-RU" sz="1800" kern="1200" dirty="0"/>
        </a:p>
      </dsp:txBody>
      <dsp:txXfrm>
        <a:off x="418185" y="2989936"/>
        <a:ext cx="7761334" cy="506120"/>
      </dsp:txXfrm>
    </dsp:sp>
    <dsp:sp modelId="{2EB72059-CA25-428C-A1AD-913BEB6C2259}">
      <dsp:nvSpPr>
        <dsp:cNvPr id="0" name=""/>
        <dsp:cNvSpPr/>
      </dsp:nvSpPr>
      <dsp:spPr>
        <a:xfrm>
          <a:off x="0" y="4425244"/>
          <a:ext cx="8208912" cy="478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C3B75B0-D62B-450E-94CA-3B7629CEA8BC}">
      <dsp:nvSpPr>
        <dsp:cNvPr id="0" name=""/>
        <dsp:cNvSpPr/>
      </dsp:nvSpPr>
      <dsp:spPr>
        <a:xfrm>
          <a:off x="390805" y="3824396"/>
          <a:ext cx="7816094" cy="881288"/>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Наиболее действенным способом изменения организационной культуры является </a:t>
          </a:r>
          <a:r>
            <a:rPr lang="ru-RU" sz="1800" b="1" i="1" kern="1200" dirty="0"/>
            <a:t>обучение персонала</a:t>
          </a:r>
          <a:r>
            <a:rPr lang="ru-RU" sz="1800" kern="1200" dirty="0"/>
            <a:t> по таким направлениям, как работа в команде, кружки качества, навыки эффективного руководства.</a:t>
          </a:r>
        </a:p>
      </dsp:txBody>
      <dsp:txXfrm>
        <a:off x="433826" y="3867417"/>
        <a:ext cx="7730052" cy="7952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29D83-3BA8-4FDC-BC77-7D0EEE1C2F6D}">
      <dsp:nvSpPr>
        <dsp:cNvPr id="0" name=""/>
        <dsp:cNvSpPr/>
      </dsp:nvSpPr>
      <dsp:spPr>
        <a:xfrm>
          <a:off x="0" y="371412"/>
          <a:ext cx="8136904" cy="4788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5A2C2C8-DF77-4B28-948D-9F20E20E824D}">
      <dsp:nvSpPr>
        <dsp:cNvPr id="0" name=""/>
        <dsp:cNvSpPr/>
      </dsp:nvSpPr>
      <dsp:spPr>
        <a:xfrm>
          <a:off x="387377" y="89402"/>
          <a:ext cx="7747532" cy="56245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i="1" kern="1200" dirty="0"/>
            <a:t>К дополнительным изменениям</a:t>
          </a:r>
          <a:r>
            <a:rPr lang="ru-RU" sz="2000" kern="1200" dirty="0"/>
            <a:t>  (постепенным) относится изменение уже существующей организационной структуры.</a:t>
          </a:r>
        </a:p>
      </dsp:txBody>
      <dsp:txXfrm>
        <a:off x="414834" y="116859"/>
        <a:ext cx="7692618" cy="507536"/>
      </dsp:txXfrm>
    </dsp:sp>
    <dsp:sp modelId="{686764F1-C220-4094-B2E0-6891B55BB010}">
      <dsp:nvSpPr>
        <dsp:cNvPr id="0" name=""/>
        <dsp:cNvSpPr/>
      </dsp:nvSpPr>
      <dsp:spPr>
        <a:xfrm>
          <a:off x="0" y="1280333"/>
          <a:ext cx="8136904" cy="4788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85AF2346-7043-40E4-9D89-D94DA4120683}">
      <dsp:nvSpPr>
        <dsp:cNvPr id="0" name=""/>
        <dsp:cNvSpPr/>
      </dsp:nvSpPr>
      <dsp:spPr>
        <a:xfrm>
          <a:off x="387377" y="952812"/>
          <a:ext cx="7747532" cy="607960"/>
        </a:xfrm>
        <a:prstGeom prst="roundRect">
          <a:avLst/>
        </a:prstGeom>
        <a:solidFill>
          <a:schemeClr val="bg1">
            <a:lumMod val="95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Перемены такого типа, будучи элементом естественной эволюции организации, являются более щадящими. </a:t>
          </a:r>
        </a:p>
      </dsp:txBody>
      <dsp:txXfrm>
        <a:off x="417055" y="982490"/>
        <a:ext cx="7688176" cy="548604"/>
      </dsp:txXfrm>
    </dsp:sp>
    <dsp:sp modelId="{5AB71F42-C4CD-4CC0-A3DE-0C8B4222ED0E}">
      <dsp:nvSpPr>
        <dsp:cNvPr id="0" name=""/>
        <dsp:cNvSpPr/>
      </dsp:nvSpPr>
      <dsp:spPr>
        <a:xfrm>
          <a:off x="0" y="2189960"/>
          <a:ext cx="8136904" cy="4788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F6BDEA65-AE8F-46BD-ABC8-2AF52A948671}">
      <dsp:nvSpPr>
        <dsp:cNvPr id="0" name=""/>
        <dsp:cNvSpPr/>
      </dsp:nvSpPr>
      <dsp:spPr>
        <a:xfrm>
          <a:off x="387377" y="1861733"/>
          <a:ext cx="7747532" cy="6086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Обычно они включают в себя разработку новых продуктов, введение новых технологий, систем и процессов. </a:t>
          </a:r>
        </a:p>
      </dsp:txBody>
      <dsp:txXfrm>
        <a:off x="417090" y="1891446"/>
        <a:ext cx="7688106" cy="549240"/>
      </dsp:txXfrm>
    </dsp:sp>
    <dsp:sp modelId="{30B1B580-AF89-4912-868B-2447461388CC}">
      <dsp:nvSpPr>
        <dsp:cNvPr id="0" name=""/>
        <dsp:cNvSpPr/>
      </dsp:nvSpPr>
      <dsp:spPr>
        <a:xfrm>
          <a:off x="0" y="3243245"/>
          <a:ext cx="8136904" cy="4788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B1383AFC-3ADB-4C40-AFDE-DFEC4EDF481B}">
      <dsp:nvSpPr>
        <dsp:cNvPr id="0" name=""/>
        <dsp:cNvSpPr/>
      </dsp:nvSpPr>
      <dsp:spPr>
        <a:xfrm>
          <a:off x="387377" y="2771360"/>
          <a:ext cx="7747532" cy="752325"/>
        </a:xfrm>
        <a:prstGeom prst="roundRect">
          <a:avLst/>
        </a:prstGeom>
        <a:solidFill>
          <a:schemeClr val="bg1">
            <a:lumMod val="95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Дополнительные изменения основаны на существующих способах деятельности и предназначены для ее расширения и получения новых направлений. </a:t>
          </a:r>
        </a:p>
      </dsp:txBody>
      <dsp:txXfrm>
        <a:off x="424102" y="2808085"/>
        <a:ext cx="7674082" cy="678875"/>
      </dsp:txXfrm>
    </dsp:sp>
    <dsp:sp modelId="{90F0365D-24F9-4C44-BDF1-8CA99E934567}">
      <dsp:nvSpPr>
        <dsp:cNvPr id="0" name=""/>
        <dsp:cNvSpPr/>
      </dsp:nvSpPr>
      <dsp:spPr>
        <a:xfrm>
          <a:off x="0" y="4400349"/>
          <a:ext cx="8136904" cy="4788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0C601DA-AE90-49D4-A118-29D5FBDD17A8}">
      <dsp:nvSpPr>
        <dsp:cNvPr id="0" name=""/>
        <dsp:cNvSpPr/>
      </dsp:nvSpPr>
      <dsp:spPr>
        <a:xfrm>
          <a:off x="387377" y="3824645"/>
          <a:ext cx="7747532" cy="85614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89000" rtl="0">
            <a:lnSpc>
              <a:spcPct val="90000"/>
            </a:lnSpc>
            <a:spcBef>
              <a:spcPct val="0"/>
            </a:spcBef>
            <a:spcAft>
              <a:spcPct val="35000"/>
            </a:spcAft>
            <a:buNone/>
          </a:pPr>
          <a:r>
            <a:rPr lang="ru-RU" sz="2000" kern="1200" dirty="0"/>
            <a:t>В условиях современного мира способность непрерывно совершенствоваться посредством дополнительных изменений является очень ценным качеством.</a:t>
          </a:r>
        </a:p>
      </dsp:txBody>
      <dsp:txXfrm>
        <a:off x="429171" y="3866439"/>
        <a:ext cx="7663944" cy="7725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AE7C-BE13-48FA-9DE1-1FAE941F84BB}">
      <dsp:nvSpPr>
        <dsp:cNvPr id="0" name=""/>
        <dsp:cNvSpPr/>
      </dsp:nvSpPr>
      <dsp:spPr>
        <a:xfrm rot="5400000">
          <a:off x="1715233" y="-735704"/>
          <a:ext cx="889678" cy="4067368"/>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707C8-7FBE-47A6-9C72-12F3D7C1C222}">
      <dsp:nvSpPr>
        <dsp:cNvPr id="0" name=""/>
        <dsp:cNvSpPr/>
      </dsp:nvSpPr>
      <dsp:spPr>
        <a:xfrm>
          <a:off x="376861" y="1040986"/>
          <a:ext cx="3729299" cy="117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b="1" i="1" kern="1200" dirty="0"/>
            <a:t>Изменения первого порядка </a:t>
          </a:r>
          <a:r>
            <a:rPr lang="ru-RU" sz="2000" kern="1200" dirty="0"/>
            <a:t>касаются способов функционирования конкретных подразделений организации. </a:t>
          </a:r>
        </a:p>
      </dsp:txBody>
      <dsp:txXfrm>
        <a:off x="376861" y="1040986"/>
        <a:ext cx="3729299" cy="1171536"/>
      </dsp:txXfrm>
    </dsp:sp>
    <dsp:sp modelId="{B104F73D-5ED0-4B2F-A22C-F557413B9B63}">
      <dsp:nvSpPr>
        <dsp:cNvPr id="0" name=""/>
        <dsp:cNvSpPr/>
      </dsp:nvSpPr>
      <dsp:spPr>
        <a:xfrm>
          <a:off x="3883333" y="540060"/>
          <a:ext cx="252173" cy="252173"/>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6B6AF-E933-475F-8AAC-2D4A1A516B8C}">
      <dsp:nvSpPr>
        <dsp:cNvPr id="0" name=""/>
        <dsp:cNvSpPr/>
      </dsp:nvSpPr>
      <dsp:spPr>
        <a:xfrm rot="5400000">
          <a:off x="5805698" y="-1183436"/>
          <a:ext cx="889678" cy="405346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4F7B4-769A-43B0-9F6E-810935675394}">
      <dsp:nvSpPr>
        <dsp:cNvPr id="0" name=""/>
        <dsp:cNvSpPr/>
      </dsp:nvSpPr>
      <dsp:spPr>
        <a:xfrm>
          <a:off x="4464493" y="545416"/>
          <a:ext cx="3721908" cy="117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ru-RU" sz="2000" b="1" i="1" kern="1200" dirty="0"/>
            <a:t>Изменения второго порядка </a:t>
          </a:r>
          <a:r>
            <a:rPr lang="ru-RU" sz="2000" kern="1200" dirty="0"/>
            <a:t>направлены на изменение всей организации в целом.</a:t>
          </a:r>
        </a:p>
      </dsp:txBody>
      <dsp:txXfrm>
        <a:off x="4464493" y="545416"/>
        <a:ext cx="3721908" cy="11715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2BA91-2723-4795-B810-E27043C0AD83}">
      <dsp:nvSpPr>
        <dsp:cNvPr id="0" name=""/>
        <dsp:cNvSpPr/>
      </dsp:nvSpPr>
      <dsp:spPr>
        <a:xfrm>
          <a:off x="0" y="440435"/>
          <a:ext cx="8136904" cy="705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52D5840-A094-4DE0-B838-441EE60DCE46}">
      <dsp:nvSpPr>
        <dsp:cNvPr id="0" name=""/>
        <dsp:cNvSpPr/>
      </dsp:nvSpPr>
      <dsp:spPr>
        <a:xfrm>
          <a:off x="387377" y="27155"/>
          <a:ext cx="7747532" cy="82656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Особенно опасны для организаций медленные изменения внешней среды, т. к. руководство компании может пропустить момент, когда наступает пора отреагировать на перемены.</a:t>
          </a:r>
        </a:p>
      </dsp:txBody>
      <dsp:txXfrm>
        <a:off x="427726" y="67504"/>
        <a:ext cx="7666834" cy="745862"/>
      </dsp:txXfrm>
    </dsp:sp>
    <dsp:sp modelId="{F2826849-11C3-4686-BA29-9869E4E2882C}">
      <dsp:nvSpPr>
        <dsp:cNvPr id="0" name=""/>
        <dsp:cNvSpPr/>
      </dsp:nvSpPr>
      <dsp:spPr>
        <a:xfrm>
          <a:off x="0" y="1710516"/>
          <a:ext cx="8136904" cy="705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F08B44F1-0018-47E0-A457-F1893183EECC}">
      <dsp:nvSpPr>
        <dsp:cNvPr id="0" name=""/>
        <dsp:cNvSpPr/>
      </dsp:nvSpPr>
      <dsp:spPr>
        <a:xfrm>
          <a:off x="387377" y="1297235"/>
          <a:ext cx="7747532" cy="82656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Отсутствие реакции в форме запланированного изменения на, как казалось, незначительные требования внешней среды, как правило, заканчиваются для организации весьма печально.</a:t>
          </a:r>
        </a:p>
      </dsp:txBody>
      <dsp:txXfrm>
        <a:off x="427726" y="1337584"/>
        <a:ext cx="7666834" cy="745862"/>
      </dsp:txXfrm>
    </dsp:sp>
    <dsp:sp modelId="{29076E46-2C9D-4B7F-BAD3-9BC1E272D3BF}">
      <dsp:nvSpPr>
        <dsp:cNvPr id="0" name=""/>
        <dsp:cNvSpPr/>
      </dsp:nvSpPr>
      <dsp:spPr>
        <a:xfrm>
          <a:off x="0" y="2980595"/>
          <a:ext cx="8136904" cy="705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F51ABFC-D43F-485F-8126-F6FC2E5DEEF1}">
      <dsp:nvSpPr>
        <dsp:cNvPr id="0" name=""/>
        <dsp:cNvSpPr/>
      </dsp:nvSpPr>
      <dsp:spPr>
        <a:xfrm>
          <a:off x="387377" y="2567316"/>
          <a:ext cx="7747532" cy="82656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Вина за неготовность организации к изменениям, за неумение прогнозировать новые тенденции или приспособиться к ним, ложится исключительно на менеджмент компании.</a:t>
          </a:r>
        </a:p>
      </dsp:txBody>
      <dsp:txXfrm>
        <a:off x="427726" y="2607665"/>
        <a:ext cx="7666834" cy="745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84B77-541B-443E-8E48-A9C04C8DC59A}">
      <dsp:nvSpPr>
        <dsp:cNvPr id="0" name=""/>
        <dsp:cNvSpPr/>
      </dsp:nvSpPr>
      <dsp:spPr>
        <a:xfrm>
          <a:off x="0" y="516116"/>
          <a:ext cx="8136904" cy="4284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6F08DA3-F737-4A15-A5C8-32D774C34257}">
      <dsp:nvSpPr>
        <dsp:cNvPr id="0" name=""/>
        <dsp:cNvSpPr/>
      </dsp:nvSpPr>
      <dsp:spPr>
        <a:xfrm>
          <a:off x="389371" y="52270"/>
          <a:ext cx="7747532" cy="70173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На этом этапе разрабатываются планы ответа организации на требования внешней среды, что предполагает поиск новых подходов и идей.</a:t>
          </a:r>
        </a:p>
      </dsp:txBody>
      <dsp:txXfrm>
        <a:off x="423627" y="86526"/>
        <a:ext cx="7679020" cy="633225"/>
      </dsp:txXfrm>
    </dsp:sp>
    <dsp:sp modelId="{7EB99806-BEEB-4F15-9C99-FE9EC03928E6}">
      <dsp:nvSpPr>
        <dsp:cNvPr id="0" name=""/>
        <dsp:cNvSpPr/>
      </dsp:nvSpPr>
      <dsp:spPr>
        <a:xfrm>
          <a:off x="0" y="2371235"/>
          <a:ext cx="8136904" cy="4284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82369567-AC33-4EC9-B1DE-09E17B2694F4}">
      <dsp:nvSpPr>
        <dsp:cNvPr id="0" name=""/>
        <dsp:cNvSpPr/>
      </dsp:nvSpPr>
      <dsp:spPr>
        <a:xfrm>
          <a:off x="387377" y="1036316"/>
          <a:ext cx="7747532" cy="15858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Планирование организационных изменений охватывает аналитическую и прогностическую деятельность, разработку мер и выбор соответствующей стратегии. Процесс поиска включает в себя изучение ситуации внутри и вне организации. Полученные в ходе поиска данные способствуют подготовке адекватного ответа на новые требования внешней среды.</a:t>
          </a:r>
        </a:p>
      </dsp:txBody>
      <dsp:txXfrm>
        <a:off x="464791" y="1113730"/>
        <a:ext cx="7592704" cy="1431011"/>
      </dsp:txXfrm>
    </dsp:sp>
    <dsp:sp modelId="{C9E99E31-0759-4B38-BA2B-EC5B1146E7C3}">
      <dsp:nvSpPr>
        <dsp:cNvPr id="0" name=""/>
        <dsp:cNvSpPr/>
      </dsp:nvSpPr>
      <dsp:spPr>
        <a:xfrm>
          <a:off x="0" y="3440644"/>
          <a:ext cx="8136904" cy="4284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BF63A8D3-A3A5-49AE-B2C2-D380AE4739D5}">
      <dsp:nvSpPr>
        <dsp:cNvPr id="0" name=""/>
        <dsp:cNvSpPr/>
      </dsp:nvSpPr>
      <dsp:spPr>
        <a:xfrm>
          <a:off x="387377" y="2891435"/>
          <a:ext cx="7747532" cy="80012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Многие возникающие управленческие проблемы не поддаются оперативному устранению с использованием имеющихся знаний. В этих случаях разрабатывает собственный план действий.</a:t>
          </a:r>
        </a:p>
      </dsp:txBody>
      <dsp:txXfrm>
        <a:off x="426436" y="2930494"/>
        <a:ext cx="7669414" cy="722010"/>
      </dsp:txXfrm>
    </dsp:sp>
    <dsp:sp modelId="{3E80F38D-9352-440B-A834-D3C3A74EC2FA}">
      <dsp:nvSpPr>
        <dsp:cNvPr id="0" name=""/>
        <dsp:cNvSpPr/>
      </dsp:nvSpPr>
      <dsp:spPr>
        <a:xfrm>
          <a:off x="0" y="4616166"/>
          <a:ext cx="8136904"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155B7-A264-4FE3-8596-0DC267EEEF5D}">
      <dsp:nvSpPr>
        <dsp:cNvPr id="0" name=""/>
        <dsp:cNvSpPr/>
      </dsp:nvSpPr>
      <dsp:spPr>
        <a:xfrm>
          <a:off x="387377" y="3960844"/>
          <a:ext cx="7747532" cy="906242"/>
        </a:xfrm>
        <a:prstGeom prst="roundRect">
          <a:avLst/>
        </a:prstGeom>
        <a:solidFill>
          <a:schemeClr val="lt1">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Одним из основных условий качественной подготовки подобных планов является креативная организационная атмосфера, поощрение инновационной деятельности или создание венчурных отделов.</a:t>
          </a:r>
        </a:p>
      </dsp:txBody>
      <dsp:txXfrm>
        <a:off x="431616" y="4005083"/>
        <a:ext cx="7659054" cy="8177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6B727-A5AE-4B9E-B57A-383516C3DDC2}">
      <dsp:nvSpPr>
        <dsp:cNvPr id="0" name=""/>
        <dsp:cNvSpPr/>
      </dsp:nvSpPr>
      <dsp:spPr>
        <a:xfrm>
          <a:off x="2" y="0"/>
          <a:ext cx="8064891" cy="2438980"/>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EA1198-B6F6-4C02-9CEE-58A0A0F22AA5}">
      <dsp:nvSpPr>
        <dsp:cNvPr id="0" name=""/>
        <dsp:cNvSpPr/>
      </dsp:nvSpPr>
      <dsp:spPr>
        <a:xfrm>
          <a:off x="3212" y="731694"/>
          <a:ext cx="2594403" cy="975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1. Размораживание;</a:t>
          </a:r>
        </a:p>
      </dsp:txBody>
      <dsp:txXfrm>
        <a:off x="50836" y="779318"/>
        <a:ext cx="2499155" cy="880344"/>
      </dsp:txXfrm>
    </dsp:sp>
    <dsp:sp modelId="{A91D4C84-932F-4652-BAA2-A010662D56EE}">
      <dsp:nvSpPr>
        <dsp:cNvPr id="0" name=""/>
        <dsp:cNvSpPr/>
      </dsp:nvSpPr>
      <dsp:spPr>
        <a:xfrm>
          <a:off x="2735246" y="731694"/>
          <a:ext cx="2594403" cy="975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2. Изменение;</a:t>
          </a:r>
        </a:p>
      </dsp:txBody>
      <dsp:txXfrm>
        <a:off x="2782870" y="779318"/>
        <a:ext cx="2499155" cy="880344"/>
      </dsp:txXfrm>
    </dsp:sp>
    <dsp:sp modelId="{DBDE4503-75EE-4F82-A9D8-4E0EAA2800CB}">
      <dsp:nvSpPr>
        <dsp:cNvPr id="0" name=""/>
        <dsp:cNvSpPr/>
      </dsp:nvSpPr>
      <dsp:spPr>
        <a:xfrm>
          <a:off x="5467280" y="731694"/>
          <a:ext cx="2594403" cy="975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3. Повторное замораживание.</a:t>
          </a:r>
        </a:p>
      </dsp:txBody>
      <dsp:txXfrm>
        <a:off x="5514904" y="779318"/>
        <a:ext cx="2499155" cy="8803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ECB47-CD77-47C3-A2A7-D910E1187B12}">
      <dsp:nvSpPr>
        <dsp:cNvPr id="0" name=""/>
        <dsp:cNvSpPr/>
      </dsp:nvSpPr>
      <dsp:spPr>
        <a:xfrm>
          <a:off x="0" y="583656"/>
          <a:ext cx="8280920" cy="478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B42ACCC-3105-46BD-ACAF-CCB8A0B40F51}">
      <dsp:nvSpPr>
        <dsp:cNvPr id="0" name=""/>
        <dsp:cNvSpPr/>
      </dsp:nvSpPr>
      <dsp:spPr>
        <a:xfrm>
          <a:off x="394233" y="46911"/>
          <a:ext cx="7884657" cy="81718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b="1" i="1" kern="1200" dirty="0"/>
            <a:t>Размораживание</a:t>
          </a:r>
          <a:r>
            <a:rPr lang="ru-RU" sz="1800" kern="1200" dirty="0"/>
            <a:t> – это работа менеджера по подготовке ситуации к изменению. Необходимо опровергнуть существующие убеждения и поведение для создания ощущения необходимости чего-то нового. </a:t>
          </a:r>
        </a:p>
      </dsp:txBody>
      <dsp:txXfrm>
        <a:off x="434125" y="86803"/>
        <a:ext cx="7804873" cy="737401"/>
      </dsp:txXfrm>
    </dsp:sp>
    <dsp:sp modelId="{E94C1AB6-70D2-463F-A4E5-07F37F325C92}">
      <dsp:nvSpPr>
        <dsp:cNvPr id="0" name=""/>
        <dsp:cNvSpPr/>
      </dsp:nvSpPr>
      <dsp:spPr>
        <a:xfrm>
          <a:off x="0" y="1445496"/>
          <a:ext cx="8280920" cy="478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A44415D-3DF5-47E0-A571-5B1F2DEC7AF6}">
      <dsp:nvSpPr>
        <dsp:cNvPr id="0" name=""/>
        <dsp:cNvSpPr/>
      </dsp:nvSpPr>
      <dsp:spPr>
        <a:xfrm>
          <a:off x="394233" y="1165056"/>
          <a:ext cx="7884657" cy="5608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Размораживанию способствует давление обстоятельств, падение производительности, признание наличия проблем. </a:t>
          </a:r>
        </a:p>
      </dsp:txBody>
      <dsp:txXfrm>
        <a:off x="421613" y="1192436"/>
        <a:ext cx="7829897" cy="506120"/>
      </dsp:txXfrm>
    </dsp:sp>
    <dsp:sp modelId="{2DFD4DF1-65FB-4715-BD5D-F1B9AE178587}">
      <dsp:nvSpPr>
        <dsp:cNvPr id="0" name=""/>
        <dsp:cNvSpPr/>
      </dsp:nvSpPr>
      <dsp:spPr>
        <a:xfrm>
          <a:off x="0" y="2644453"/>
          <a:ext cx="8280920" cy="478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3CFF7CB-EDCA-4D8F-834D-004F7CD17A89}">
      <dsp:nvSpPr>
        <dsp:cNvPr id="0" name=""/>
        <dsp:cNvSpPr/>
      </dsp:nvSpPr>
      <dsp:spPr>
        <a:xfrm>
          <a:off x="394233" y="2026896"/>
          <a:ext cx="7884657" cy="897996"/>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В отношении многих изменений никогда не предпринималось попыток осуществить их на практике или они оканчивались неудачей только потому, что ситуация не была предварительно разморожена. </a:t>
          </a:r>
        </a:p>
      </dsp:txBody>
      <dsp:txXfrm>
        <a:off x="438070" y="2070733"/>
        <a:ext cx="7796983" cy="810322"/>
      </dsp:txXfrm>
    </dsp:sp>
    <dsp:sp modelId="{C97C9418-3C55-48E7-8026-8FCE62582033}">
      <dsp:nvSpPr>
        <dsp:cNvPr id="0" name=""/>
        <dsp:cNvSpPr/>
      </dsp:nvSpPr>
      <dsp:spPr>
        <a:xfrm>
          <a:off x="0" y="3760736"/>
          <a:ext cx="8280920" cy="478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D2C64D6-25D9-4C7C-AE1B-C303F766B60A}">
      <dsp:nvSpPr>
        <dsp:cNvPr id="0" name=""/>
        <dsp:cNvSpPr/>
      </dsp:nvSpPr>
      <dsp:spPr>
        <a:xfrm>
          <a:off x="394233" y="3225853"/>
          <a:ext cx="7884657" cy="815323"/>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Очень часто сигналы о необходимости изменений бывают на лицо, но они остаются незамеченными или им не уделяют должного внимания до тех пор, пока не становится слишком поздно. </a:t>
          </a:r>
        </a:p>
      </dsp:txBody>
      <dsp:txXfrm>
        <a:off x="434034" y="3265654"/>
        <a:ext cx="7805055" cy="735721"/>
      </dsp:txXfrm>
    </dsp:sp>
    <dsp:sp modelId="{8458B575-B067-4C91-9445-B52834DD23B7}">
      <dsp:nvSpPr>
        <dsp:cNvPr id="0" name=""/>
        <dsp:cNvSpPr/>
      </dsp:nvSpPr>
      <dsp:spPr>
        <a:xfrm>
          <a:off x="0" y="4820045"/>
          <a:ext cx="8280920" cy="478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FD94A3E3-28D8-45EB-A623-1F0819BB4050}">
      <dsp:nvSpPr>
        <dsp:cNvPr id="0" name=""/>
        <dsp:cNvSpPr/>
      </dsp:nvSpPr>
      <dsp:spPr>
        <a:xfrm>
          <a:off x="394233" y="4342136"/>
          <a:ext cx="7884657" cy="75834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Напротив, лучшими организациями руководят менеджеры, никогда не теряющие бдительности и понимающие важность «размораживания» в процессе изменений.</a:t>
          </a:r>
        </a:p>
      </dsp:txBody>
      <dsp:txXfrm>
        <a:off x="431253" y="4379156"/>
        <a:ext cx="7810617" cy="6843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5F2CC-24EC-4615-B883-BC740F0DF1DC}">
      <dsp:nvSpPr>
        <dsp:cNvPr id="0" name=""/>
        <dsp:cNvSpPr/>
      </dsp:nvSpPr>
      <dsp:spPr>
        <a:xfrm>
          <a:off x="0" y="2476046"/>
          <a:ext cx="8064896" cy="1051946"/>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4. Разработка стратегий и плана действий для управления этим переходом в свете анализа факторов, способных повлиять на процесс проведения изменений.</a:t>
          </a:r>
        </a:p>
      </dsp:txBody>
      <dsp:txXfrm>
        <a:off x="0" y="2476046"/>
        <a:ext cx="8064896" cy="1051946"/>
      </dsp:txXfrm>
    </dsp:sp>
    <dsp:sp modelId="{68C66E4D-FD5E-4346-84CC-4082CEC01E2D}">
      <dsp:nvSpPr>
        <dsp:cNvPr id="0" name=""/>
        <dsp:cNvSpPr/>
      </dsp:nvSpPr>
      <dsp:spPr>
        <a:xfrm rot="10800000">
          <a:off x="0" y="1650830"/>
          <a:ext cx="8064896" cy="833343"/>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3. Выработка действий на переходный период и формирование приверженности, необходимой для достижения будущего состояния;</a:t>
          </a:r>
        </a:p>
      </dsp:txBody>
      <dsp:txXfrm rot="10800000">
        <a:off x="0" y="1650830"/>
        <a:ext cx="8064896" cy="541481"/>
      </dsp:txXfrm>
    </dsp:sp>
    <dsp:sp modelId="{1F3391C7-06C9-4C9F-B546-06EDA75E3234}">
      <dsp:nvSpPr>
        <dsp:cNvPr id="0" name=""/>
        <dsp:cNvSpPr/>
      </dsp:nvSpPr>
      <dsp:spPr>
        <a:xfrm rot="10800000">
          <a:off x="0" y="825614"/>
          <a:ext cx="8064896" cy="833343"/>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2. Диагностика существующих условий относительно этих целей;</a:t>
          </a:r>
        </a:p>
      </dsp:txBody>
      <dsp:txXfrm rot="10800000">
        <a:off x="0" y="825614"/>
        <a:ext cx="8064896" cy="541481"/>
      </dsp:txXfrm>
    </dsp:sp>
    <dsp:sp modelId="{E75B1F6A-A38A-4439-80EF-FC36F436E560}">
      <dsp:nvSpPr>
        <dsp:cNvPr id="0" name=""/>
        <dsp:cNvSpPr/>
      </dsp:nvSpPr>
      <dsp:spPr>
        <a:xfrm rot="10800000">
          <a:off x="0" y="399"/>
          <a:ext cx="8064896" cy="833343"/>
        </a:xfrm>
        <a:prstGeom prst="upArrowCallou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1. Постановка целей и определение будущего состояния или организационных условий, которых нужно достичь в результате изменений;</a:t>
          </a:r>
        </a:p>
      </dsp:txBody>
      <dsp:txXfrm rot="10800000">
        <a:off x="0" y="399"/>
        <a:ext cx="8064896" cy="5414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B4E0-4A59-4EB1-9EA2-BB97BC0CB875}">
      <dsp:nvSpPr>
        <dsp:cNvPr id="0" name=""/>
        <dsp:cNvSpPr/>
      </dsp:nvSpPr>
      <dsp:spPr>
        <a:xfrm>
          <a:off x="0" y="4561375"/>
          <a:ext cx="8562064" cy="6297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6. Контролировать и корректировать стратегии в ответ на проблемы процесса изменений.</a:t>
          </a:r>
        </a:p>
      </dsp:txBody>
      <dsp:txXfrm>
        <a:off x="0" y="4561375"/>
        <a:ext cx="8562064" cy="629734"/>
      </dsp:txXfrm>
    </dsp:sp>
    <dsp:sp modelId="{BF5E259B-6E7C-42E9-9F75-B64F6F978AFD}">
      <dsp:nvSpPr>
        <dsp:cNvPr id="0" name=""/>
        <dsp:cNvSpPr/>
      </dsp:nvSpPr>
      <dsp:spPr>
        <a:xfrm rot="10800000">
          <a:off x="0" y="3872352"/>
          <a:ext cx="8562064" cy="689494"/>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5. </a:t>
          </a:r>
          <a:r>
            <a:rPr lang="ru-RU" sz="1800" kern="1200" dirty="0" err="1"/>
            <a:t>Институционализировать</a:t>
          </a:r>
          <a:r>
            <a:rPr lang="ru-RU" sz="1800" kern="1200" dirty="0"/>
            <a:t> активность через формальную политику, системы и структуры;</a:t>
          </a:r>
        </a:p>
      </dsp:txBody>
      <dsp:txXfrm rot="10800000">
        <a:off x="0" y="3872352"/>
        <a:ext cx="8562064" cy="448013"/>
      </dsp:txXfrm>
    </dsp:sp>
    <dsp:sp modelId="{35E09621-C3E1-4956-89F8-EA32ED7323AA}">
      <dsp:nvSpPr>
        <dsp:cNvPr id="0" name=""/>
        <dsp:cNvSpPr/>
      </dsp:nvSpPr>
      <dsp:spPr>
        <a:xfrm rot="10800000">
          <a:off x="0" y="2904293"/>
          <a:ext cx="8562064" cy="968531"/>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4. Повысить активность всех отделов, без давления сверху – не форсировать эту задачу, а позволить каждому отделу найти свой путь к новой организации;</a:t>
          </a:r>
        </a:p>
      </dsp:txBody>
      <dsp:txXfrm rot="10800000">
        <a:off x="0" y="2904293"/>
        <a:ext cx="8562064" cy="629322"/>
      </dsp:txXfrm>
    </dsp:sp>
    <dsp:sp modelId="{4559DFF5-23F6-41D9-B37E-59C1F90489D4}">
      <dsp:nvSpPr>
        <dsp:cNvPr id="0" name=""/>
        <dsp:cNvSpPr/>
      </dsp:nvSpPr>
      <dsp:spPr>
        <a:xfrm rot="10800000">
          <a:off x="0" y="1936235"/>
          <a:ext cx="8562064" cy="968531"/>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3. Стимулировать принятие нового видения, компетентности для его реализации и целостности для его распространения;</a:t>
          </a:r>
        </a:p>
      </dsp:txBody>
      <dsp:txXfrm rot="10800000">
        <a:off x="0" y="1936235"/>
        <a:ext cx="8562064" cy="629322"/>
      </dsp:txXfrm>
    </dsp:sp>
    <dsp:sp modelId="{57786A81-40C6-47E3-9354-86F40BE56CA5}">
      <dsp:nvSpPr>
        <dsp:cNvPr id="0" name=""/>
        <dsp:cNvSpPr/>
      </dsp:nvSpPr>
      <dsp:spPr>
        <a:xfrm rot="10800000">
          <a:off x="0" y="968176"/>
          <a:ext cx="8562064" cy="968531"/>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2. Разработать общее видение организационных процессов и способов управления, с тем, чтобы достичь целей, например таких, как конкурентоспособность;</a:t>
          </a:r>
        </a:p>
      </dsp:txBody>
      <dsp:txXfrm rot="10800000">
        <a:off x="0" y="968176"/>
        <a:ext cx="8562064" cy="629322"/>
      </dsp:txXfrm>
    </dsp:sp>
    <dsp:sp modelId="{5614CB69-E94E-464B-9F9E-C22FA7FE3CCF}">
      <dsp:nvSpPr>
        <dsp:cNvPr id="0" name=""/>
        <dsp:cNvSpPr/>
      </dsp:nvSpPr>
      <dsp:spPr>
        <a:xfrm rot="10800000">
          <a:off x="0" y="117"/>
          <a:ext cx="8562064" cy="968531"/>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1. Мобилизовать приверженность изменениям через совместный анализ проблем;</a:t>
          </a:r>
        </a:p>
      </dsp:txBody>
      <dsp:txXfrm rot="10800000">
        <a:off x="0" y="117"/>
        <a:ext cx="8562064" cy="629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28CF-57B7-46A6-91D0-9F82B3B0F48E}">
      <dsp:nvSpPr>
        <dsp:cNvPr id="0" name=""/>
        <dsp:cNvSpPr/>
      </dsp:nvSpPr>
      <dsp:spPr>
        <a:xfrm>
          <a:off x="2" y="0"/>
          <a:ext cx="7488826" cy="5633789"/>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3C5E4-C2D8-4D92-91F1-C15C40217B25}">
      <dsp:nvSpPr>
        <dsp:cNvPr id="0" name=""/>
        <dsp:cNvSpPr/>
      </dsp:nvSpPr>
      <dsp:spPr>
        <a:xfrm>
          <a:off x="3744416" y="566404"/>
          <a:ext cx="3661962" cy="66681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1. Политическая сфера;</a:t>
          </a:r>
        </a:p>
      </dsp:txBody>
      <dsp:txXfrm>
        <a:off x="3776967" y="598955"/>
        <a:ext cx="3596860" cy="601709"/>
      </dsp:txXfrm>
    </dsp:sp>
    <dsp:sp modelId="{C2FFD316-A309-4A33-96D8-599BF607C2B7}">
      <dsp:nvSpPr>
        <dsp:cNvPr id="0" name=""/>
        <dsp:cNvSpPr/>
      </dsp:nvSpPr>
      <dsp:spPr>
        <a:xfrm>
          <a:off x="3744416" y="1316568"/>
          <a:ext cx="3661962" cy="666811"/>
        </a:xfrm>
        <a:prstGeom prst="round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2. Инвестиционная сфера;</a:t>
          </a:r>
        </a:p>
      </dsp:txBody>
      <dsp:txXfrm>
        <a:off x="3776967" y="1349119"/>
        <a:ext cx="3596860" cy="601709"/>
      </dsp:txXfrm>
    </dsp:sp>
    <dsp:sp modelId="{611085AD-2ED9-416F-8413-E5E6E0CF83D0}">
      <dsp:nvSpPr>
        <dsp:cNvPr id="0" name=""/>
        <dsp:cNvSpPr/>
      </dsp:nvSpPr>
      <dsp:spPr>
        <a:xfrm>
          <a:off x="3744416" y="2066731"/>
          <a:ext cx="3661962" cy="666811"/>
        </a:xfrm>
        <a:prstGeom prst="round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3. Административная сфера;</a:t>
          </a:r>
        </a:p>
      </dsp:txBody>
      <dsp:txXfrm>
        <a:off x="3776967" y="2099282"/>
        <a:ext cx="3596860" cy="601709"/>
      </dsp:txXfrm>
    </dsp:sp>
    <dsp:sp modelId="{0E006AD4-1ECF-484E-BEB1-E51CC82216E8}">
      <dsp:nvSpPr>
        <dsp:cNvPr id="0" name=""/>
        <dsp:cNvSpPr/>
      </dsp:nvSpPr>
      <dsp:spPr>
        <a:xfrm>
          <a:off x="3744416" y="2816894"/>
          <a:ext cx="3661962" cy="666811"/>
        </a:xfrm>
        <a:prstGeom prst="round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4. Технологическая сфера;</a:t>
          </a:r>
        </a:p>
      </dsp:txBody>
      <dsp:txXfrm>
        <a:off x="3776967" y="2849445"/>
        <a:ext cx="3596860" cy="601709"/>
      </dsp:txXfrm>
    </dsp:sp>
    <dsp:sp modelId="{7A2F4202-DF57-4147-A2CB-E0B531FB2972}">
      <dsp:nvSpPr>
        <dsp:cNvPr id="0" name=""/>
        <dsp:cNvSpPr/>
      </dsp:nvSpPr>
      <dsp:spPr>
        <a:xfrm>
          <a:off x="3744416" y="3567057"/>
          <a:ext cx="3661962" cy="666811"/>
        </a:xfrm>
        <a:prstGeom prst="round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5. Народнохозяйственная сфера;</a:t>
          </a:r>
        </a:p>
      </dsp:txBody>
      <dsp:txXfrm>
        <a:off x="3776967" y="3599608"/>
        <a:ext cx="3596860" cy="601709"/>
      </dsp:txXfrm>
    </dsp:sp>
    <dsp:sp modelId="{2B66970F-EA2E-4B51-9D2E-EEEF5DBBE66E}">
      <dsp:nvSpPr>
        <dsp:cNvPr id="0" name=""/>
        <dsp:cNvSpPr/>
      </dsp:nvSpPr>
      <dsp:spPr>
        <a:xfrm>
          <a:off x="3744416" y="4317220"/>
          <a:ext cx="3661962" cy="666811"/>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6. Общественная сфера.</a:t>
          </a:r>
        </a:p>
      </dsp:txBody>
      <dsp:txXfrm>
        <a:off x="3776967" y="4349771"/>
        <a:ext cx="3596860" cy="6017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7D4E-CD49-4371-82AF-C151847769FF}">
      <dsp:nvSpPr>
        <dsp:cNvPr id="0" name=""/>
        <dsp:cNvSpPr/>
      </dsp:nvSpPr>
      <dsp:spPr>
        <a:xfrm>
          <a:off x="0" y="807487"/>
          <a:ext cx="8424936" cy="453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FFCEFBD-C8FE-4C8C-B565-52002EED23CA}">
      <dsp:nvSpPr>
        <dsp:cNvPr id="0" name=""/>
        <dsp:cNvSpPr/>
      </dsp:nvSpPr>
      <dsp:spPr>
        <a:xfrm>
          <a:off x="401089" y="141384"/>
          <a:ext cx="8021781" cy="93178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rtl="0">
            <a:lnSpc>
              <a:spcPct val="90000"/>
            </a:lnSpc>
            <a:spcBef>
              <a:spcPct val="0"/>
            </a:spcBef>
            <a:spcAft>
              <a:spcPct val="35000"/>
            </a:spcAft>
            <a:buNone/>
          </a:pPr>
          <a:r>
            <a:rPr lang="ru-RU" sz="1800" i="1" kern="1200" dirty="0"/>
            <a:t>Теория О </a:t>
          </a:r>
          <a:r>
            <a:rPr lang="ru-RU" sz="1800" kern="1200" dirty="0"/>
            <a:t>рассматривает организацию как саморазвивающуюся систему и в большей степени </a:t>
          </a:r>
          <a:r>
            <a:rPr lang="ru-RU" sz="1800" b="1" i="1" kern="1200" dirty="0"/>
            <a:t>ориентирована на корпоративную культуру, цели и мотивы сотрудников организации</a:t>
          </a:r>
          <a:r>
            <a:rPr lang="ru-RU" sz="1800" kern="1200" dirty="0"/>
            <a:t>. </a:t>
          </a:r>
        </a:p>
      </dsp:txBody>
      <dsp:txXfrm>
        <a:off x="446575" y="186870"/>
        <a:ext cx="7930809" cy="840810"/>
      </dsp:txXfrm>
    </dsp:sp>
    <dsp:sp modelId="{AFD52B1E-1E11-4177-8B12-90D837A15EC4}">
      <dsp:nvSpPr>
        <dsp:cNvPr id="0" name=""/>
        <dsp:cNvSpPr/>
      </dsp:nvSpPr>
      <dsp:spPr>
        <a:xfrm>
          <a:off x="0" y="1949823"/>
          <a:ext cx="8424936" cy="453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3735C22-DE27-4DCC-A092-140F49ACB989}">
      <dsp:nvSpPr>
        <dsp:cNvPr id="0" name=""/>
        <dsp:cNvSpPr/>
      </dsp:nvSpPr>
      <dsp:spPr>
        <a:xfrm>
          <a:off x="401089" y="1358287"/>
          <a:ext cx="8021781" cy="857216"/>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rtl="0">
            <a:lnSpc>
              <a:spcPct val="90000"/>
            </a:lnSpc>
            <a:spcBef>
              <a:spcPct val="0"/>
            </a:spcBef>
            <a:spcAft>
              <a:spcPct val="35000"/>
            </a:spcAft>
            <a:buNone/>
          </a:pPr>
          <a:r>
            <a:rPr lang="ru-RU" sz="1800" kern="1200" dirty="0"/>
            <a:t>Руководители – приверженцы </a:t>
          </a:r>
          <a:r>
            <a:rPr lang="ru-RU" sz="1800" i="1" kern="1200" dirty="0"/>
            <a:t>теории О </a:t>
          </a:r>
          <a:r>
            <a:rPr lang="ru-RU" sz="1800" kern="1200" dirty="0"/>
            <a:t>– в большей степени ориентированы на </a:t>
          </a:r>
          <a:r>
            <a:rPr lang="ru-RU" sz="1800" b="1" i="1" kern="1200" dirty="0"/>
            <a:t>обучение и развитие сотрудников</a:t>
          </a:r>
          <a:r>
            <a:rPr lang="ru-RU" sz="1800" kern="1200" dirty="0"/>
            <a:t>, изменения корпоративной культуры и осуществление перемен снизу вверх.</a:t>
          </a:r>
        </a:p>
      </dsp:txBody>
      <dsp:txXfrm>
        <a:off x="442935" y="1400133"/>
        <a:ext cx="7938089" cy="773524"/>
      </dsp:txXfrm>
    </dsp:sp>
    <dsp:sp modelId="{94AACB60-623D-4FDC-8C69-902F167E51EE}">
      <dsp:nvSpPr>
        <dsp:cNvPr id="0" name=""/>
        <dsp:cNvSpPr/>
      </dsp:nvSpPr>
      <dsp:spPr>
        <a:xfrm>
          <a:off x="0" y="3630332"/>
          <a:ext cx="8424936" cy="453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40A7692B-DA75-4AE1-A20B-8137B2864100}">
      <dsp:nvSpPr>
        <dsp:cNvPr id="0" name=""/>
        <dsp:cNvSpPr/>
      </dsp:nvSpPr>
      <dsp:spPr>
        <a:xfrm>
          <a:off x="401089" y="2500623"/>
          <a:ext cx="8021781" cy="1395388"/>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rtl="0">
            <a:lnSpc>
              <a:spcPct val="90000"/>
            </a:lnSpc>
            <a:spcBef>
              <a:spcPct val="0"/>
            </a:spcBef>
            <a:spcAft>
              <a:spcPct val="35000"/>
            </a:spcAft>
            <a:buNone/>
          </a:pPr>
          <a:r>
            <a:rPr lang="ru-RU" sz="1800" b="1" i="1" kern="1200" dirty="0"/>
            <a:t>Цель изменений </a:t>
          </a:r>
          <a:r>
            <a:rPr lang="ru-RU" sz="1800" kern="1200" dirty="0"/>
            <a:t>согласно </a:t>
          </a:r>
          <a:r>
            <a:rPr lang="ru-RU" sz="1800" i="1" kern="1200" dirty="0"/>
            <a:t>Теории О </a:t>
          </a:r>
          <a:r>
            <a:rPr lang="ru-RU" sz="1800" kern="1200" dirty="0"/>
            <a:t>–</a:t>
          </a:r>
          <a:r>
            <a:rPr lang="ru-RU" sz="1800" i="1" kern="1200" dirty="0"/>
            <a:t> </a:t>
          </a:r>
          <a:r>
            <a:rPr lang="ru-RU" sz="1800" kern="1200" dirty="0"/>
            <a:t>развитие организационных способностей, особенно способностей сотрудников, для вовлечения их в процесс принятия решений относительно организационных проблем; создание рабочей системы, в которой сотрудники становятся эмоционально привязаны к задачам развития компании.. </a:t>
          </a:r>
        </a:p>
      </dsp:txBody>
      <dsp:txXfrm>
        <a:off x="469206" y="2568740"/>
        <a:ext cx="7885547" cy="1259154"/>
      </dsp:txXfrm>
    </dsp:sp>
    <dsp:sp modelId="{21C89AF9-7E01-45DF-9404-BB1325FF3195}">
      <dsp:nvSpPr>
        <dsp:cNvPr id="0" name=""/>
        <dsp:cNvSpPr/>
      </dsp:nvSpPr>
      <dsp:spPr>
        <a:xfrm>
          <a:off x="0" y="4877623"/>
          <a:ext cx="8424936" cy="453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869E1A3-F014-422F-9A6B-413E37D43530}">
      <dsp:nvSpPr>
        <dsp:cNvPr id="0" name=""/>
        <dsp:cNvSpPr/>
      </dsp:nvSpPr>
      <dsp:spPr>
        <a:xfrm>
          <a:off x="401089" y="4181132"/>
          <a:ext cx="8021781" cy="96217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rtl="0">
            <a:lnSpc>
              <a:spcPct val="90000"/>
            </a:lnSpc>
            <a:spcBef>
              <a:spcPct val="0"/>
            </a:spcBef>
            <a:spcAft>
              <a:spcPct val="35000"/>
            </a:spcAft>
            <a:buNone/>
          </a:pPr>
          <a:r>
            <a:rPr lang="ru-RU" sz="1800" kern="1200" dirty="0"/>
            <a:t>Фокусируясь на эффективности и производительности, с которой люди работают на каждом уровне, лидеры таких организационных изменений верят, что фирма улучшит свое финансовое положение.</a:t>
          </a:r>
        </a:p>
      </dsp:txBody>
      <dsp:txXfrm>
        <a:off x="448058" y="4228101"/>
        <a:ext cx="7927843" cy="8682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6B6E-CA97-4A55-A6DC-720D45E13F5E}">
      <dsp:nvSpPr>
        <dsp:cNvPr id="0" name=""/>
        <dsp:cNvSpPr/>
      </dsp:nvSpPr>
      <dsp:spPr>
        <a:xfrm>
          <a:off x="0" y="669314"/>
          <a:ext cx="820891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B511913-B878-4098-9EBE-4208A7705191}">
      <dsp:nvSpPr>
        <dsp:cNvPr id="0" name=""/>
        <dsp:cNvSpPr/>
      </dsp:nvSpPr>
      <dsp:spPr>
        <a:xfrm>
          <a:off x="390805" y="95359"/>
          <a:ext cx="7816094" cy="76583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Личные интересы (сотрудники считают, что перемены приведут к утрате ими чего-то ценного и негативно отразятся на их положении, например, статусе или материальном вознаграждении);</a:t>
          </a:r>
        </a:p>
      </dsp:txBody>
      <dsp:txXfrm>
        <a:off x="428190" y="132744"/>
        <a:ext cx="7741324" cy="691065"/>
      </dsp:txXfrm>
    </dsp:sp>
    <dsp:sp modelId="{8BAE6495-3817-4095-A0C8-CD9E12B502F5}">
      <dsp:nvSpPr>
        <dsp:cNvPr id="0" name=""/>
        <dsp:cNvSpPr/>
      </dsp:nvSpPr>
      <dsp:spPr>
        <a:xfrm>
          <a:off x="0" y="2904465"/>
          <a:ext cx="820891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4C0BE27-5BAE-48E6-B334-69B03A7DB021}">
      <dsp:nvSpPr>
        <dsp:cNvPr id="0" name=""/>
        <dsp:cNvSpPr/>
      </dsp:nvSpPr>
      <dsp:spPr>
        <a:xfrm>
          <a:off x="390805" y="1067114"/>
          <a:ext cx="7816094" cy="2029230"/>
        </a:xfrm>
        <a:prstGeom prst="roundRect">
          <a:avLst/>
        </a:prstGeom>
        <a:solidFill>
          <a:schemeClr val="bg1">
            <a:lumMod val="95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Непонимание и отсутствие доверия: люди обычно сопротивляются изменениям, когда они не понимают их и считают, что они обойдутся лично для них слишком дорого (потенциальные выгоды существенно ниже издержек). Исследователи отмечают, что обычно сотрудники оценивают ситуацию иначе, чем менеджеры, делая акцент на издержках не только для себя лично, но и для компании. Кроме того, работники вряд ли поверят в чистоту помыслов агентов изменений, если им не известны или не понятны цели изменений;</a:t>
          </a:r>
        </a:p>
      </dsp:txBody>
      <dsp:txXfrm>
        <a:off x="489864" y="1166173"/>
        <a:ext cx="7617976" cy="1831112"/>
      </dsp:txXfrm>
    </dsp:sp>
    <dsp:sp modelId="{EA5F8BD6-0D60-4CCC-806B-4B294E169E46}">
      <dsp:nvSpPr>
        <dsp:cNvPr id="0" name=""/>
        <dsp:cNvSpPr/>
      </dsp:nvSpPr>
      <dsp:spPr>
        <a:xfrm>
          <a:off x="0" y="3673810"/>
          <a:ext cx="820891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0295245-01B8-4618-AA75-10187CEBCB83}">
      <dsp:nvSpPr>
        <dsp:cNvPr id="0" name=""/>
        <dsp:cNvSpPr/>
      </dsp:nvSpPr>
      <dsp:spPr>
        <a:xfrm>
          <a:off x="392817" y="3400546"/>
          <a:ext cx="7816094" cy="56342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Нерасположение к изменениям (в целом люди не любят, когда к ним относятся как к пассивным объектам);</a:t>
          </a:r>
        </a:p>
      </dsp:txBody>
      <dsp:txXfrm>
        <a:off x="420321" y="3428050"/>
        <a:ext cx="7761086" cy="508416"/>
      </dsp:txXfrm>
    </dsp:sp>
    <dsp:sp modelId="{26F43FF6-88F6-4C32-BE2F-4617CFCA3D7F}">
      <dsp:nvSpPr>
        <dsp:cNvPr id="0" name=""/>
        <dsp:cNvSpPr/>
      </dsp:nvSpPr>
      <dsp:spPr>
        <a:xfrm>
          <a:off x="0" y="4449394"/>
          <a:ext cx="820891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348049E-4403-4B1B-9F1A-F4A46FA27495}">
      <dsp:nvSpPr>
        <dsp:cNvPr id="0" name=""/>
        <dsp:cNvSpPr/>
      </dsp:nvSpPr>
      <dsp:spPr>
        <a:xfrm>
          <a:off x="390805" y="4071610"/>
          <a:ext cx="7816094" cy="569664"/>
        </a:xfrm>
        <a:prstGeom prst="roundRect">
          <a:avLst/>
        </a:prstGeom>
        <a:solidFill>
          <a:schemeClr val="bg1">
            <a:lumMod val="95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Нелюбовь к сюрпризам (люди не хотят, чтобы их держали в неизвестности относительно любого предстоящего изменения);</a:t>
          </a:r>
        </a:p>
      </dsp:txBody>
      <dsp:txXfrm>
        <a:off x="418614" y="4099419"/>
        <a:ext cx="7760476" cy="514046"/>
      </dsp:txXfrm>
    </dsp:sp>
    <dsp:sp modelId="{84D45F48-7FBA-4130-88FE-4CACCA370ED5}">
      <dsp:nvSpPr>
        <dsp:cNvPr id="0" name=""/>
        <dsp:cNvSpPr/>
      </dsp:nvSpPr>
      <dsp:spPr>
        <a:xfrm>
          <a:off x="0" y="5193664"/>
          <a:ext cx="820891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93D71BC-D75C-422C-86AE-F6719CD48F42}">
      <dsp:nvSpPr>
        <dsp:cNvPr id="0" name=""/>
        <dsp:cNvSpPr/>
      </dsp:nvSpPr>
      <dsp:spPr>
        <a:xfrm>
          <a:off x="390805" y="4847194"/>
          <a:ext cx="7816094" cy="53835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Страх провала (страх относительно своего неумения приспособиться к изменениям, улучшить деятельность в новой рабочей ситуации);</a:t>
          </a:r>
        </a:p>
      </dsp:txBody>
      <dsp:txXfrm>
        <a:off x="417085" y="4873474"/>
        <a:ext cx="7763534" cy="4857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49B99-B0DC-40F2-B937-5D3C1360C6E8}">
      <dsp:nvSpPr>
        <dsp:cNvPr id="0" name=""/>
        <dsp:cNvSpPr/>
      </dsp:nvSpPr>
      <dsp:spPr>
        <a:xfrm>
          <a:off x="0" y="447343"/>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8F4CF-8065-406E-86A0-497C9BB076D1}">
      <dsp:nvSpPr>
        <dsp:cNvPr id="0" name=""/>
        <dsp:cNvSpPr/>
      </dsp:nvSpPr>
      <dsp:spPr>
        <a:xfrm>
          <a:off x="390805" y="66722"/>
          <a:ext cx="7816094" cy="5429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Страх несоответствия компетентности и необходимость переобучения сотрудников;</a:t>
          </a:r>
        </a:p>
      </dsp:txBody>
      <dsp:txXfrm>
        <a:off x="417311" y="93228"/>
        <a:ext cx="7763082" cy="489968"/>
      </dsp:txXfrm>
    </dsp:sp>
    <dsp:sp modelId="{30BC613A-700B-484D-91C6-AD551F158D40}">
      <dsp:nvSpPr>
        <dsp:cNvPr id="0" name=""/>
        <dsp:cNvSpPr/>
      </dsp:nvSpPr>
      <dsp:spPr>
        <a:xfrm>
          <a:off x="0" y="1414569"/>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33215-11FA-4C52-A89B-657101DE1864}">
      <dsp:nvSpPr>
        <dsp:cNvPr id="0" name=""/>
        <dsp:cNvSpPr/>
      </dsp:nvSpPr>
      <dsp:spPr>
        <a:xfrm>
          <a:off x="390805" y="783943"/>
          <a:ext cx="7816094" cy="79298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Неопределенность –  нехватка информации и страх перед неизвестным, обычно люди не любят жить в неизвестности и могут предпочесть несовершенное сегодня неизвестному будущему;</a:t>
          </a:r>
        </a:p>
      </dsp:txBody>
      <dsp:txXfrm>
        <a:off x="429515" y="822653"/>
        <a:ext cx="7738674" cy="715565"/>
      </dsp:txXfrm>
    </dsp:sp>
    <dsp:sp modelId="{F08FC3F2-0855-4A04-8A48-795D70FC12A1}">
      <dsp:nvSpPr>
        <dsp:cNvPr id="0" name=""/>
        <dsp:cNvSpPr/>
      </dsp:nvSpPr>
      <dsp:spPr>
        <a:xfrm>
          <a:off x="0" y="1913529"/>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C7CA1-CFFD-4BD8-AE0F-8619846B600B}">
      <dsp:nvSpPr>
        <dsp:cNvPr id="0" name=""/>
        <dsp:cNvSpPr/>
      </dsp:nvSpPr>
      <dsp:spPr>
        <a:xfrm>
          <a:off x="390805" y="1751169"/>
          <a:ext cx="7816094" cy="324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Уменьшение гарантий;</a:t>
          </a:r>
        </a:p>
      </dsp:txBody>
      <dsp:txXfrm>
        <a:off x="406657" y="1767021"/>
        <a:ext cx="7784390" cy="293016"/>
      </dsp:txXfrm>
    </dsp:sp>
    <dsp:sp modelId="{87C28E05-CFFE-46E6-A8CB-F5D9D046D601}">
      <dsp:nvSpPr>
        <dsp:cNvPr id="0" name=""/>
        <dsp:cNvSpPr/>
      </dsp:nvSpPr>
      <dsp:spPr>
        <a:xfrm>
          <a:off x="0" y="2412489"/>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DE1F1-5A22-45C1-96E4-F97FB0A0BF46}">
      <dsp:nvSpPr>
        <dsp:cNvPr id="0" name=""/>
        <dsp:cNvSpPr/>
      </dsp:nvSpPr>
      <dsp:spPr>
        <a:xfrm>
          <a:off x="390805" y="2250129"/>
          <a:ext cx="7816094" cy="324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Модификация социальных взаимодействий;</a:t>
          </a:r>
        </a:p>
      </dsp:txBody>
      <dsp:txXfrm>
        <a:off x="406657" y="2265981"/>
        <a:ext cx="7784390" cy="293016"/>
      </dsp:txXfrm>
    </dsp:sp>
    <dsp:sp modelId="{8F70C3B9-2015-458F-A01A-D6195825A67B}">
      <dsp:nvSpPr>
        <dsp:cNvPr id="0" name=""/>
        <dsp:cNvSpPr/>
      </dsp:nvSpPr>
      <dsp:spPr>
        <a:xfrm>
          <a:off x="0" y="2911449"/>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20636-9891-4192-AE6F-EA0604B5A1F8}">
      <dsp:nvSpPr>
        <dsp:cNvPr id="0" name=""/>
        <dsp:cNvSpPr/>
      </dsp:nvSpPr>
      <dsp:spPr>
        <a:xfrm>
          <a:off x="390805" y="2749089"/>
          <a:ext cx="7816094" cy="3247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Ухудшение коммуникаций и сбои в процессе управления;</a:t>
          </a:r>
        </a:p>
      </dsp:txBody>
      <dsp:txXfrm>
        <a:off x="406657" y="2764941"/>
        <a:ext cx="7784390" cy="293016"/>
      </dsp:txXfrm>
    </dsp:sp>
    <dsp:sp modelId="{793BDAA7-C824-41DF-BA4B-DCAB846F41BD}">
      <dsp:nvSpPr>
        <dsp:cNvPr id="0" name=""/>
        <dsp:cNvSpPr/>
      </dsp:nvSpPr>
      <dsp:spPr>
        <a:xfrm>
          <a:off x="0" y="4446152"/>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340CB-357E-4693-8170-526D7EA0A774}">
      <dsp:nvSpPr>
        <dsp:cNvPr id="0" name=""/>
        <dsp:cNvSpPr/>
      </dsp:nvSpPr>
      <dsp:spPr>
        <a:xfrm>
          <a:off x="390805" y="3248049"/>
          <a:ext cx="7816094" cy="136046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Символический страх – небольшие изменения, которые могут повлиять на какой-либо ценный символ, например, на отдельный кабинет или место на служебной стоянке. Работники обычно видят в них символ начала больших перемен, особенно в тех случаях, когда у них нет определенного представления о масштабе изменений;</a:t>
          </a:r>
        </a:p>
      </dsp:txBody>
      <dsp:txXfrm>
        <a:off x="457217" y="3314461"/>
        <a:ext cx="7683270" cy="1227639"/>
      </dsp:txXfrm>
    </dsp:sp>
    <dsp:sp modelId="{0B87810D-7073-4711-8E6E-E658D9670A1D}">
      <dsp:nvSpPr>
        <dsp:cNvPr id="0" name=""/>
        <dsp:cNvSpPr/>
      </dsp:nvSpPr>
      <dsp:spPr>
        <a:xfrm>
          <a:off x="0" y="5361874"/>
          <a:ext cx="8208912" cy="27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7B66F-929E-4987-9EDE-FCC40941B8D2}">
      <dsp:nvSpPr>
        <dsp:cNvPr id="0" name=""/>
        <dsp:cNvSpPr/>
      </dsp:nvSpPr>
      <dsp:spPr>
        <a:xfrm>
          <a:off x="390805" y="4782752"/>
          <a:ext cx="7816094" cy="741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Различные оценки и цели (суждения отдельных лиц часто являются основой оценки необходимости изменений, а различия в суждениях об ожидаемых результатах могут оказаться источником сопротивления).</a:t>
          </a:r>
        </a:p>
      </dsp:txBody>
      <dsp:txXfrm>
        <a:off x="427001" y="4818948"/>
        <a:ext cx="7743702" cy="6690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49B99-B0DC-40F2-B937-5D3C1360C6E8}">
      <dsp:nvSpPr>
        <dsp:cNvPr id="0" name=""/>
        <dsp:cNvSpPr/>
      </dsp:nvSpPr>
      <dsp:spPr>
        <a:xfrm>
          <a:off x="0" y="560370"/>
          <a:ext cx="8208912" cy="176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8F4CF-8065-406E-86A0-497C9BB076D1}">
      <dsp:nvSpPr>
        <dsp:cNvPr id="0" name=""/>
        <dsp:cNvSpPr/>
      </dsp:nvSpPr>
      <dsp:spPr>
        <a:xfrm>
          <a:off x="390805" y="49818"/>
          <a:ext cx="7816094" cy="61387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Неадекватные системы вознаграждения, не поощряющие ожидаемое менеджерами поведение работников;</a:t>
          </a:r>
        </a:p>
      </dsp:txBody>
      <dsp:txXfrm>
        <a:off x="420772" y="79785"/>
        <a:ext cx="7756160" cy="553937"/>
      </dsp:txXfrm>
    </dsp:sp>
    <dsp:sp modelId="{30BC613A-700B-484D-91C6-AD551F158D40}">
      <dsp:nvSpPr>
        <dsp:cNvPr id="0" name=""/>
        <dsp:cNvSpPr/>
      </dsp:nvSpPr>
      <dsp:spPr>
        <a:xfrm>
          <a:off x="0" y="1365229"/>
          <a:ext cx="8208912" cy="164103"/>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33215-11FA-4C52-A89B-657101DE1864}">
      <dsp:nvSpPr>
        <dsp:cNvPr id="0" name=""/>
        <dsp:cNvSpPr/>
      </dsp:nvSpPr>
      <dsp:spPr>
        <a:xfrm>
          <a:off x="390805" y="774570"/>
          <a:ext cx="7816094" cy="6441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Несоответствие изменений корпоративной культуре.</a:t>
          </a:r>
        </a:p>
      </dsp:txBody>
      <dsp:txXfrm>
        <a:off x="422250" y="806015"/>
        <a:ext cx="7753204" cy="5812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409D2-275C-41EE-A25E-21DF3FD54947}">
      <dsp:nvSpPr>
        <dsp:cNvPr id="0" name=""/>
        <dsp:cNvSpPr/>
      </dsp:nvSpPr>
      <dsp:spPr>
        <a:xfrm rot="10800000">
          <a:off x="1529637" y="1843"/>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Нечетко поставленные цели;</a:t>
          </a:r>
        </a:p>
      </dsp:txBody>
      <dsp:txXfrm rot="10800000">
        <a:off x="1696343" y="1843"/>
        <a:ext cx="5244335" cy="666824"/>
      </dsp:txXfrm>
    </dsp:sp>
    <dsp:sp modelId="{01CB4232-AA9F-4071-AB98-EC4AE83590C9}">
      <dsp:nvSpPr>
        <dsp:cNvPr id="0" name=""/>
        <dsp:cNvSpPr/>
      </dsp:nvSpPr>
      <dsp:spPr>
        <a:xfrm>
          <a:off x="1196225" y="1843"/>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D71BD-B598-45A8-BE97-79ED1D426C11}">
      <dsp:nvSpPr>
        <dsp:cNvPr id="0" name=""/>
        <dsp:cNvSpPr/>
      </dsp:nvSpPr>
      <dsp:spPr>
        <a:xfrm rot="10800000">
          <a:off x="1529637" y="867721"/>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Недостаток понимания происходящего из-за отсутствия информации;</a:t>
          </a:r>
        </a:p>
      </dsp:txBody>
      <dsp:txXfrm rot="10800000">
        <a:off x="1696343" y="867721"/>
        <a:ext cx="5244335" cy="666824"/>
      </dsp:txXfrm>
    </dsp:sp>
    <dsp:sp modelId="{58F9F734-C516-49A8-8481-5CDBA1224ECA}">
      <dsp:nvSpPr>
        <dsp:cNvPr id="0" name=""/>
        <dsp:cNvSpPr/>
      </dsp:nvSpPr>
      <dsp:spPr>
        <a:xfrm>
          <a:off x="1196225" y="867721"/>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0B836-B563-47C6-AA55-E38FEA66BD99}">
      <dsp:nvSpPr>
        <dsp:cNvPr id="0" name=""/>
        <dsp:cNvSpPr/>
      </dsp:nvSpPr>
      <dsp:spPr>
        <a:xfrm rot="10800000">
          <a:off x="1529637" y="1733598"/>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Недоверие персонала к администрации;</a:t>
          </a:r>
        </a:p>
      </dsp:txBody>
      <dsp:txXfrm rot="10800000">
        <a:off x="1696343" y="1733598"/>
        <a:ext cx="5244335" cy="666824"/>
      </dsp:txXfrm>
    </dsp:sp>
    <dsp:sp modelId="{880EAEB6-F9B8-48A2-A3E3-2E2D10FAA0A5}">
      <dsp:nvSpPr>
        <dsp:cNvPr id="0" name=""/>
        <dsp:cNvSpPr/>
      </dsp:nvSpPr>
      <dsp:spPr>
        <a:xfrm>
          <a:off x="1196225" y="1733598"/>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C9552-749B-4DC6-9419-EEEF2F9E867E}">
      <dsp:nvSpPr>
        <dsp:cNvPr id="0" name=""/>
        <dsp:cNvSpPr/>
      </dsp:nvSpPr>
      <dsp:spPr>
        <a:xfrm rot="10800000">
          <a:off x="1529637" y="2599475"/>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Неуверенность руководителей в своих силах (в своей квалификации, уровне профессиональных знаний);</a:t>
          </a:r>
        </a:p>
      </dsp:txBody>
      <dsp:txXfrm rot="10800000">
        <a:off x="1696343" y="2599475"/>
        <a:ext cx="5244335" cy="666824"/>
      </dsp:txXfrm>
    </dsp:sp>
    <dsp:sp modelId="{EDC92253-C032-4CF8-B5BC-6369B833A008}">
      <dsp:nvSpPr>
        <dsp:cNvPr id="0" name=""/>
        <dsp:cNvSpPr/>
      </dsp:nvSpPr>
      <dsp:spPr>
        <a:xfrm>
          <a:off x="1196225" y="2599475"/>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98B97-DA9B-4110-923F-CF4DDC58BE25}">
      <dsp:nvSpPr>
        <dsp:cNvPr id="0" name=""/>
        <dsp:cNvSpPr/>
      </dsp:nvSpPr>
      <dsp:spPr>
        <a:xfrm rot="10800000">
          <a:off x="1529637" y="3465352"/>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Отсутствие заинтересованности в изменениях (или заинтересованность в том, чтобы все оставалось по-старому);</a:t>
          </a:r>
        </a:p>
      </dsp:txBody>
      <dsp:txXfrm rot="10800000">
        <a:off x="1696343" y="3465352"/>
        <a:ext cx="5244335" cy="666824"/>
      </dsp:txXfrm>
    </dsp:sp>
    <dsp:sp modelId="{AC327E53-1ED7-460F-894B-56CEA148C035}">
      <dsp:nvSpPr>
        <dsp:cNvPr id="0" name=""/>
        <dsp:cNvSpPr/>
      </dsp:nvSpPr>
      <dsp:spPr>
        <a:xfrm>
          <a:off x="1196225" y="3465352"/>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304A5-33DC-4628-8271-C817DE4D8C31}">
      <dsp:nvSpPr>
        <dsp:cNvPr id="0" name=""/>
        <dsp:cNvSpPr/>
      </dsp:nvSpPr>
      <dsp:spPr>
        <a:xfrm rot="10800000">
          <a:off x="1529637" y="4331229"/>
          <a:ext cx="5411041" cy="666824"/>
        </a:xfrm>
        <a:prstGeom prst="homePlate">
          <a:avLst/>
        </a:prstGeom>
        <a:solidFill>
          <a:schemeClr val="lt1">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94051" tIns="68580" rIns="128016"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Старая система приоритетов, установок, связанных с профессиональной деятельностью</a:t>
          </a:r>
          <a:r>
            <a:rPr lang="ru-RU" sz="1000" kern="1200" dirty="0"/>
            <a:t>.</a:t>
          </a:r>
        </a:p>
      </dsp:txBody>
      <dsp:txXfrm rot="10800000">
        <a:off x="1696343" y="4331229"/>
        <a:ext cx="5244335" cy="666824"/>
      </dsp:txXfrm>
    </dsp:sp>
    <dsp:sp modelId="{D0914B8F-AF1F-4A36-AD40-D5BD60E3FF98}">
      <dsp:nvSpPr>
        <dsp:cNvPr id="0" name=""/>
        <dsp:cNvSpPr/>
      </dsp:nvSpPr>
      <dsp:spPr>
        <a:xfrm>
          <a:off x="1196225" y="4331229"/>
          <a:ext cx="666824" cy="666824"/>
        </a:xfrm>
        <a:prstGeom prst="ellipse">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942D1-BFA4-4A00-BFCE-85D3C2A784EC}">
      <dsp:nvSpPr>
        <dsp:cNvPr id="0" name=""/>
        <dsp:cNvSpPr/>
      </dsp:nvSpPr>
      <dsp:spPr>
        <a:xfrm>
          <a:off x="1002" y="216020"/>
          <a:ext cx="3908051" cy="410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2. </a:t>
          </a:r>
          <a:r>
            <a:rPr lang="ru-RU" sz="1800" b="1" i="1" kern="1200" dirty="0"/>
            <a:t>Значение авторитета руководителя. </a:t>
          </a:r>
          <a:r>
            <a:rPr lang="ru-RU" sz="1800" kern="1200" dirty="0"/>
            <a:t>Чем выше авторитет руководителя, тем больше влияния, которое он может оказать на процесс изменений. Как правило, руководитель имеет больший престиж, чем члены трудового коллектива, поэтому указания такого руководителя являются более мощным стимулом для начала и поддержания процесса организационных изменений. Должны быть достаточными авторитет (формальный или неформальный), власть и влияние;</a:t>
          </a:r>
        </a:p>
      </dsp:txBody>
      <dsp:txXfrm>
        <a:off x="1002" y="216020"/>
        <a:ext cx="3908051" cy="4104462"/>
      </dsp:txXfrm>
    </dsp:sp>
    <dsp:sp modelId="{DC27FE6D-4C0B-4C7D-9FA5-FAEBFE445637}">
      <dsp:nvSpPr>
        <dsp:cNvPr id="0" name=""/>
        <dsp:cNvSpPr/>
      </dsp:nvSpPr>
      <dsp:spPr>
        <a:xfrm>
          <a:off x="4299858" y="216020"/>
          <a:ext cx="3908051" cy="41044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3. </a:t>
          </a:r>
          <a:r>
            <a:rPr lang="ru-RU" sz="1800" b="1" i="1" kern="1200" dirty="0"/>
            <a:t>Предоставление информации группе.</a:t>
          </a:r>
          <a:r>
            <a:rPr lang="ru-RU" sz="1800" b="1" kern="1200" dirty="0"/>
            <a:t> </a:t>
          </a:r>
          <a:r>
            <a:rPr lang="ru-RU" sz="1800" kern="1200" dirty="0"/>
            <a:t>Деятельность по реализации изменений может быть стимулирована предоставлением группе необходимой информации относительно нее самой и стиля её работы. Информация, относящаяся к какой-либо одной организации или группе, имеет большее влияние, чем более общая информация о деятельности отдельных людей. Чем больше информация централизована, значима и связана с проблемой, тем больше возможностей для успешного проведения изменений;</a:t>
          </a:r>
        </a:p>
      </dsp:txBody>
      <dsp:txXfrm>
        <a:off x="4299858" y="216020"/>
        <a:ext cx="3908051" cy="410446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CC08A-1519-4917-8E47-983AA2CB3028}">
      <dsp:nvSpPr>
        <dsp:cNvPr id="0" name=""/>
        <dsp:cNvSpPr/>
      </dsp:nvSpPr>
      <dsp:spPr>
        <a:xfrm>
          <a:off x="9482" y="4548"/>
          <a:ext cx="8189947" cy="2467483"/>
        </a:xfrm>
        <a:prstGeom prst="rect">
          <a:avLst/>
        </a:prstGeom>
        <a:solidFill>
          <a:schemeClr val="bg2"/>
        </a:solidFill>
        <a:ln w="381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4. </a:t>
          </a:r>
          <a:r>
            <a:rPr lang="ru-RU" sz="1800" b="1" i="1" kern="1200" dirty="0"/>
            <a:t>Достижение общего понимания.</a:t>
          </a:r>
          <a:r>
            <a:rPr lang="ru-RU" sz="1800" kern="1200" dirty="0"/>
            <a:t> Сильное стремление к изменениям может быть вызвано достижением общего понимания всеми членами группы необходимости изменений, при этом инициатива, направленная на стимулирование изменений, будет исходить от самой группы. Информация, полученная одним из членов группы, более понятна, приемлема и имеет больше шансов быть использованной, чем та, которая представлена внешним экспертом. Участие в анализе и трактовке данных позволяет уменьшить или исключить противодействие, возникающее из-за слишком медленного или слишком быстрого хода дел;</a:t>
          </a:r>
        </a:p>
      </dsp:txBody>
      <dsp:txXfrm>
        <a:off x="9482" y="4548"/>
        <a:ext cx="8189947" cy="2467483"/>
      </dsp:txXfrm>
    </dsp:sp>
    <dsp:sp modelId="{3E092CFD-11C4-42B6-BC82-DC99579411F8}">
      <dsp:nvSpPr>
        <dsp:cNvPr id="0" name=""/>
        <dsp:cNvSpPr/>
      </dsp:nvSpPr>
      <dsp:spPr>
        <a:xfrm>
          <a:off x="18964" y="2664537"/>
          <a:ext cx="8189947" cy="2467483"/>
        </a:xfrm>
        <a:prstGeom prst="rect">
          <a:avLst/>
        </a:prstGeom>
        <a:solidFill>
          <a:schemeClr val="bg2"/>
        </a:solidFill>
        <a:ln w="381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5. </a:t>
          </a:r>
          <a:r>
            <a:rPr lang="ru-RU" sz="1800" b="1" i="1" kern="1200" dirty="0"/>
            <a:t>Чувство принадлежности к группе.</a:t>
          </a:r>
          <a:r>
            <a:rPr lang="ru-RU" sz="1800" kern="1200" dirty="0"/>
            <a:t> Сила противодействия изменениям снижется тогда, когда сотрудники, испытывающие на себе изменения и те, которые пытаются оказать влияние на ход изменений, ощущают себя принадлежащим к одной и той же группе. Меньшее сопротивление оказывают изменением, которые исходят изнутри фирмы, а не извне. Максимальная степень участия в изменениях является более эффективной и характеризуется вовлечением всех членов группы. Следующая степень соответствует участию отдельных представителей группы, включая профсоюзы и руководство. Наименьшая степень подразумевает участие только руководителя;</a:t>
          </a:r>
        </a:p>
      </dsp:txBody>
      <dsp:txXfrm>
        <a:off x="18964" y="2664537"/>
        <a:ext cx="8189947" cy="246748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C390-CDDD-4F04-865F-B91EED94E430}">
      <dsp:nvSpPr>
        <dsp:cNvPr id="0" name=""/>
        <dsp:cNvSpPr/>
      </dsp:nvSpPr>
      <dsp:spPr>
        <a:xfrm>
          <a:off x="542" y="80587"/>
          <a:ext cx="2665396" cy="39432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6. </a:t>
          </a:r>
          <a:r>
            <a:rPr lang="ru-RU" sz="1800" b="1" i="1" kern="1200" dirty="0"/>
            <a:t>Авторитет группы для её членов.</a:t>
          </a:r>
          <a:r>
            <a:rPr lang="ru-RU" sz="1800" kern="1200" dirty="0"/>
            <a:t> Чем более авторитетна группа для своих членов, тем большее влияние она может на них оказать. Сплоченность группы может способствовать как снижению, так и усилению сопротивления изменениям, поэтому нужна согласованная групповая работа для снижения противодействия;</a:t>
          </a:r>
        </a:p>
      </dsp:txBody>
      <dsp:txXfrm>
        <a:off x="542" y="80587"/>
        <a:ext cx="2665396" cy="3943280"/>
      </dsp:txXfrm>
    </dsp:sp>
    <dsp:sp modelId="{D7C8E586-614E-4499-A1FF-C15255CD7AB3}">
      <dsp:nvSpPr>
        <dsp:cNvPr id="0" name=""/>
        <dsp:cNvSpPr/>
      </dsp:nvSpPr>
      <dsp:spPr>
        <a:xfrm>
          <a:off x="2771757" y="80587"/>
          <a:ext cx="2665396" cy="39432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7. </a:t>
          </a:r>
          <a:r>
            <a:rPr lang="ru-RU" sz="1800" b="1" i="1" kern="1200" dirty="0"/>
            <a:t>Поддержка изменений лидером группы.</a:t>
          </a:r>
          <a:r>
            <a:rPr lang="ru-RU" sz="1800" b="1" kern="1200" dirty="0"/>
            <a:t> </a:t>
          </a:r>
          <a:r>
            <a:rPr lang="ru-RU" sz="1800" kern="1200" dirty="0"/>
            <a:t>Группа, которая сохраняет психологическую значимость для отдельных её членов, имеет большее влияние, чем группа, членство в которой кратковременно. Нужно привлекать руководителя (лидера) в конкретной рабочей обстановке без отрыва от производства;</a:t>
          </a:r>
        </a:p>
      </dsp:txBody>
      <dsp:txXfrm>
        <a:off x="2771757" y="80587"/>
        <a:ext cx="2665396" cy="3943280"/>
      </dsp:txXfrm>
    </dsp:sp>
    <dsp:sp modelId="{C099213A-9E8F-4040-A774-9F55F2B05C64}">
      <dsp:nvSpPr>
        <dsp:cNvPr id="0" name=""/>
        <dsp:cNvSpPr/>
      </dsp:nvSpPr>
      <dsp:spPr>
        <a:xfrm>
          <a:off x="5542972" y="80587"/>
          <a:ext cx="2665396" cy="39432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ru-RU" sz="1800" b="1" kern="1200" dirty="0"/>
            <a:t>8. </a:t>
          </a:r>
          <a:r>
            <a:rPr lang="ru-RU" sz="1800" b="1" i="1" kern="1200" dirty="0"/>
            <a:t>Информированность членов группы.</a:t>
          </a:r>
          <a:r>
            <a:rPr lang="ru-RU" sz="1800" b="1" kern="1200" dirty="0"/>
            <a:t> </a:t>
          </a:r>
          <a:r>
            <a:rPr lang="ru-RU" sz="1800" kern="1200" dirty="0"/>
            <a:t>Процесс изменения требует целенаправленного и продуманного открытия каналов общения. Объективная информация о масштабах и направленности изменений, знание результатов облегчает дальнейшие изменения.</a:t>
          </a:r>
        </a:p>
      </dsp:txBody>
      <dsp:txXfrm>
        <a:off x="5542972" y="80587"/>
        <a:ext cx="2665396" cy="39432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1499-013F-44C9-9B56-F2223245F354}">
      <dsp:nvSpPr>
        <dsp:cNvPr id="0" name=""/>
        <dsp:cNvSpPr/>
      </dsp:nvSpPr>
      <dsp:spPr>
        <a:xfrm>
          <a:off x="0" y="-78949"/>
          <a:ext cx="2967429" cy="3052564"/>
        </a:xfrm>
        <a:prstGeom prst="pie">
          <a:avLst>
            <a:gd name="adj1" fmla="val 5400000"/>
            <a:gd name="adj2" fmla="val 1620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640B4-E7CA-4F24-967C-067349A9B760}">
      <dsp:nvSpPr>
        <dsp:cNvPr id="0" name=""/>
        <dsp:cNvSpPr/>
      </dsp:nvSpPr>
      <dsp:spPr>
        <a:xfrm>
          <a:off x="1483714" y="0"/>
          <a:ext cx="6797205" cy="2967429"/>
        </a:xfrm>
        <a:prstGeom prst="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b="1" i="1" kern="1200" dirty="0"/>
            <a:t>Изменение –</a:t>
          </a:r>
          <a:r>
            <a:rPr lang="ru-RU" sz="2000" kern="1200" dirty="0"/>
            <a:t> это результат борьбы между побуждающими и ограничивающими силами.</a:t>
          </a:r>
        </a:p>
      </dsp:txBody>
      <dsp:txXfrm>
        <a:off x="1483714" y="0"/>
        <a:ext cx="6797205" cy="1409528"/>
      </dsp:txXfrm>
    </dsp:sp>
    <dsp:sp modelId="{3BB92B7A-54A7-4D84-9A5A-C7C08B970A26}">
      <dsp:nvSpPr>
        <dsp:cNvPr id="0" name=""/>
        <dsp:cNvSpPr/>
      </dsp:nvSpPr>
      <dsp:spPr>
        <a:xfrm>
          <a:off x="775158" y="1130468"/>
          <a:ext cx="1409528" cy="1913266"/>
        </a:xfrm>
        <a:prstGeom prst="pie">
          <a:avLst>
            <a:gd name="adj1" fmla="val 5400000"/>
            <a:gd name="adj2" fmla="val 16200000"/>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5F6D7-F8D8-4444-B535-4F4868AE7CF1}">
      <dsp:nvSpPr>
        <dsp:cNvPr id="0" name=""/>
        <dsp:cNvSpPr/>
      </dsp:nvSpPr>
      <dsp:spPr>
        <a:xfrm>
          <a:off x="1458292" y="1109445"/>
          <a:ext cx="6797205" cy="1936932"/>
        </a:xfrm>
        <a:prstGeom prst="rect">
          <a:avLst/>
        </a:prstGeom>
        <a:solidFill>
          <a:schemeClr val="lt1">
            <a:alpha val="90000"/>
            <a:hueOff val="0"/>
            <a:satOff val="0"/>
            <a:lumOff val="0"/>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Эти силы могут брать начало как </a:t>
          </a:r>
          <a:r>
            <a:rPr lang="ru-RU" sz="2000" b="1" i="1" kern="1200" dirty="0"/>
            <a:t>внутри, так и вне организации</a:t>
          </a:r>
          <a:r>
            <a:rPr lang="ru-RU" sz="2000" kern="1200" dirty="0"/>
            <a:t>, из поведения людей, основанного на их оценках, образе мышления, системе ценностей, или в системах и процессах, ресурсах, которые существуют и стимулируют способность организации к производительным переменам. </a:t>
          </a:r>
        </a:p>
      </dsp:txBody>
      <dsp:txXfrm>
        <a:off x="1458292" y="1109445"/>
        <a:ext cx="6797205" cy="19369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596C7-98A1-4FDB-B09B-D99CAD3310A4}">
      <dsp:nvSpPr>
        <dsp:cNvPr id="0" name=""/>
        <dsp:cNvSpPr/>
      </dsp:nvSpPr>
      <dsp:spPr>
        <a:xfrm>
          <a:off x="0" y="477644"/>
          <a:ext cx="8064896" cy="7056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1A0458C-856A-4E2F-8E42-C617F610694B}">
      <dsp:nvSpPr>
        <dsp:cNvPr id="0" name=""/>
        <dsp:cNvSpPr/>
      </dsp:nvSpPr>
      <dsp:spPr>
        <a:xfrm>
          <a:off x="383948" y="64364"/>
          <a:ext cx="7678970"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Модель «силового поля» представляет текущую ситуацию как динамическое равновесие, управляемое многими факторами, которые «оставляют все в том виде, как есть».</a:t>
          </a:r>
        </a:p>
      </dsp:txBody>
      <dsp:txXfrm>
        <a:off x="424297" y="104713"/>
        <a:ext cx="7598272" cy="745862"/>
      </dsp:txXfrm>
    </dsp:sp>
    <dsp:sp modelId="{D289860A-65E1-45BB-B40E-24A5524DAF3C}">
      <dsp:nvSpPr>
        <dsp:cNvPr id="0" name=""/>
        <dsp:cNvSpPr/>
      </dsp:nvSpPr>
      <dsp:spPr>
        <a:xfrm>
          <a:off x="0" y="1747724"/>
          <a:ext cx="8064896" cy="7056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A522CA8-C18B-489E-BF43-4F075B0FDE93}">
      <dsp:nvSpPr>
        <dsp:cNvPr id="0" name=""/>
        <dsp:cNvSpPr/>
      </dsp:nvSpPr>
      <dsp:spPr>
        <a:xfrm>
          <a:off x="383948" y="1334444"/>
          <a:ext cx="7678970"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00100" rtl="0">
            <a:lnSpc>
              <a:spcPct val="90000"/>
            </a:lnSpc>
            <a:spcBef>
              <a:spcPct val="0"/>
            </a:spcBef>
            <a:spcAft>
              <a:spcPct val="35000"/>
            </a:spcAft>
            <a:buNone/>
          </a:pPr>
          <a:r>
            <a:rPr lang="ru-RU" sz="1800" kern="1200" dirty="0"/>
            <a:t>Чтобы продвинуться к цели, необходимо оценить сопротивление и постараться изменить этот баланс, в пользу сил, направленных на достижение цели. </a:t>
          </a:r>
        </a:p>
      </dsp:txBody>
      <dsp:txXfrm>
        <a:off x="424297" y="1374793"/>
        <a:ext cx="7598272" cy="745862"/>
      </dsp:txXfrm>
    </dsp:sp>
    <dsp:sp modelId="{7B796914-078F-4B78-89CE-BFAA05F9C1FD}">
      <dsp:nvSpPr>
        <dsp:cNvPr id="0" name=""/>
        <dsp:cNvSpPr/>
      </dsp:nvSpPr>
      <dsp:spPr>
        <a:xfrm>
          <a:off x="0" y="3017804"/>
          <a:ext cx="8064896" cy="7056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767C6AB-0D83-493D-952E-81EC3CC358E9}">
      <dsp:nvSpPr>
        <dsp:cNvPr id="0" name=""/>
        <dsp:cNvSpPr/>
      </dsp:nvSpPr>
      <dsp:spPr>
        <a:xfrm>
          <a:off x="383948" y="2604524"/>
          <a:ext cx="7678970"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00100" rtl="0">
            <a:lnSpc>
              <a:spcPct val="90000"/>
            </a:lnSpc>
            <a:spcBef>
              <a:spcPct val="0"/>
            </a:spcBef>
            <a:spcAft>
              <a:spcPct val="35000"/>
            </a:spcAft>
            <a:buNone/>
          </a:pPr>
          <a:r>
            <a:rPr lang="ru-RU" sz="1800" kern="1200" dirty="0"/>
            <a:t>Внедрение изменений требует от менеджмента анализа сложившегося баланса сил, так как избирательное устранение сдерживающих изменение сил одновременно укрепляет его побуждающие факторы.</a:t>
          </a:r>
        </a:p>
      </dsp:txBody>
      <dsp:txXfrm>
        <a:off x="424297" y="2644873"/>
        <a:ext cx="7598272" cy="745862"/>
      </dsp:txXfrm>
    </dsp:sp>
    <dsp:sp modelId="{6EDF35F0-E1BB-427C-AF49-B78698013C2B}">
      <dsp:nvSpPr>
        <dsp:cNvPr id="0" name=""/>
        <dsp:cNvSpPr/>
      </dsp:nvSpPr>
      <dsp:spPr>
        <a:xfrm>
          <a:off x="0" y="4575792"/>
          <a:ext cx="8064896" cy="705600"/>
        </a:xfrm>
        <a:prstGeom prst="rect">
          <a:avLst/>
        </a:prstGeom>
        <a:solidFill>
          <a:schemeClr val="accent3">
            <a:alpha val="90000"/>
            <a:tint val="40000"/>
            <a:hueOff val="0"/>
            <a:satOff val="0"/>
            <a:lumOff val="0"/>
            <a:alphaOff val="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E5789B9-3F35-4299-9E5C-6F0094E88539}">
      <dsp:nvSpPr>
        <dsp:cNvPr id="0" name=""/>
        <dsp:cNvSpPr/>
      </dsp:nvSpPr>
      <dsp:spPr>
        <a:xfrm>
          <a:off x="383948" y="3874604"/>
          <a:ext cx="7678970" cy="111446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00100" rtl="0">
            <a:lnSpc>
              <a:spcPct val="90000"/>
            </a:lnSpc>
            <a:spcBef>
              <a:spcPct val="0"/>
            </a:spcBef>
            <a:spcAft>
              <a:spcPct val="35000"/>
            </a:spcAft>
            <a:buNone/>
          </a:pPr>
          <a:r>
            <a:rPr lang="ru-RU" sz="1800" kern="1200" dirty="0"/>
            <a:t>Достижение перемен является передвижением линии равновесия в сторону цели. Это может быть достигнуто за счет усиления или добавления движущих сил, сокращения или отодвигания сдерживающих сил или комбинации этих мер.</a:t>
          </a:r>
        </a:p>
      </dsp:txBody>
      <dsp:txXfrm>
        <a:off x="438352" y="3929008"/>
        <a:ext cx="7570162" cy="1005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565A4-A1D9-4F97-9B71-12CEB3C07AF4}">
      <dsp:nvSpPr>
        <dsp:cNvPr id="0" name=""/>
        <dsp:cNvSpPr/>
      </dsp:nvSpPr>
      <dsp:spPr>
        <a:xfrm>
          <a:off x="590620" y="62"/>
          <a:ext cx="243175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1. Потребители;</a:t>
          </a:r>
        </a:p>
      </dsp:txBody>
      <dsp:txXfrm>
        <a:off x="590620" y="62"/>
        <a:ext cx="2431758" cy="1103388"/>
      </dsp:txXfrm>
    </dsp:sp>
    <dsp:sp modelId="{9C80F44B-9504-48CE-A44A-AC994EE04EE8}">
      <dsp:nvSpPr>
        <dsp:cNvPr id="0" name=""/>
        <dsp:cNvSpPr/>
      </dsp:nvSpPr>
      <dsp:spPr>
        <a:xfrm>
          <a:off x="3206277" y="62"/>
          <a:ext cx="1838981"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2. Конкуренты;</a:t>
          </a:r>
        </a:p>
      </dsp:txBody>
      <dsp:txXfrm>
        <a:off x="3206277" y="62"/>
        <a:ext cx="1838981" cy="1103388"/>
      </dsp:txXfrm>
    </dsp:sp>
    <dsp:sp modelId="{4251F4DF-A688-4D40-8C93-77ECC3082490}">
      <dsp:nvSpPr>
        <dsp:cNvPr id="0" name=""/>
        <dsp:cNvSpPr/>
      </dsp:nvSpPr>
      <dsp:spPr>
        <a:xfrm>
          <a:off x="5229157" y="62"/>
          <a:ext cx="236768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3. Технологии;</a:t>
          </a:r>
        </a:p>
      </dsp:txBody>
      <dsp:txXfrm>
        <a:off x="5229157" y="62"/>
        <a:ext cx="2367688" cy="1103388"/>
      </dsp:txXfrm>
    </dsp:sp>
    <dsp:sp modelId="{D6AD60F5-BAF5-4777-8FC6-1E1467B44F3D}">
      <dsp:nvSpPr>
        <dsp:cNvPr id="0" name=""/>
        <dsp:cNvSpPr/>
      </dsp:nvSpPr>
      <dsp:spPr>
        <a:xfrm>
          <a:off x="590620" y="1287349"/>
          <a:ext cx="243175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4. Национальная экономика или международная сфера;</a:t>
          </a:r>
        </a:p>
      </dsp:txBody>
      <dsp:txXfrm>
        <a:off x="590620" y="1287349"/>
        <a:ext cx="2431758" cy="1103388"/>
      </dsp:txXfrm>
    </dsp:sp>
    <dsp:sp modelId="{0655D532-0861-4FA6-B00B-E725B95D799B}">
      <dsp:nvSpPr>
        <dsp:cNvPr id="0" name=""/>
        <dsp:cNvSpPr/>
      </dsp:nvSpPr>
      <dsp:spPr>
        <a:xfrm>
          <a:off x="3206277" y="1287349"/>
          <a:ext cx="1838981"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5. Социальные  изменения;</a:t>
          </a:r>
        </a:p>
      </dsp:txBody>
      <dsp:txXfrm>
        <a:off x="3206277" y="1287349"/>
        <a:ext cx="1838981" cy="1103388"/>
      </dsp:txXfrm>
    </dsp:sp>
    <dsp:sp modelId="{3C7EC824-7C50-4B9D-B04B-F66CD9079012}">
      <dsp:nvSpPr>
        <dsp:cNvPr id="0" name=""/>
        <dsp:cNvSpPr/>
      </dsp:nvSpPr>
      <dsp:spPr>
        <a:xfrm>
          <a:off x="5229157" y="1287349"/>
          <a:ext cx="236768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6. Политические изменения;</a:t>
          </a:r>
        </a:p>
      </dsp:txBody>
      <dsp:txXfrm>
        <a:off x="5229157" y="1287349"/>
        <a:ext cx="2367688" cy="1103388"/>
      </dsp:txXfrm>
    </dsp:sp>
    <dsp:sp modelId="{82F589CE-43F1-4E9E-831E-1D24BF842DA6}">
      <dsp:nvSpPr>
        <dsp:cNvPr id="0" name=""/>
        <dsp:cNvSpPr/>
      </dsp:nvSpPr>
      <dsp:spPr>
        <a:xfrm>
          <a:off x="590620" y="2574636"/>
          <a:ext cx="243175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7. Законодательные изменения;</a:t>
          </a:r>
        </a:p>
      </dsp:txBody>
      <dsp:txXfrm>
        <a:off x="590620" y="2574636"/>
        <a:ext cx="2431758" cy="1103388"/>
      </dsp:txXfrm>
    </dsp:sp>
    <dsp:sp modelId="{E7547BBB-72A3-4C56-84B9-1E9D6610C834}">
      <dsp:nvSpPr>
        <dsp:cNvPr id="0" name=""/>
        <dsp:cNvSpPr/>
      </dsp:nvSpPr>
      <dsp:spPr>
        <a:xfrm>
          <a:off x="3206277" y="2574636"/>
          <a:ext cx="1838981"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8. Физико-экологические изменения;</a:t>
          </a:r>
        </a:p>
      </dsp:txBody>
      <dsp:txXfrm>
        <a:off x="3206277" y="2574636"/>
        <a:ext cx="1838981" cy="1103388"/>
      </dsp:txXfrm>
    </dsp:sp>
    <dsp:sp modelId="{A9378FC3-5107-43A8-9D68-26C9834919B7}">
      <dsp:nvSpPr>
        <dsp:cNvPr id="0" name=""/>
        <dsp:cNvSpPr/>
      </dsp:nvSpPr>
      <dsp:spPr>
        <a:xfrm>
          <a:off x="5229157" y="2574636"/>
          <a:ext cx="2367688" cy="1103388"/>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9. Научно-технический прогресс (НТП).</a:t>
          </a:r>
        </a:p>
      </dsp:txBody>
      <dsp:txXfrm>
        <a:off x="5229157" y="2574636"/>
        <a:ext cx="2367688" cy="110338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7926-3CFD-4F85-A22A-A489D07B474C}">
      <dsp:nvSpPr>
        <dsp:cNvPr id="0" name=""/>
        <dsp:cNvSpPr/>
      </dsp:nvSpPr>
      <dsp:spPr>
        <a:xfrm rot="5400000">
          <a:off x="-670464" y="2124970"/>
          <a:ext cx="2785549" cy="319510"/>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873988E-A1B6-405B-9D1C-2256A237A653}">
      <dsp:nvSpPr>
        <dsp:cNvPr id="0" name=""/>
        <dsp:cNvSpPr/>
      </dsp:nvSpPr>
      <dsp:spPr>
        <a:xfrm>
          <a:off x="4569" y="361750"/>
          <a:ext cx="3550120" cy="213007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ru-RU" sz="1800" b="1" kern="1200" dirty="0"/>
            <a:t>Шаг 1</a:t>
          </a:r>
          <a:r>
            <a:rPr lang="ru-RU" sz="1800" kern="1200" dirty="0"/>
            <a:t>. Определение проблемы текущей ситуации, её сильные и слабые стороны, а также ситуацию, в которой желательно оказаться.</a:t>
          </a:r>
        </a:p>
      </dsp:txBody>
      <dsp:txXfrm>
        <a:off x="66957" y="424138"/>
        <a:ext cx="3425344" cy="2005296"/>
      </dsp:txXfrm>
    </dsp:sp>
    <dsp:sp modelId="{7CE157AA-C8B7-49C7-A7C7-B48F2A90FD12}">
      <dsp:nvSpPr>
        <dsp:cNvPr id="0" name=""/>
        <dsp:cNvSpPr/>
      </dsp:nvSpPr>
      <dsp:spPr>
        <a:xfrm>
          <a:off x="730026" y="3526472"/>
          <a:ext cx="4706227" cy="319510"/>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D4D576-D65E-43D5-B939-F7C319B36AA1}">
      <dsp:nvSpPr>
        <dsp:cNvPr id="0" name=""/>
        <dsp:cNvSpPr/>
      </dsp:nvSpPr>
      <dsp:spPr>
        <a:xfrm>
          <a:off x="4569" y="3024340"/>
          <a:ext cx="3550120" cy="240887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Шаг 2.</a:t>
          </a:r>
          <a:r>
            <a:rPr lang="ru-RU" sz="1800" kern="1200" dirty="0"/>
            <a:t> Определение силы, направленные «за» и «против» той желаемой ситуации. Эти силы могут быть связаны с людьми, ресурсами, временем, внешними факторами, корпоративной культурой. Построение диаграммы силового поля.</a:t>
          </a:r>
        </a:p>
      </dsp:txBody>
      <dsp:txXfrm>
        <a:off x="75123" y="3094894"/>
        <a:ext cx="3409012" cy="2267769"/>
      </dsp:txXfrm>
    </dsp:sp>
    <dsp:sp modelId="{DDD25E7D-0068-4393-A5B7-3C9DF9DC8807}">
      <dsp:nvSpPr>
        <dsp:cNvPr id="0" name=""/>
        <dsp:cNvSpPr/>
      </dsp:nvSpPr>
      <dsp:spPr>
        <a:xfrm rot="16200000">
          <a:off x="4051196" y="2124970"/>
          <a:ext cx="2785549" cy="319510"/>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55628C-BDBA-4FA4-A626-43C505167F8C}">
      <dsp:nvSpPr>
        <dsp:cNvPr id="0" name=""/>
        <dsp:cNvSpPr/>
      </dsp:nvSpPr>
      <dsp:spPr>
        <a:xfrm>
          <a:off x="4726229" y="3024340"/>
          <a:ext cx="3550120" cy="240887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Шаг 3. </a:t>
          </a:r>
          <a:r>
            <a:rPr lang="ru-RU" sz="1800" kern="1200" dirty="0"/>
            <a:t>Выделение силы, которые являются более значительными. Для каждой силы, противостоящим изменениям, перечисление действий, которые можно предпринять для её ослабления и, отдельно, для её укрепления.</a:t>
          </a:r>
        </a:p>
      </dsp:txBody>
      <dsp:txXfrm>
        <a:off x="4796783" y="3094894"/>
        <a:ext cx="3409012" cy="2267769"/>
      </dsp:txXfrm>
    </dsp:sp>
    <dsp:sp modelId="{A3323670-8F4B-4267-AE76-1764A59C183F}">
      <dsp:nvSpPr>
        <dsp:cNvPr id="0" name=""/>
        <dsp:cNvSpPr/>
      </dsp:nvSpPr>
      <dsp:spPr>
        <a:xfrm>
          <a:off x="4726229" y="361750"/>
          <a:ext cx="3550120" cy="213007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kern="1200" dirty="0"/>
            <a:t>Шаг 4</a:t>
          </a:r>
          <a:r>
            <a:rPr lang="ru-RU" sz="1800" kern="1200" dirty="0"/>
            <a:t>. Приход к соглашению относительно тех действий, которые следует предпринять для решения проблемы и осуществления изменений. Определение ресурсов, которые для этого требуются и как их можно получить.</a:t>
          </a:r>
        </a:p>
      </dsp:txBody>
      <dsp:txXfrm>
        <a:off x="4788617" y="424138"/>
        <a:ext cx="3425344" cy="200529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11993-F217-4C92-9212-5FBECADB1CEB}">
      <dsp:nvSpPr>
        <dsp:cNvPr id="0" name=""/>
        <dsp:cNvSpPr/>
      </dsp:nvSpPr>
      <dsp:spPr>
        <a:xfrm>
          <a:off x="0" y="67895"/>
          <a:ext cx="8208912" cy="2640248"/>
        </a:xfrm>
        <a:prstGeom prst="roundRect">
          <a:avLst/>
        </a:prstGeom>
        <a:solidFill>
          <a:schemeClr val="bg1">
            <a:lumMod val="9500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solidFill>
                <a:schemeClr val="tx1"/>
              </a:solidFill>
            </a:rPr>
            <a:t>1. </a:t>
          </a:r>
          <a:r>
            <a:rPr lang="ru-RU" sz="1800" b="1" i="1" kern="1200" dirty="0">
              <a:solidFill>
                <a:schemeClr val="tx1"/>
              </a:solidFill>
            </a:rPr>
            <a:t>Необходимо согласовать методы и процессы изменений с обычной деятельностью и управленческими процессами в организации. </a:t>
          </a:r>
          <a:r>
            <a:rPr lang="ru-RU" sz="1800" kern="1200" dirty="0">
              <a:solidFill>
                <a:schemeClr val="tx1"/>
              </a:solidFill>
            </a:rPr>
            <a:t>Существует вероятность борьбы за ограниченные ресурсы, т.к. некоторые люди могут хотеть использовать как для планирования или разработки перемен, так и для выполнения текущих дел. Особенно эта проблема видна при очень крупных изменениях в компании, например переход к новому продукту при массовом производстве, где требуется значительная реорганизация процессов производства и цехов. Главная задача состоит в том, как добиться этого без существенных потерь в производстве и производительности;</a:t>
          </a:r>
        </a:p>
      </dsp:txBody>
      <dsp:txXfrm>
        <a:off x="128886" y="196781"/>
        <a:ext cx="7951140" cy="2382476"/>
      </dsp:txXfrm>
    </dsp:sp>
    <dsp:sp modelId="{883FB8EB-DC1C-4709-BE94-2EC26767FA3E}">
      <dsp:nvSpPr>
        <dsp:cNvPr id="0" name=""/>
        <dsp:cNvSpPr/>
      </dsp:nvSpPr>
      <dsp:spPr>
        <a:xfrm>
          <a:off x="0" y="2652614"/>
          <a:ext cx="8208912" cy="2026750"/>
        </a:xfrm>
        <a:prstGeom prst="roundRect">
          <a:avLst/>
        </a:prstGeom>
        <a:solidFill>
          <a:schemeClr val="bg1">
            <a:lumMod val="95000"/>
          </a:schemeClr>
        </a:solidFill>
        <a:ln w="25400" cap="flat" cmpd="sng" algn="ctr">
          <a:solidFill>
            <a:schemeClr val="accent3">
              <a:lumMod val="5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solidFill>
                <a:schemeClr val="tx1"/>
              </a:solidFill>
            </a:rPr>
            <a:t>2. </a:t>
          </a:r>
          <a:r>
            <a:rPr lang="ru-RU" sz="1800" b="1" i="1" kern="1200" dirty="0">
              <a:solidFill>
                <a:schemeClr val="tx1"/>
              </a:solidFill>
            </a:rPr>
            <a:t>Процесс изменений требует </a:t>
          </a:r>
          <a:r>
            <a:rPr lang="ru-RU" sz="1800" kern="1200" dirty="0">
              <a:solidFill>
                <a:schemeClr val="tx1"/>
              </a:solidFill>
            </a:rPr>
            <a:t>мер по подготовке и осуществлению, но более того требует </a:t>
          </a:r>
          <a:r>
            <a:rPr lang="ru-RU" sz="1800" b="1" i="1" kern="1200" dirty="0">
              <a:solidFill>
                <a:schemeClr val="tx1"/>
              </a:solidFill>
            </a:rPr>
            <a:t>внимание высшего руководства</a:t>
          </a:r>
          <a:r>
            <a:rPr lang="ru-RU" sz="1800" kern="1200" dirty="0">
              <a:solidFill>
                <a:schemeClr val="tx1"/>
              </a:solidFill>
            </a:rPr>
            <a:t>. Руководство должно определить степень и форму своего участия в конкретных мероприятиях. Основным критерием является сложность выполняемых действий и их важность для организации. Необходимо лидерство;</a:t>
          </a:r>
        </a:p>
      </dsp:txBody>
      <dsp:txXfrm>
        <a:off x="98938" y="2751552"/>
        <a:ext cx="8011036" cy="18288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BC341-96EC-4C04-9200-DD24F0258BD0}">
      <dsp:nvSpPr>
        <dsp:cNvPr id="0" name=""/>
        <dsp:cNvSpPr/>
      </dsp:nvSpPr>
      <dsp:spPr>
        <a:xfrm>
          <a:off x="0" y="533616"/>
          <a:ext cx="8208912" cy="40591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4. Необходимо </a:t>
          </a:r>
          <a:r>
            <a:rPr lang="ru-RU" sz="1800" b="1" i="1" kern="1200" dirty="0">
              <a:solidFill>
                <a:schemeClr val="tx1"/>
              </a:solidFill>
            </a:rPr>
            <a:t>согласовать друг с другом различные процессы </a:t>
          </a:r>
          <a:r>
            <a:rPr lang="ru-RU" sz="1800" kern="1200" dirty="0"/>
            <a:t>перестройки организации;</a:t>
          </a:r>
        </a:p>
      </dsp:txBody>
      <dsp:txXfrm>
        <a:off x="19815" y="553431"/>
        <a:ext cx="8169282" cy="366289"/>
      </dsp:txXfrm>
    </dsp:sp>
    <dsp:sp modelId="{DFFFBB1F-19DF-4648-B758-0DE06466BBED}">
      <dsp:nvSpPr>
        <dsp:cNvPr id="0" name=""/>
        <dsp:cNvSpPr/>
      </dsp:nvSpPr>
      <dsp:spPr>
        <a:xfrm>
          <a:off x="0" y="2001528"/>
          <a:ext cx="8208912" cy="9242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5. Управление изменениями включает </a:t>
          </a:r>
          <a:r>
            <a:rPr lang="ru-RU" sz="1800" b="1" i="1" kern="1200" dirty="0"/>
            <a:t>различные аспекты </a:t>
          </a:r>
          <a:r>
            <a:rPr lang="ru-RU" sz="1800" kern="1200" dirty="0"/>
            <a:t>– технологические, структурные, методические, человеческие, психологические, политические, финансовые и т.п. Возникает расхождение во взглядах руководства и специалистов. Каждый пытается решить по-своему. Разнонаправленность устремлений выявляется в различии в мотивации сотрудников и структурных подразделений, особенно в нестабильной среде переходного периода. И когда отбрасываются правила поведения, возникает несогласованность действий внутри компании. </a:t>
          </a:r>
        </a:p>
      </dsp:txBody>
      <dsp:txXfrm>
        <a:off x="45116" y="2046644"/>
        <a:ext cx="8118680" cy="833970"/>
      </dsp:txXfrm>
    </dsp:sp>
    <dsp:sp modelId="{F2516E50-678D-49B5-8952-5F7FF9161CBD}">
      <dsp:nvSpPr>
        <dsp:cNvPr id="0" name=""/>
        <dsp:cNvSpPr/>
      </dsp:nvSpPr>
      <dsp:spPr>
        <a:xfrm>
          <a:off x="0" y="3122467"/>
          <a:ext cx="8208912" cy="7946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6. Управление изменениями включает </a:t>
          </a:r>
          <a:r>
            <a:rPr lang="ru-RU" sz="1800" b="1" i="1" kern="1200" dirty="0"/>
            <a:t>решения о применении различных подходов и способов вмешательства</a:t>
          </a:r>
          <a:r>
            <a:rPr lang="ru-RU" sz="1800" kern="1200" dirty="0"/>
            <a:t>, которые помогают правильно начать, систематически вести работу, справляться с сопротивлением, добиваться поддержки и осуществлять необходимые перемены. Это принятие и проведение в жизнь решений о начале и систематическом ведении перестройки.</a:t>
          </a:r>
        </a:p>
      </dsp:txBody>
      <dsp:txXfrm>
        <a:off x="38789" y="3161256"/>
        <a:ext cx="8131334" cy="71702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4F0B6-0635-465B-8486-6019005E4ADE}">
      <dsp:nvSpPr>
        <dsp:cNvPr id="0" name=""/>
        <dsp:cNvSpPr/>
      </dsp:nvSpPr>
      <dsp:spPr>
        <a:xfrm>
          <a:off x="0" y="514659"/>
          <a:ext cx="8136904" cy="352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89AA919-7C28-4854-A9F5-521F4F145D05}">
      <dsp:nvSpPr>
        <dsp:cNvPr id="0" name=""/>
        <dsp:cNvSpPr/>
      </dsp:nvSpPr>
      <dsp:spPr>
        <a:xfrm>
          <a:off x="387377" y="161073"/>
          <a:ext cx="7747532" cy="56022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Навязывание изменений происходит обычно в кризисных ситуациях или когда другие методы потерпели неудачу. </a:t>
          </a:r>
        </a:p>
      </dsp:txBody>
      <dsp:txXfrm>
        <a:off x="414725" y="188421"/>
        <a:ext cx="7692836" cy="505529"/>
      </dsp:txXfrm>
    </dsp:sp>
    <dsp:sp modelId="{D1AFBAFC-AD6D-4A6F-9D61-5878E6454E69}">
      <dsp:nvSpPr>
        <dsp:cNvPr id="0" name=""/>
        <dsp:cNvSpPr/>
      </dsp:nvSpPr>
      <dsp:spPr>
        <a:xfrm>
          <a:off x="0" y="1507211"/>
          <a:ext cx="8136904" cy="352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18036C0-BFF5-43AF-8151-D777D22B39E1}">
      <dsp:nvSpPr>
        <dsp:cNvPr id="0" name=""/>
        <dsp:cNvSpPr/>
      </dsp:nvSpPr>
      <dsp:spPr>
        <a:xfrm>
          <a:off x="387377" y="943059"/>
          <a:ext cx="7747532" cy="770791"/>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Изменения осуществляются с помощью авторитарного подхода без проведения предварительных консультаций с персоналом. </a:t>
          </a:r>
        </a:p>
      </dsp:txBody>
      <dsp:txXfrm>
        <a:off x="425004" y="980686"/>
        <a:ext cx="7672278" cy="695537"/>
      </dsp:txXfrm>
    </dsp:sp>
    <dsp:sp modelId="{D020566A-BB7E-4630-B551-6768A99930A4}">
      <dsp:nvSpPr>
        <dsp:cNvPr id="0" name=""/>
        <dsp:cNvSpPr/>
      </dsp:nvSpPr>
      <dsp:spPr>
        <a:xfrm>
          <a:off x="0" y="2310216"/>
          <a:ext cx="8136904" cy="352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94B3B0D-A4F9-4ADD-A292-33DDAE7DE6B3}">
      <dsp:nvSpPr>
        <dsp:cNvPr id="0" name=""/>
        <dsp:cNvSpPr/>
      </dsp:nvSpPr>
      <dsp:spPr>
        <a:xfrm>
          <a:off x="387377" y="1935611"/>
          <a:ext cx="7747532" cy="58124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Менеджер осуществляет стратегические изменения, мало привлекая других сотрудников и почти не отступая от первоначального плана. </a:t>
          </a:r>
        </a:p>
      </dsp:txBody>
      <dsp:txXfrm>
        <a:off x="415751" y="1963985"/>
        <a:ext cx="7690784" cy="524497"/>
      </dsp:txXfrm>
    </dsp:sp>
    <dsp:sp modelId="{5EF96F6F-6516-436A-AB1E-1F1DC2F92869}">
      <dsp:nvSpPr>
        <dsp:cNvPr id="0" name=""/>
        <dsp:cNvSpPr/>
      </dsp:nvSpPr>
      <dsp:spPr>
        <a:xfrm>
          <a:off x="0" y="3334958"/>
          <a:ext cx="8136904" cy="352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D715C0D5-B9D3-40D9-BCB0-08A90736BDA0}">
      <dsp:nvSpPr>
        <dsp:cNvPr id="0" name=""/>
        <dsp:cNvSpPr/>
      </dsp:nvSpPr>
      <dsp:spPr>
        <a:xfrm>
          <a:off x="387377" y="2738616"/>
          <a:ext cx="7747532" cy="80298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Целью директивных стратегий часто является осуществление изменений, которые должны быть проведены в сжатые сроки, при этом снижается эффективность использования каких-то других ресурсов. </a:t>
          </a:r>
        </a:p>
      </dsp:txBody>
      <dsp:txXfrm>
        <a:off x="426575" y="2777814"/>
        <a:ext cx="7669136" cy="724586"/>
      </dsp:txXfrm>
    </dsp:sp>
    <dsp:sp modelId="{1C541BFC-60DD-4EC4-A3C6-762A883439E0}">
      <dsp:nvSpPr>
        <dsp:cNvPr id="0" name=""/>
        <dsp:cNvSpPr/>
      </dsp:nvSpPr>
      <dsp:spPr>
        <a:xfrm>
          <a:off x="0" y="4670702"/>
          <a:ext cx="8136904" cy="352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91B7BC7-8287-43BA-AD86-DEA99FA84A2D}">
      <dsp:nvSpPr>
        <dsp:cNvPr id="0" name=""/>
        <dsp:cNvSpPr/>
      </dsp:nvSpPr>
      <dsp:spPr>
        <a:xfrm>
          <a:off x="387377" y="3763358"/>
          <a:ext cx="7747532" cy="1113983"/>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Этот тип стратегии для своей реализации требует высокого авторитета руководителя, развитых лидерских качеств, нацеленности на задачу, наличия всей необходимой информации и возможности преодолевать и подавлять сопротивление изменениям. </a:t>
          </a:r>
        </a:p>
      </dsp:txBody>
      <dsp:txXfrm>
        <a:off x="441757" y="3817738"/>
        <a:ext cx="7638772" cy="100522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A656A-BB9F-4321-91EC-26FDCD783131}">
      <dsp:nvSpPr>
        <dsp:cNvPr id="0" name=""/>
        <dsp:cNvSpPr/>
      </dsp:nvSpPr>
      <dsp:spPr>
        <a:xfrm>
          <a:off x="0" y="405728"/>
          <a:ext cx="8136904" cy="604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D5CF82E-6047-418E-B2A4-C1D1C853810C}">
      <dsp:nvSpPr>
        <dsp:cNvPr id="0" name=""/>
        <dsp:cNvSpPr/>
      </dsp:nvSpPr>
      <dsp:spPr>
        <a:xfrm>
          <a:off x="387377" y="51488"/>
          <a:ext cx="7747532" cy="7084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Применение директивных стратегий наиболее целесообразно в условиях кризиса и угрозы банкротства. </a:t>
          </a:r>
        </a:p>
      </dsp:txBody>
      <dsp:txXfrm>
        <a:off x="421962" y="86073"/>
        <a:ext cx="7678362" cy="639310"/>
      </dsp:txXfrm>
    </dsp:sp>
    <dsp:sp modelId="{CED619DB-7376-4225-ACF8-CAB6A892E1E7}">
      <dsp:nvSpPr>
        <dsp:cNvPr id="0" name=""/>
        <dsp:cNvSpPr/>
      </dsp:nvSpPr>
      <dsp:spPr>
        <a:xfrm>
          <a:off x="0" y="2711047"/>
          <a:ext cx="8136904" cy="604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EBEFE21-6F71-4E68-A4AA-C4FB3CB709C5}">
      <dsp:nvSpPr>
        <dsp:cNvPr id="0" name=""/>
        <dsp:cNvSpPr/>
      </dsp:nvSpPr>
      <dsp:spPr>
        <a:xfrm>
          <a:off x="387377" y="1140128"/>
          <a:ext cx="7747532" cy="192515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Такая ситуация часто складывается под воздействием как внешних, так и внутренних факторов. Наиболее типичными внешними причинами, вызывающими к жизни директивные стратегии, являются нежелательные явления среди факторов конкуренции (например, выдвижение конкурентами на рынок новой продукции, более качественной и доступной по цене) или снижение продаж из-за неблагоприятного сочетания макроэкономических показателей. </a:t>
          </a:r>
        </a:p>
      </dsp:txBody>
      <dsp:txXfrm>
        <a:off x="481356" y="1234107"/>
        <a:ext cx="7559574" cy="1737201"/>
      </dsp:txXfrm>
    </dsp:sp>
    <dsp:sp modelId="{57808CDA-41FC-4682-904A-7215E37C7F7D}">
      <dsp:nvSpPr>
        <dsp:cNvPr id="0" name=""/>
        <dsp:cNvSpPr/>
      </dsp:nvSpPr>
      <dsp:spPr>
        <a:xfrm>
          <a:off x="0" y="3799687"/>
          <a:ext cx="8136904" cy="604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C62C5C0-8830-44AF-938F-FA20F53E5301}">
      <dsp:nvSpPr>
        <dsp:cNvPr id="0" name=""/>
        <dsp:cNvSpPr/>
      </dsp:nvSpPr>
      <dsp:spPr>
        <a:xfrm>
          <a:off x="387377" y="3445447"/>
          <a:ext cx="7747532" cy="7084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К внутренним причинам можно отнести очень высокую степень сопротивления проектируемым изменениям, независимо от того, какими бы мотивами поведения они ни вызывались. </a:t>
          </a:r>
        </a:p>
      </dsp:txBody>
      <dsp:txXfrm>
        <a:off x="421962" y="3480032"/>
        <a:ext cx="7678362" cy="639310"/>
      </dsp:txXfrm>
    </dsp:sp>
    <dsp:sp modelId="{B91A255D-50DE-46E7-8200-27938707B42D}">
      <dsp:nvSpPr>
        <dsp:cNvPr id="0" name=""/>
        <dsp:cNvSpPr/>
      </dsp:nvSpPr>
      <dsp:spPr>
        <a:xfrm>
          <a:off x="0" y="4888327"/>
          <a:ext cx="8136904" cy="6048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180CC32-BAC1-48D0-9052-54984EF83A1E}">
      <dsp:nvSpPr>
        <dsp:cNvPr id="0" name=""/>
        <dsp:cNvSpPr/>
      </dsp:nvSpPr>
      <dsp:spPr>
        <a:xfrm>
          <a:off x="387377" y="4534087"/>
          <a:ext cx="7747532" cy="7084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При директивном подходе люди, вовлеченные в изменения, вынуждены просто смириться с фактом изменений.</a:t>
          </a:r>
        </a:p>
      </dsp:txBody>
      <dsp:txXfrm>
        <a:off x="421962" y="4568672"/>
        <a:ext cx="7678362" cy="63931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78747-B00C-4ABD-8171-924E8338B6AB}">
      <dsp:nvSpPr>
        <dsp:cNvPr id="0" name=""/>
        <dsp:cNvSpPr/>
      </dsp:nvSpPr>
      <dsp:spPr>
        <a:xfrm>
          <a:off x="0" y="536177"/>
          <a:ext cx="8136904" cy="8064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860B230-350E-4D64-9D3C-0B189E8B78FB}">
      <dsp:nvSpPr>
        <dsp:cNvPr id="0" name=""/>
        <dsp:cNvSpPr/>
      </dsp:nvSpPr>
      <dsp:spPr>
        <a:xfrm>
          <a:off x="387377" y="63857"/>
          <a:ext cx="7747532" cy="94464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Власть распределяется между работодателем и персоналом, а изменения требуют процесса переговоров, достижения компромисса и согласия до начала реализации изменений.</a:t>
          </a:r>
        </a:p>
      </dsp:txBody>
      <dsp:txXfrm>
        <a:off x="433491" y="109971"/>
        <a:ext cx="7655304" cy="852412"/>
      </dsp:txXfrm>
    </dsp:sp>
    <dsp:sp modelId="{A7198BD4-4E77-4E27-94F2-FAD42208C5AD}">
      <dsp:nvSpPr>
        <dsp:cNvPr id="0" name=""/>
        <dsp:cNvSpPr/>
      </dsp:nvSpPr>
      <dsp:spPr>
        <a:xfrm>
          <a:off x="0" y="1987697"/>
          <a:ext cx="8136904" cy="8064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6BD6E63-F834-4A5D-A793-1ECD54FAF5B4}">
      <dsp:nvSpPr>
        <dsp:cNvPr id="0" name=""/>
        <dsp:cNvSpPr/>
      </dsp:nvSpPr>
      <dsp:spPr>
        <a:xfrm>
          <a:off x="387377" y="1515377"/>
          <a:ext cx="7747532" cy="94464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Менеджер является инициатором изменения и проявляет готовность вести переговоры с другими группами по всем возникающим вопросам, пойти на необходимые уступки. </a:t>
          </a:r>
        </a:p>
      </dsp:txBody>
      <dsp:txXfrm>
        <a:off x="433491" y="1561491"/>
        <a:ext cx="7655304" cy="852412"/>
      </dsp:txXfrm>
    </dsp:sp>
    <dsp:sp modelId="{D09A9045-8304-4A02-99F7-59716DEC6B12}">
      <dsp:nvSpPr>
        <dsp:cNvPr id="0" name=""/>
        <dsp:cNvSpPr/>
      </dsp:nvSpPr>
      <dsp:spPr>
        <a:xfrm>
          <a:off x="0" y="4170302"/>
          <a:ext cx="8136904" cy="8064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B178913D-E1DD-4CB8-BD24-B24A6DE605AA}">
      <dsp:nvSpPr>
        <dsp:cNvPr id="0" name=""/>
        <dsp:cNvSpPr/>
      </dsp:nvSpPr>
      <dsp:spPr>
        <a:xfrm>
          <a:off x="387377" y="2966897"/>
          <a:ext cx="7747532" cy="167572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На осуществление стратегии переговоров уходит несколько больше времени – в процессе переговоров с другими заинтересованными сторонами сложно предвидеть результаты, так как трудно заранее полностью определить, какие необходимо будет сделать уступки. Примером может служить изменение характера работы в обмен на повышение заработной платы и доли прибылей.</a:t>
          </a:r>
        </a:p>
      </dsp:txBody>
      <dsp:txXfrm>
        <a:off x="469179" y="3048699"/>
        <a:ext cx="7583928" cy="151212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F94A-C03E-411D-A537-AF3F3A3B55C0}">
      <dsp:nvSpPr>
        <dsp:cNvPr id="0" name=""/>
        <dsp:cNvSpPr/>
      </dsp:nvSpPr>
      <dsp:spPr>
        <a:xfrm>
          <a:off x="0" y="607313"/>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20E0EB6-4844-4ABD-AAFE-1BF892215D61}">
      <dsp:nvSpPr>
        <dsp:cNvPr id="0" name=""/>
        <dsp:cNvSpPr/>
      </dsp:nvSpPr>
      <dsp:spPr>
        <a:xfrm>
          <a:off x="360040" y="0"/>
          <a:ext cx="7825529" cy="66467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Менеджеры добиваются комплексных изменений в установках, ценностях и убеждениях персонала. </a:t>
          </a:r>
        </a:p>
      </dsp:txBody>
      <dsp:txXfrm>
        <a:off x="392487" y="32447"/>
        <a:ext cx="7760635" cy="599781"/>
      </dsp:txXfrm>
    </dsp:sp>
    <dsp:sp modelId="{0A9A9051-5CEC-466E-9896-5DBAC7D98B87}">
      <dsp:nvSpPr>
        <dsp:cNvPr id="0" name=""/>
        <dsp:cNvSpPr/>
      </dsp:nvSpPr>
      <dsp:spPr>
        <a:xfrm>
          <a:off x="0" y="1692366"/>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DEE78411-C49F-4AF0-9398-B7FB4E47AEDC}">
      <dsp:nvSpPr>
        <dsp:cNvPr id="0" name=""/>
        <dsp:cNvSpPr/>
      </dsp:nvSpPr>
      <dsp:spPr>
        <a:xfrm>
          <a:off x="360040" y="692178"/>
          <a:ext cx="7825529" cy="100585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Этот «нормативный» подход (т. е. исходящий из определения, что менеджеры думают правильно) нацелен на достижение приверженности и создания унифицированного видения, но не требует вовлечения и участия как обязательных элементов. </a:t>
          </a:r>
        </a:p>
      </dsp:txBody>
      <dsp:txXfrm>
        <a:off x="409142" y="741280"/>
        <a:ext cx="7727325" cy="907648"/>
      </dsp:txXfrm>
    </dsp:sp>
    <dsp:sp modelId="{CD6A4403-884C-4D33-9D1B-276DD063421C}">
      <dsp:nvSpPr>
        <dsp:cNvPr id="0" name=""/>
        <dsp:cNvSpPr/>
      </dsp:nvSpPr>
      <dsp:spPr>
        <a:xfrm>
          <a:off x="0" y="2616412"/>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BEE0770-EA08-45A2-88FD-16FFA0D33E20}">
      <dsp:nvSpPr>
        <dsp:cNvPr id="0" name=""/>
        <dsp:cNvSpPr/>
      </dsp:nvSpPr>
      <dsp:spPr>
        <a:xfrm>
          <a:off x="376375" y="1845366"/>
          <a:ext cx="7825529" cy="844846"/>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Предпринимается попытка не только заручиться согласием служащих на какие-то изменения, но и добиться чувства ответственности заинтересованных людей за достижение общих целей организации. </a:t>
          </a:r>
        </a:p>
      </dsp:txBody>
      <dsp:txXfrm>
        <a:off x="417617" y="1886608"/>
        <a:ext cx="7743045" cy="762362"/>
      </dsp:txXfrm>
    </dsp:sp>
    <dsp:sp modelId="{5BF53056-4587-49C7-86D4-19FD19D86C8D}">
      <dsp:nvSpPr>
        <dsp:cNvPr id="0" name=""/>
        <dsp:cNvSpPr/>
      </dsp:nvSpPr>
      <dsp:spPr>
        <a:xfrm>
          <a:off x="0" y="4174672"/>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216D7F7-B2AD-4376-826B-19B1DA6B9B7F}">
      <dsp:nvSpPr>
        <dsp:cNvPr id="0" name=""/>
        <dsp:cNvSpPr/>
      </dsp:nvSpPr>
      <dsp:spPr>
        <a:xfrm>
          <a:off x="376375" y="2769412"/>
          <a:ext cx="7825529" cy="147905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При создании качественно нового вида продукции или услуги желательно добиться того, чтобы служащие постоянно стремились к выполнению этой цели, постоянно выдвигая предложения по усовершенствованию, участвуя в разработках проектов по повышению качества, в работе кружков качества.</a:t>
          </a:r>
        </a:p>
      </dsp:txBody>
      <dsp:txXfrm>
        <a:off x="448577" y="2841614"/>
        <a:ext cx="7681125" cy="1334655"/>
      </dsp:txXfrm>
    </dsp:sp>
    <dsp:sp modelId="{55DCEB1A-DD5B-465F-9097-39606B99977E}">
      <dsp:nvSpPr>
        <dsp:cNvPr id="0" name=""/>
        <dsp:cNvSpPr/>
      </dsp:nvSpPr>
      <dsp:spPr>
        <a:xfrm>
          <a:off x="0" y="4934630"/>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E869F99-CDC3-4AB6-93C3-C2E8BF402AA2}">
      <dsp:nvSpPr>
        <dsp:cNvPr id="0" name=""/>
        <dsp:cNvSpPr/>
      </dsp:nvSpPr>
      <dsp:spPr>
        <a:xfrm>
          <a:off x="390404" y="4327672"/>
          <a:ext cx="7815730" cy="68075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 Иногда прибегают к помощи консультантов – специалистов в области поведения отдельных личностей и групп, которые способствуют процессу изменения отношения к работе. </a:t>
          </a:r>
        </a:p>
      </dsp:txBody>
      <dsp:txXfrm>
        <a:off x="423636" y="4360904"/>
        <a:ext cx="7749266" cy="614293"/>
      </dsp:txXfrm>
    </dsp:sp>
    <dsp:sp modelId="{758C6F51-09D0-49FC-AFC4-65A7C7282B9F}">
      <dsp:nvSpPr>
        <dsp:cNvPr id="0" name=""/>
        <dsp:cNvSpPr/>
      </dsp:nvSpPr>
      <dsp:spPr>
        <a:xfrm>
          <a:off x="0" y="5491350"/>
          <a:ext cx="8208912"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D5D6E501-BC18-45CE-9812-7735DF5606AF}">
      <dsp:nvSpPr>
        <dsp:cNvPr id="0" name=""/>
        <dsp:cNvSpPr/>
      </dsp:nvSpPr>
      <dsp:spPr>
        <a:xfrm>
          <a:off x="376375" y="5087630"/>
          <a:ext cx="7825529" cy="47751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00100" rtl="0">
            <a:lnSpc>
              <a:spcPct val="90000"/>
            </a:lnSpc>
            <a:spcBef>
              <a:spcPct val="0"/>
            </a:spcBef>
            <a:spcAft>
              <a:spcPct val="35000"/>
            </a:spcAft>
            <a:buNone/>
          </a:pPr>
          <a:r>
            <a:rPr lang="ru-RU" sz="1800" kern="1200" dirty="0"/>
            <a:t>Данный подход требует большего количества времени, чем директивные стратегии.</a:t>
          </a:r>
        </a:p>
      </dsp:txBody>
      <dsp:txXfrm>
        <a:off x="399686" y="5110941"/>
        <a:ext cx="7778907" cy="43089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54FC8-4742-4DFE-815C-2B83F98BF305}">
      <dsp:nvSpPr>
        <dsp:cNvPr id="0" name=""/>
        <dsp:cNvSpPr/>
      </dsp:nvSpPr>
      <dsp:spPr>
        <a:xfrm>
          <a:off x="0" y="790697"/>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F5776FCA-87D9-4AAC-A511-EB4D5AD3B611}">
      <dsp:nvSpPr>
        <dsp:cNvPr id="0" name=""/>
        <dsp:cNvSpPr/>
      </dsp:nvSpPr>
      <dsp:spPr>
        <a:xfrm>
          <a:off x="394233" y="144017"/>
          <a:ext cx="7884657" cy="80903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i="1" kern="1200" dirty="0"/>
            <a:t>Аналитическая стратегия</a:t>
          </a:r>
          <a:r>
            <a:rPr lang="ru-RU" sz="1800" kern="1200" dirty="0"/>
            <a:t> – это теоретический подход к процессу изменений с использованием аналогичных вышеописанных стратегий изменений.</a:t>
          </a:r>
        </a:p>
      </dsp:txBody>
      <dsp:txXfrm>
        <a:off x="433727" y="183511"/>
        <a:ext cx="7805669" cy="730051"/>
      </dsp:txXfrm>
    </dsp:sp>
    <dsp:sp modelId="{7CB25597-CE9E-4ABA-91C1-F83FE066F43E}">
      <dsp:nvSpPr>
        <dsp:cNvPr id="0" name=""/>
        <dsp:cNvSpPr/>
      </dsp:nvSpPr>
      <dsp:spPr>
        <a:xfrm>
          <a:off x="0" y="1998972"/>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A9C437E-1849-4D2A-9392-3F55497F330D}">
      <dsp:nvSpPr>
        <dsp:cNvPr id="0" name=""/>
        <dsp:cNvSpPr/>
      </dsp:nvSpPr>
      <dsp:spPr>
        <a:xfrm>
          <a:off x="394233" y="1127297"/>
          <a:ext cx="7884657" cy="1034035"/>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Он применяется последовательно от анализа и диагностики ситуации, через постановку целей, проектирование процесса изменений, оценку результатов до определения до определения целей следующего этапа в процессе изменений.</a:t>
          </a:r>
        </a:p>
      </dsp:txBody>
      <dsp:txXfrm>
        <a:off x="444710" y="1177774"/>
        <a:ext cx="7783703" cy="933081"/>
      </dsp:txXfrm>
    </dsp:sp>
    <dsp:sp modelId="{84323BE6-42BF-40B4-B2E9-32A386FAD90F}">
      <dsp:nvSpPr>
        <dsp:cNvPr id="0" name=""/>
        <dsp:cNvSpPr/>
      </dsp:nvSpPr>
      <dsp:spPr>
        <a:xfrm>
          <a:off x="0" y="2739332"/>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EFB5BCE-5DED-4069-BA76-B253AB37AE33}">
      <dsp:nvSpPr>
        <dsp:cNvPr id="0" name=""/>
        <dsp:cNvSpPr/>
      </dsp:nvSpPr>
      <dsp:spPr>
        <a:xfrm>
          <a:off x="394233" y="2335572"/>
          <a:ext cx="7884657" cy="56612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Это рациональный и логический подход, который предпочитают внешние консультанты.</a:t>
          </a:r>
        </a:p>
      </dsp:txBody>
      <dsp:txXfrm>
        <a:off x="421869" y="2363208"/>
        <a:ext cx="7829385" cy="510848"/>
      </dsp:txXfrm>
    </dsp:sp>
    <dsp:sp modelId="{33E4837F-108D-4650-A730-B69D12257082}">
      <dsp:nvSpPr>
        <dsp:cNvPr id="0" name=""/>
        <dsp:cNvSpPr/>
      </dsp:nvSpPr>
      <dsp:spPr>
        <a:xfrm>
          <a:off x="0" y="4170459"/>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60FAA6F-9295-440C-8FA7-F71F84B55B7D}">
      <dsp:nvSpPr>
        <dsp:cNvPr id="0" name=""/>
        <dsp:cNvSpPr/>
      </dsp:nvSpPr>
      <dsp:spPr>
        <a:xfrm>
          <a:off x="394233" y="3075932"/>
          <a:ext cx="7884657" cy="125688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При реализации аналитической стратегии обычно используют технических экспертов для изучения поставленных проблем. Часто команды менеджеров, включающие экспертов из ведущих отделов или специальных консультантов, работают над конкретной проблемой (например, изменение системы распределения, создание нового цеха).</a:t>
          </a:r>
        </a:p>
      </dsp:txBody>
      <dsp:txXfrm>
        <a:off x="455589" y="3137288"/>
        <a:ext cx="7761945" cy="1134175"/>
      </dsp:txXfrm>
    </dsp:sp>
    <dsp:sp modelId="{26D766D6-34E4-4380-AA6E-6E5A1D99AEEC}">
      <dsp:nvSpPr>
        <dsp:cNvPr id="0" name=""/>
        <dsp:cNvSpPr/>
      </dsp:nvSpPr>
      <dsp:spPr>
        <a:xfrm>
          <a:off x="0" y="4669419"/>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4E20CA4-F46B-4095-BE95-73A30906A784}">
      <dsp:nvSpPr>
        <dsp:cNvPr id="0" name=""/>
        <dsp:cNvSpPr/>
      </dsp:nvSpPr>
      <dsp:spPr>
        <a:xfrm>
          <a:off x="394233" y="4507059"/>
          <a:ext cx="7884657" cy="32472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Обычно этот подход реализуется под строгим руководством менеджера.</a:t>
          </a:r>
        </a:p>
      </dsp:txBody>
      <dsp:txXfrm>
        <a:off x="410085" y="4522911"/>
        <a:ext cx="7852953" cy="293016"/>
      </dsp:txXfrm>
    </dsp:sp>
    <dsp:sp modelId="{5968BFCB-8800-4C42-904B-31C575AFB5BE}">
      <dsp:nvSpPr>
        <dsp:cNvPr id="0" name=""/>
        <dsp:cNvSpPr/>
      </dsp:nvSpPr>
      <dsp:spPr>
        <a:xfrm>
          <a:off x="0" y="5356587"/>
          <a:ext cx="8280920" cy="2772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D20BA82-8B68-41FA-8987-7B956EBA24E1}">
      <dsp:nvSpPr>
        <dsp:cNvPr id="0" name=""/>
        <dsp:cNvSpPr/>
      </dsp:nvSpPr>
      <dsp:spPr>
        <a:xfrm>
          <a:off x="394233" y="5006019"/>
          <a:ext cx="7884657" cy="51292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800100" rtl="0">
            <a:lnSpc>
              <a:spcPct val="90000"/>
            </a:lnSpc>
            <a:spcBef>
              <a:spcPct val="0"/>
            </a:spcBef>
            <a:spcAft>
              <a:spcPct val="35000"/>
            </a:spcAft>
            <a:buNone/>
          </a:pPr>
          <a:r>
            <a:rPr lang="ru-RU" sz="1800" kern="1200" dirty="0"/>
            <a:t>Результатом является получение оптимальных с технической точки зрения решений, при этом проблемы сотрудников особо не учитываются.</a:t>
          </a:r>
        </a:p>
      </dsp:txBody>
      <dsp:txXfrm>
        <a:off x="419272" y="5031058"/>
        <a:ext cx="7834579" cy="46284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14DE3-0230-4C13-824D-67ACA2099008}">
      <dsp:nvSpPr>
        <dsp:cNvPr id="0" name=""/>
        <dsp:cNvSpPr/>
      </dsp:nvSpPr>
      <dsp:spPr>
        <a:xfrm>
          <a:off x="0" y="746693"/>
          <a:ext cx="8280920"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1F07023-3D32-4F4F-A5AC-26A2BD91FF52}">
      <dsp:nvSpPr>
        <dsp:cNvPr id="0" name=""/>
        <dsp:cNvSpPr/>
      </dsp:nvSpPr>
      <dsp:spPr>
        <a:xfrm>
          <a:off x="394233" y="108980"/>
          <a:ext cx="7884657" cy="711513"/>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755650" rtl="0">
            <a:lnSpc>
              <a:spcPct val="90000"/>
            </a:lnSpc>
            <a:spcBef>
              <a:spcPct val="0"/>
            </a:spcBef>
            <a:spcAft>
              <a:spcPct val="35000"/>
            </a:spcAft>
            <a:buNone/>
          </a:pPr>
          <a:r>
            <a:rPr lang="ru-RU" sz="1700" kern="1200" baseline="0" dirty="0"/>
            <a:t>Поведение менеджеров на практике расходится с постулатами аналитической теоретической модели. Различия между управленческой мыслью и реальными управленческими действиями практически полностью размываются.</a:t>
          </a:r>
        </a:p>
      </dsp:txBody>
      <dsp:txXfrm>
        <a:off x="428966" y="143713"/>
        <a:ext cx="7815191" cy="642047"/>
      </dsp:txXfrm>
    </dsp:sp>
    <dsp:sp modelId="{C8FF509D-E5BE-4E07-BD7F-AF17AC5055DB}">
      <dsp:nvSpPr>
        <dsp:cNvPr id="0" name=""/>
        <dsp:cNvSpPr/>
      </dsp:nvSpPr>
      <dsp:spPr>
        <a:xfrm>
          <a:off x="0" y="1553355"/>
          <a:ext cx="8280920"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C8DD29B-1CB8-412F-A994-B888A1C08BF2}">
      <dsp:nvSpPr>
        <dsp:cNvPr id="0" name=""/>
        <dsp:cNvSpPr/>
      </dsp:nvSpPr>
      <dsp:spPr>
        <a:xfrm>
          <a:off x="394233" y="899693"/>
          <a:ext cx="7884657" cy="727461"/>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755650" rtl="0">
            <a:lnSpc>
              <a:spcPct val="90000"/>
            </a:lnSpc>
            <a:spcBef>
              <a:spcPct val="0"/>
            </a:spcBef>
            <a:spcAft>
              <a:spcPct val="35000"/>
            </a:spcAft>
            <a:buNone/>
          </a:pPr>
          <a:r>
            <a:rPr lang="ru-RU" sz="1700" kern="1200" baseline="0" dirty="0"/>
            <a:t>Идеи менеджеров не расходятся с тем, что они делают, поэтому на практике управление изменениями часто осуществляется с помощью подхода «готовься, целься, огонь». </a:t>
          </a:r>
        </a:p>
      </dsp:txBody>
      <dsp:txXfrm>
        <a:off x="429745" y="935205"/>
        <a:ext cx="7813633" cy="656437"/>
      </dsp:txXfrm>
    </dsp:sp>
    <dsp:sp modelId="{9893B83F-C2E5-4173-8DF4-4924F4A78FBB}">
      <dsp:nvSpPr>
        <dsp:cNvPr id="0" name=""/>
        <dsp:cNvSpPr/>
      </dsp:nvSpPr>
      <dsp:spPr>
        <a:xfrm>
          <a:off x="0" y="2477169"/>
          <a:ext cx="8280920"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1524EE0-231F-43D7-A1E0-DCDD814CC52E}">
      <dsp:nvSpPr>
        <dsp:cNvPr id="0" name=""/>
        <dsp:cNvSpPr/>
      </dsp:nvSpPr>
      <dsp:spPr>
        <a:xfrm>
          <a:off x="394233" y="1706355"/>
          <a:ext cx="7884657" cy="844614"/>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755650" rtl="0">
            <a:lnSpc>
              <a:spcPct val="90000"/>
            </a:lnSpc>
            <a:spcBef>
              <a:spcPct val="0"/>
            </a:spcBef>
            <a:spcAft>
              <a:spcPct val="35000"/>
            </a:spcAft>
            <a:buNone/>
          </a:pPr>
          <a:r>
            <a:rPr lang="ru-RU" sz="1700" kern="1200" baseline="0" dirty="0"/>
            <a:t>Этот типичный подход начинается с распространенного признания существования некоторых проблем, хотя эти проблемы пока четко не определены.</a:t>
          </a:r>
        </a:p>
      </dsp:txBody>
      <dsp:txXfrm>
        <a:off x="435464" y="1747586"/>
        <a:ext cx="7802195" cy="762152"/>
      </dsp:txXfrm>
    </dsp:sp>
    <dsp:sp modelId="{420B13C6-7F52-408F-9DDC-8F7F9DA10210}">
      <dsp:nvSpPr>
        <dsp:cNvPr id="0" name=""/>
        <dsp:cNvSpPr/>
      </dsp:nvSpPr>
      <dsp:spPr>
        <a:xfrm>
          <a:off x="0" y="3569487"/>
          <a:ext cx="8280920"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427163A2-B0C4-42D6-8767-21F2477D2E97}">
      <dsp:nvSpPr>
        <dsp:cNvPr id="0" name=""/>
        <dsp:cNvSpPr/>
      </dsp:nvSpPr>
      <dsp:spPr>
        <a:xfrm>
          <a:off x="394233" y="2630169"/>
          <a:ext cx="7884657" cy="10131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755650" rtl="0">
            <a:lnSpc>
              <a:spcPct val="90000"/>
            </a:lnSpc>
            <a:spcBef>
              <a:spcPct val="0"/>
            </a:spcBef>
            <a:spcAft>
              <a:spcPct val="35000"/>
            </a:spcAft>
            <a:buNone/>
          </a:pPr>
          <a:r>
            <a:rPr lang="ru-RU" sz="1700" kern="1200" baseline="0" dirty="0"/>
            <a:t>Поиск возможных решений, часто методом проб и ошибок, приводит к прояснению характера проблемы, прежде чем возникает общее понимание возможного оптимального решения или как минимум схема, в рамках которой его можно найти.</a:t>
          </a:r>
        </a:p>
      </dsp:txBody>
      <dsp:txXfrm>
        <a:off x="443689" y="2679625"/>
        <a:ext cx="7785745" cy="914205"/>
      </dsp:txXfrm>
    </dsp:sp>
    <dsp:sp modelId="{2299D849-0A7B-4FB4-9A0E-8360DFD2014C}">
      <dsp:nvSpPr>
        <dsp:cNvPr id="0" name=""/>
        <dsp:cNvSpPr/>
      </dsp:nvSpPr>
      <dsp:spPr>
        <a:xfrm>
          <a:off x="0" y="5254793"/>
          <a:ext cx="8280920" cy="126000"/>
        </a:xfrm>
        <a:prstGeom prst="rect">
          <a:avLst/>
        </a:prstGeom>
        <a:solidFill>
          <a:schemeClr val="accent3">
            <a:lumMod val="75000"/>
            <a:alpha val="9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34F4120-AD62-4C8B-8A9B-C8303BC44E76}">
      <dsp:nvSpPr>
        <dsp:cNvPr id="0" name=""/>
        <dsp:cNvSpPr/>
      </dsp:nvSpPr>
      <dsp:spPr>
        <a:xfrm>
          <a:off x="394233" y="3722487"/>
          <a:ext cx="7884657" cy="1606106"/>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099" tIns="0" rIns="219099" bIns="0" numCol="1" spcCol="1270" anchor="ctr" anchorCtr="0">
          <a:noAutofit/>
        </a:bodyPr>
        <a:lstStyle/>
        <a:p>
          <a:pPr marL="0" lvl="0" indent="0" algn="l" defTabSz="755650" rtl="0">
            <a:lnSpc>
              <a:spcPct val="90000"/>
            </a:lnSpc>
            <a:spcBef>
              <a:spcPct val="0"/>
            </a:spcBef>
            <a:spcAft>
              <a:spcPct val="35000"/>
            </a:spcAft>
            <a:buNone/>
          </a:pPr>
          <a:r>
            <a:rPr lang="ru-RU" sz="1700" kern="1200" baseline="0" dirty="0"/>
            <a:t>Этот тип стратегий отличается от аналитических в двух аспектах: 1)  проблема не так четко определена; 2) часто менеджер не оказывает существенного влияния на сотрудников, вовлеченных в планирование изменения. Как правило, среди этих сотрудников есть люди, на которых скажется введение изменений. Группа пробует целый ряд подходов к решению проблемы и учится на своих ошибках.</a:t>
          </a:r>
        </a:p>
      </dsp:txBody>
      <dsp:txXfrm>
        <a:off x="472637" y="3800891"/>
        <a:ext cx="7727849" cy="144929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D425C-B58A-405C-83F2-541A7B90F0A1}">
      <dsp:nvSpPr>
        <dsp:cNvPr id="0" name=""/>
        <dsp:cNvSpPr/>
      </dsp:nvSpPr>
      <dsp:spPr>
        <a:xfrm>
          <a:off x="0" y="731903"/>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1. Простота;</a:t>
          </a:r>
        </a:p>
      </dsp:txBody>
      <dsp:txXfrm>
        <a:off x="13226" y="745129"/>
        <a:ext cx="8182460" cy="244481"/>
      </dsp:txXfrm>
    </dsp:sp>
    <dsp:sp modelId="{C1244C8B-4477-43A4-A4C2-B472C0289836}">
      <dsp:nvSpPr>
        <dsp:cNvPr id="0" name=""/>
        <dsp:cNvSpPr/>
      </dsp:nvSpPr>
      <dsp:spPr>
        <a:xfrm>
          <a:off x="0" y="1011190"/>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2. Использование метафор, аналогий и примеров; </a:t>
          </a:r>
        </a:p>
      </dsp:txBody>
      <dsp:txXfrm>
        <a:off x="13226" y="1024416"/>
        <a:ext cx="8182460" cy="244481"/>
      </dsp:txXfrm>
    </dsp:sp>
    <dsp:sp modelId="{FAFC9F42-A863-4B6B-8E48-18DEA2551C07}">
      <dsp:nvSpPr>
        <dsp:cNvPr id="0" name=""/>
        <dsp:cNvSpPr/>
      </dsp:nvSpPr>
      <dsp:spPr>
        <a:xfrm>
          <a:off x="0" y="1290476"/>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3. Разнообразие средств агитации;</a:t>
          </a:r>
        </a:p>
      </dsp:txBody>
      <dsp:txXfrm>
        <a:off x="13226" y="1303702"/>
        <a:ext cx="8182460" cy="244481"/>
      </dsp:txXfrm>
    </dsp:sp>
    <dsp:sp modelId="{47814853-AB92-461E-BA25-E0B042642C9B}">
      <dsp:nvSpPr>
        <dsp:cNvPr id="0" name=""/>
        <dsp:cNvSpPr/>
      </dsp:nvSpPr>
      <dsp:spPr>
        <a:xfrm>
          <a:off x="0" y="1569763"/>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4. Неустанное повторение;</a:t>
          </a:r>
        </a:p>
      </dsp:txBody>
      <dsp:txXfrm>
        <a:off x="13226" y="1582989"/>
        <a:ext cx="8182460" cy="244481"/>
      </dsp:txXfrm>
    </dsp:sp>
    <dsp:sp modelId="{9873B1F9-2D7C-4E49-8B71-A12AC0853228}">
      <dsp:nvSpPr>
        <dsp:cNvPr id="0" name=""/>
        <dsp:cNvSpPr/>
      </dsp:nvSpPr>
      <dsp:spPr>
        <a:xfrm>
          <a:off x="0" y="1849049"/>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5. Личный пример;</a:t>
          </a:r>
        </a:p>
      </dsp:txBody>
      <dsp:txXfrm>
        <a:off x="13226" y="1862275"/>
        <a:ext cx="8182460" cy="244481"/>
      </dsp:txXfrm>
    </dsp:sp>
    <dsp:sp modelId="{134DE31B-4C80-4DD1-ACEC-A9161D0CFD1F}">
      <dsp:nvSpPr>
        <dsp:cNvPr id="0" name=""/>
        <dsp:cNvSpPr/>
      </dsp:nvSpPr>
      <dsp:spPr>
        <a:xfrm>
          <a:off x="0" y="2128336"/>
          <a:ext cx="8208912" cy="4608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6. Разъяснение кажущегося несоответствия действий провозглашенному курсу;</a:t>
          </a:r>
        </a:p>
      </dsp:txBody>
      <dsp:txXfrm>
        <a:off x="22498" y="2150834"/>
        <a:ext cx="8163916" cy="415877"/>
      </dsp:txXfrm>
    </dsp:sp>
    <dsp:sp modelId="{9A012E20-5774-4B59-9AC7-F3E61B92BB57}">
      <dsp:nvSpPr>
        <dsp:cNvPr id="0" name=""/>
        <dsp:cNvSpPr/>
      </dsp:nvSpPr>
      <dsp:spPr>
        <a:xfrm>
          <a:off x="0" y="2597563"/>
          <a:ext cx="8208912" cy="2709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t>7. Желание понять друг друга.</a:t>
          </a:r>
        </a:p>
      </dsp:txBody>
      <dsp:txXfrm>
        <a:off x="13226" y="2610789"/>
        <a:ext cx="8182460" cy="244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565A4-A1D9-4F97-9B71-12CEB3C07AF4}">
      <dsp:nvSpPr>
        <dsp:cNvPr id="0" name=""/>
        <dsp:cNvSpPr/>
      </dsp:nvSpPr>
      <dsp:spPr>
        <a:xfrm>
          <a:off x="4229" y="443616"/>
          <a:ext cx="2838814"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1. Намечаемые руководством новые цели;</a:t>
          </a:r>
        </a:p>
      </dsp:txBody>
      <dsp:txXfrm>
        <a:off x="4229" y="443616"/>
        <a:ext cx="2838814" cy="1288086"/>
      </dsp:txXfrm>
    </dsp:sp>
    <dsp:sp modelId="{9C80F44B-9504-48CE-A44A-AC994EE04EE8}">
      <dsp:nvSpPr>
        <dsp:cNvPr id="0" name=""/>
        <dsp:cNvSpPr/>
      </dsp:nvSpPr>
      <dsp:spPr>
        <a:xfrm>
          <a:off x="3057724" y="443616"/>
          <a:ext cx="2146811"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2. Требования работников, профсоюзов;</a:t>
          </a:r>
        </a:p>
      </dsp:txBody>
      <dsp:txXfrm>
        <a:off x="3057724" y="443616"/>
        <a:ext cx="2146811" cy="1288086"/>
      </dsp:txXfrm>
    </dsp:sp>
    <dsp:sp modelId="{4251F4DF-A688-4D40-8C93-77ECC3082490}">
      <dsp:nvSpPr>
        <dsp:cNvPr id="0" name=""/>
        <dsp:cNvSpPr/>
      </dsp:nvSpPr>
      <dsp:spPr>
        <a:xfrm>
          <a:off x="5419217" y="443616"/>
          <a:ext cx="2764019"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3. Низкие показатели деятельности компании;</a:t>
          </a:r>
        </a:p>
      </dsp:txBody>
      <dsp:txXfrm>
        <a:off x="5419217" y="443616"/>
        <a:ext cx="2764019" cy="1288086"/>
      </dsp:txXfrm>
    </dsp:sp>
    <dsp:sp modelId="{D6AD60F5-BAF5-4777-8FC6-1E1467B44F3D}">
      <dsp:nvSpPr>
        <dsp:cNvPr id="0" name=""/>
        <dsp:cNvSpPr/>
      </dsp:nvSpPr>
      <dsp:spPr>
        <a:xfrm>
          <a:off x="312833" y="1946384"/>
          <a:ext cx="2838814"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4. Характеристики персонала: возраст, пол, квалификация, мотивация;</a:t>
          </a:r>
        </a:p>
      </dsp:txBody>
      <dsp:txXfrm>
        <a:off x="312833" y="1946384"/>
        <a:ext cx="2838814" cy="1288086"/>
      </dsp:txXfrm>
    </dsp:sp>
    <dsp:sp modelId="{0655D532-0861-4FA6-B00B-E725B95D799B}">
      <dsp:nvSpPr>
        <dsp:cNvPr id="0" name=""/>
        <dsp:cNvSpPr/>
      </dsp:nvSpPr>
      <dsp:spPr>
        <a:xfrm>
          <a:off x="3366328" y="1946384"/>
          <a:ext cx="2146811"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5. Установки и приоритеты высшего руководства;</a:t>
          </a:r>
        </a:p>
      </dsp:txBody>
      <dsp:txXfrm>
        <a:off x="3366328" y="1946384"/>
        <a:ext cx="2146811" cy="1288086"/>
      </dsp:txXfrm>
    </dsp:sp>
    <dsp:sp modelId="{33226008-A4D4-4D6F-AD53-91B123154A8B}">
      <dsp:nvSpPr>
        <dsp:cNvPr id="0" name=""/>
        <dsp:cNvSpPr/>
      </dsp:nvSpPr>
      <dsp:spPr>
        <a:xfrm>
          <a:off x="5727821" y="1946384"/>
          <a:ext cx="2146811" cy="1288086"/>
        </a:xfrm>
        <a:prstGeom prst="rect">
          <a:avLst/>
        </a:prstGeom>
        <a:solidFill>
          <a:schemeClr val="accent3">
            <a:lumMod val="40000"/>
            <a:lumOff val="6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ru-RU" sz="2000" kern="1200" dirty="0"/>
            <a:t>6. Кадровые изменения.</a:t>
          </a:r>
        </a:p>
      </dsp:txBody>
      <dsp:txXfrm>
        <a:off x="5727821" y="1946384"/>
        <a:ext cx="2146811" cy="128808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01555-6703-4AA6-A57B-09B9278B5766}">
      <dsp:nvSpPr>
        <dsp:cNvPr id="0" name=""/>
        <dsp:cNvSpPr/>
      </dsp:nvSpPr>
      <dsp:spPr>
        <a:xfrm>
          <a:off x="0" y="3898933"/>
          <a:ext cx="8352928" cy="707703"/>
        </a:xfrm>
        <a:prstGeom prst="rect">
          <a:avLst/>
        </a:prstGeom>
        <a:solidFill>
          <a:schemeClr val="accent3">
            <a:lumMod val="20000"/>
            <a:lumOff val="8000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В ходе его выясняется, каким образом можно повлиять на выполнение целей и следует ли поддерживать наметившееся развитие.</a:t>
          </a:r>
        </a:p>
      </dsp:txBody>
      <dsp:txXfrm>
        <a:off x="0" y="3898933"/>
        <a:ext cx="8352928" cy="707703"/>
      </dsp:txXfrm>
    </dsp:sp>
    <dsp:sp modelId="{434C8330-8C05-4D7F-B3A1-C3698308497D}">
      <dsp:nvSpPr>
        <dsp:cNvPr id="0" name=""/>
        <dsp:cNvSpPr/>
      </dsp:nvSpPr>
      <dsp:spPr>
        <a:xfrm rot="10800000">
          <a:off x="0" y="2157539"/>
          <a:ext cx="8352928" cy="1752009"/>
        </a:xfrm>
        <a:prstGeom prst="upArrowCallout">
          <a:avLst/>
        </a:prstGeom>
        <a:solidFill>
          <a:schemeClr val="bg1">
            <a:lumMod val="9500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Для своевременного выявления отклонения рекомендуется контролировать выполнение плана, при этом проверяется реализация отдельных составных частей (фаз, этапов) плана за определенный период, т. е. достижение намеченных целей организационных изменений подвергается последовательному контролю.</a:t>
          </a:r>
        </a:p>
      </dsp:txBody>
      <dsp:txXfrm rot="10800000">
        <a:off x="0" y="2157539"/>
        <a:ext cx="8352928" cy="1138403"/>
      </dsp:txXfrm>
    </dsp:sp>
    <dsp:sp modelId="{F2086D2C-5000-45A3-8D56-2BF4B59ACC44}">
      <dsp:nvSpPr>
        <dsp:cNvPr id="0" name=""/>
        <dsp:cNvSpPr/>
      </dsp:nvSpPr>
      <dsp:spPr>
        <a:xfrm rot="10800000">
          <a:off x="0" y="1079707"/>
          <a:ext cx="8352928" cy="1088448"/>
        </a:xfrm>
        <a:prstGeom prst="upArrowCallout">
          <a:avLst/>
        </a:prstGeom>
        <a:solidFill>
          <a:schemeClr val="accent3">
            <a:lumMod val="20000"/>
            <a:lumOff val="8000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Далее следует сопоставление фактических и намеченных показателей, выявляются отклонения от поставленных целей и вносятся необходимые коррективы.</a:t>
          </a:r>
        </a:p>
      </dsp:txBody>
      <dsp:txXfrm rot="10800000">
        <a:off x="0" y="1079707"/>
        <a:ext cx="8352928" cy="707241"/>
      </dsp:txXfrm>
    </dsp:sp>
    <dsp:sp modelId="{88360C4B-FE28-4BE9-92D4-B50F31F3405F}">
      <dsp:nvSpPr>
        <dsp:cNvPr id="0" name=""/>
        <dsp:cNvSpPr/>
      </dsp:nvSpPr>
      <dsp:spPr>
        <a:xfrm rot="10800000">
          <a:off x="0" y="1874"/>
          <a:ext cx="8352928" cy="1088448"/>
        </a:xfrm>
        <a:prstGeom prst="upArrowCallout">
          <a:avLst/>
        </a:prstGeom>
        <a:solidFill>
          <a:schemeClr val="bg1">
            <a:lumMod val="9500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ru-RU" sz="1800" kern="1200" dirty="0"/>
            <a:t>Прежде всего, необходимо определить частные цели и на их базе установить оценочные стандарты. </a:t>
          </a:r>
        </a:p>
      </dsp:txBody>
      <dsp:txXfrm rot="10800000">
        <a:off x="0" y="1874"/>
        <a:ext cx="8352928" cy="707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77A6A-6335-48AB-B12A-765BB0C3FF80}">
      <dsp:nvSpPr>
        <dsp:cNvPr id="0" name=""/>
        <dsp:cNvSpPr/>
      </dsp:nvSpPr>
      <dsp:spPr>
        <a:xfrm>
          <a:off x="0" y="452715"/>
          <a:ext cx="8316924" cy="7056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7489590-6C0D-4718-AC23-555CD702B21A}">
      <dsp:nvSpPr>
        <dsp:cNvPr id="0" name=""/>
        <dsp:cNvSpPr/>
      </dsp:nvSpPr>
      <dsp:spPr>
        <a:xfrm>
          <a:off x="395947" y="39435"/>
          <a:ext cx="7918938" cy="8265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800100" rtl="0">
            <a:lnSpc>
              <a:spcPct val="90000"/>
            </a:lnSpc>
            <a:spcBef>
              <a:spcPct val="0"/>
            </a:spcBef>
            <a:spcAft>
              <a:spcPct val="35000"/>
            </a:spcAft>
            <a:buNone/>
          </a:pPr>
          <a:r>
            <a:rPr lang="ru-RU" sz="1800" b="1" i="1" kern="1200" dirty="0"/>
            <a:t>Незапланированные (противодействующие) изменения</a:t>
          </a:r>
          <a:r>
            <a:rPr lang="ru-RU" sz="1800" i="1" kern="1200" dirty="0"/>
            <a:t> </a:t>
          </a:r>
          <a:r>
            <a:rPr lang="ru-RU" sz="1800" kern="1200" dirty="0"/>
            <a:t>происходят спонтанно или случайно и, как правило, не имеют эволюционного характера.</a:t>
          </a:r>
        </a:p>
      </dsp:txBody>
      <dsp:txXfrm>
        <a:off x="436296" y="79784"/>
        <a:ext cx="7838240" cy="745862"/>
      </dsp:txXfrm>
    </dsp:sp>
    <dsp:sp modelId="{823EF1F7-81DD-4FCC-8609-200FF2BC3500}">
      <dsp:nvSpPr>
        <dsp:cNvPr id="0" name=""/>
        <dsp:cNvSpPr/>
      </dsp:nvSpPr>
      <dsp:spPr>
        <a:xfrm>
          <a:off x="0" y="3015791"/>
          <a:ext cx="8316924" cy="7056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4C2BD999-1E3D-486D-AB3D-0C270639D01C}">
      <dsp:nvSpPr>
        <dsp:cNvPr id="0" name=""/>
        <dsp:cNvSpPr/>
      </dsp:nvSpPr>
      <dsp:spPr>
        <a:xfrm>
          <a:off x="395947" y="1309515"/>
          <a:ext cx="7918938" cy="21195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800100" rtl="0">
            <a:lnSpc>
              <a:spcPct val="90000"/>
            </a:lnSpc>
            <a:spcBef>
              <a:spcPct val="0"/>
            </a:spcBef>
            <a:spcAft>
              <a:spcPct val="35000"/>
            </a:spcAft>
            <a:buNone/>
          </a:pPr>
          <a:r>
            <a:rPr lang="ru-RU" sz="1800" kern="1200" dirty="0"/>
            <a:t>В каждой организации происходит много различных и естественных изменений, которые могут оказаться </a:t>
          </a:r>
          <a:r>
            <a:rPr lang="ru-RU" sz="1800" b="1" i="1" kern="1200" dirty="0"/>
            <a:t>негативными</a:t>
          </a:r>
          <a:r>
            <a:rPr lang="ru-RU" sz="1800" kern="1200" dirty="0"/>
            <a:t>, разрушительными  (например, незаконная забастовка, приведшая к закрытию предприятия, устаревание оборудования), и </a:t>
          </a:r>
          <a:r>
            <a:rPr lang="ru-RU" sz="1800" b="1" i="1" kern="1200" dirty="0"/>
            <a:t>позитивными</a:t>
          </a:r>
          <a:r>
            <a:rPr lang="ru-RU" sz="1800" kern="1200" dirty="0"/>
            <a:t> (например, межличностный конфликт, способствующий разработке новых процедур, предназначенных для приведения в соответствие процессов деятельности двух подразделений, получение технического и управленческого опыта за годы работы).</a:t>
          </a:r>
        </a:p>
      </dsp:txBody>
      <dsp:txXfrm>
        <a:off x="499415" y="1412983"/>
        <a:ext cx="7712002" cy="1912620"/>
      </dsp:txXfrm>
    </dsp:sp>
    <dsp:sp modelId="{141CB228-EE38-49F7-BDB8-C57E2120BF0E}">
      <dsp:nvSpPr>
        <dsp:cNvPr id="0" name=""/>
        <dsp:cNvSpPr/>
      </dsp:nvSpPr>
      <dsp:spPr>
        <a:xfrm>
          <a:off x="0" y="4583556"/>
          <a:ext cx="8316924" cy="7056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AEC33B7-E6FE-46E6-80B0-338AE79734F1}">
      <dsp:nvSpPr>
        <dsp:cNvPr id="0" name=""/>
        <dsp:cNvSpPr/>
      </dsp:nvSpPr>
      <dsp:spPr>
        <a:xfrm>
          <a:off x="395947" y="3872591"/>
          <a:ext cx="7918938" cy="112424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52" tIns="0" rIns="220052" bIns="0" numCol="1" spcCol="1270" anchor="ctr" anchorCtr="0">
          <a:noAutofit/>
        </a:bodyPr>
        <a:lstStyle/>
        <a:p>
          <a:pPr marL="0" lvl="0" indent="0" algn="l" defTabSz="800100" rtl="0">
            <a:lnSpc>
              <a:spcPct val="90000"/>
            </a:lnSpc>
            <a:spcBef>
              <a:spcPct val="0"/>
            </a:spcBef>
            <a:spcAft>
              <a:spcPct val="35000"/>
            </a:spcAft>
            <a:buNone/>
          </a:pPr>
          <a:r>
            <a:rPr lang="ru-RU" sz="1800" kern="1200" dirty="0"/>
            <a:t>Большинство незапланированных изменений возникают тогда, когда организации должны внезапно реагировать на новые изменения. Такие изменения называются </a:t>
          </a:r>
          <a:r>
            <a:rPr lang="ru-RU" sz="1800" i="1" kern="1200" dirty="0"/>
            <a:t>противодействующими, адаптивными или реактивными</a:t>
          </a:r>
          <a:r>
            <a:rPr lang="ru-RU" sz="1800" kern="1200" dirty="0"/>
            <a:t>. </a:t>
          </a:r>
        </a:p>
      </dsp:txBody>
      <dsp:txXfrm>
        <a:off x="450828" y="3927472"/>
        <a:ext cx="7809176" cy="1014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D93A6-19D0-4CF3-9116-A79F3AF347B3}">
      <dsp:nvSpPr>
        <dsp:cNvPr id="0" name=""/>
        <dsp:cNvSpPr/>
      </dsp:nvSpPr>
      <dsp:spPr>
        <a:xfrm>
          <a:off x="0" y="766951"/>
          <a:ext cx="7992888" cy="604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6406DA9-7974-4B49-92D6-12B1A0159003}">
      <dsp:nvSpPr>
        <dsp:cNvPr id="0" name=""/>
        <dsp:cNvSpPr/>
      </dsp:nvSpPr>
      <dsp:spPr>
        <a:xfrm>
          <a:off x="380520" y="24662"/>
          <a:ext cx="7610408" cy="109652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89000" rtl="0">
            <a:lnSpc>
              <a:spcPct val="90000"/>
            </a:lnSpc>
            <a:spcBef>
              <a:spcPct val="0"/>
            </a:spcBef>
            <a:spcAft>
              <a:spcPct val="35000"/>
            </a:spcAft>
            <a:buNone/>
          </a:pPr>
          <a:r>
            <a:rPr lang="ru-RU" sz="2000" kern="1200" dirty="0"/>
            <a:t>Незапланированные изменения проводятся для </a:t>
          </a:r>
          <a:r>
            <a:rPr lang="ru-RU" sz="2000" kern="1200" dirty="0" err="1"/>
            <a:t>избежания</a:t>
          </a:r>
          <a:r>
            <a:rPr lang="ru-RU" sz="2000" kern="1200" dirty="0"/>
            <a:t> кризиса или чтобы не потерять новые, внезапно появившиеся возможности расширения бизнеса. </a:t>
          </a:r>
        </a:p>
      </dsp:txBody>
      <dsp:txXfrm>
        <a:off x="434048" y="78190"/>
        <a:ext cx="7503352" cy="989472"/>
      </dsp:txXfrm>
    </dsp:sp>
    <dsp:sp modelId="{B6D63906-4B98-4628-9F2D-A702B68A41E5}">
      <dsp:nvSpPr>
        <dsp:cNvPr id="0" name=""/>
        <dsp:cNvSpPr/>
      </dsp:nvSpPr>
      <dsp:spPr>
        <a:xfrm>
          <a:off x="0" y="1855591"/>
          <a:ext cx="7992888" cy="604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35E753F-EA74-4B76-8EEB-06C876C11207}">
      <dsp:nvSpPr>
        <dsp:cNvPr id="0" name=""/>
        <dsp:cNvSpPr/>
      </dsp:nvSpPr>
      <dsp:spPr>
        <a:xfrm>
          <a:off x="380520" y="1501351"/>
          <a:ext cx="7610408" cy="7084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89000" rtl="0">
            <a:lnSpc>
              <a:spcPct val="90000"/>
            </a:lnSpc>
            <a:spcBef>
              <a:spcPct val="0"/>
            </a:spcBef>
            <a:spcAft>
              <a:spcPct val="35000"/>
            </a:spcAft>
            <a:buNone/>
          </a:pPr>
          <a:r>
            <a:rPr lang="ru-RU" sz="2000" kern="1200" dirty="0"/>
            <a:t>Они не были запланированы, и необходимость в них не ощущалась до самого последнего момента.</a:t>
          </a:r>
        </a:p>
      </dsp:txBody>
      <dsp:txXfrm>
        <a:off x="415105" y="1535936"/>
        <a:ext cx="7541238" cy="639310"/>
      </dsp:txXfrm>
    </dsp:sp>
    <dsp:sp modelId="{15A1E13B-4B42-4E75-B607-F36BCD706F15}">
      <dsp:nvSpPr>
        <dsp:cNvPr id="0" name=""/>
        <dsp:cNvSpPr/>
      </dsp:nvSpPr>
      <dsp:spPr>
        <a:xfrm>
          <a:off x="0" y="3556556"/>
          <a:ext cx="7992888" cy="604800"/>
        </a:xfrm>
        <a:prstGeom prst="rect">
          <a:avLst/>
        </a:prstGeom>
        <a:solidFill>
          <a:schemeClr val="accent3">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14167F68-28B3-44BC-BEAE-032886FDEAA1}">
      <dsp:nvSpPr>
        <dsp:cNvPr id="0" name=""/>
        <dsp:cNvSpPr/>
      </dsp:nvSpPr>
      <dsp:spPr>
        <a:xfrm>
          <a:off x="380520" y="2589991"/>
          <a:ext cx="7610408" cy="132080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889000" rtl="0">
            <a:lnSpc>
              <a:spcPct val="90000"/>
            </a:lnSpc>
            <a:spcBef>
              <a:spcPct val="0"/>
            </a:spcBef>
            <a:spcAft>
              <a:spcPct val="35000"/>
            </a:spcAft>
            <a:buNone/>
          </a:pPr>
          <a:r>
            <a:rPr lang="ru-RU" sz="2000" kern="1200" dirty="0"/>
            <a:t>Когда начинают проявляться незапланированные изменения, необходимо очень быстро реагировать, с тем, чтобы минимизировать негативные последствия и извлечь максимальную пользу.</a:t>
          </a:r>
        </a:p>
      </dsp:txBody>
      <dsp:txXfrm>
        <a:off x="444996" y="2654467"/>
        <a:ext cx="7481456" cy="1191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513EF-EB7F-4243-80B8-410075F87193}">
      <dsp:nvSpPr>
        <dsp:cNvPr id="0" name=""/>
        <dsp:cNvSpPr/>
      </dsp:nvSpPr>
      <dsp:spPr>
        <a:xfrm>
          <a:off x="0" y="441497"/>
          <a:ext cx="856895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D69D02F-03BE-401D-8BA2-7E194500304E}">
      <dsp:nvSpPr>
        <dsp:cNvPr id="0" name=""/>
        <dsp:cNvSpPr/>
      </dsp:nvSpPr>
      <dsp:spPr>
        <a:xfrm>
          <a:off x="407945" y="37133"/>
          <a:ext cx="8158906" cy="59624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00100" rtl="0">
            <a:lnSpc>
              <a:spcPct val="90000"/>
            </a:lnSpc>
            <a:spcBef>
              <a:spcPct val="0"/>
            </a:spcBef>
            <a:spcAft>
              <a:spcPct val="35000"/>
            </a:spcAft>
            <a:buNone/>
          </a:pPr>
          <a:r>
            <a:rPr lang="ru-RU" sz="1800" kern="1200" dirty="0"/>
            <a:t>Запланированные изменения осуществляются п</a:t>
          </a:r>
          <a:r>
            <a:rPr lang="ru-RU" sz="1800" b="1" i="1" kern="1200" dirty="0">
              <a:solidFill>
                <a:schemeClr val="tx1"/>
              </a:solidFill>
            </a:rPr>
            <a:t>реднамеренно и являются результатом конкретных усилий агентов изменений.</a:t>
          </a:r>
        </a:p>
      </dsp:txBody>
      <dsp:txXfrm>
        <a:off x="437051" y="66239"/>
        <a:ext cx="8100694" cy="538032"/>
      </dsp:txXfrm>
    </dsp:sp>
    <dsp:sp modelId="{749F2FBB-5DB6-4AED-95BB-C4B83F51A1ED}">
      <dsp:nvSpPr>
        <dsp:cNvPr id="0" name=""/>
        <dsp:cNvSpPr/>
      </dsp:nvSpPr>
      <dsp:spPr>
        <a:xfrm>
          <a:off x="0" y="1214618"/>
          <a:ext cx="856895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FA45417-E544-4162-8393-59C9286D527A}">
      <dsp:nvSpPr>
        <dsp:cNvPr id="0" name=""/>
        <dsp:cNvSpPr/>
      </dsp:nvSpPr>
      <dsp:spPr>
        <a:xfrm>
          <a:off x="407945" y="839297"/>
          <a:ext cx="8158906" cy="56720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00100" rtl="0">
            <a:lnSpc>
              <a:spcPct val="90000"/>
            </a:lnSpc>
            <a:spcBef>
              <a:spcPct val="0"/>
            </a:spcBef>
            <a:spcAft>
              <a:spcPct val="35000"/>
            </a:spcAft>
            <a:buNone/>
          </a:pPr>
          <a:r>
            <a:rPr lang="ru-RU" sz="1800" kern="1200" dirty="0"/>
            <a:t>Они проявляются реакцией на воспринимаемые </a:t>
          </a:r>
          <a:r>
            <a:rPr lang="ru-RU" sz="1800" b="1" i="1" kern="1200" dirty="0">
              <a:solidFill>
                <a:schemeClr val="tx1"/>
              </a:solidFill>
            </a:rPr>
            <a:t>пробелы в работе </a:t>
          </a:r>
          <a:r>
            <a:rPr lang="ru-RU" sz="1800" kern="1200" dirty="0"/>
            <a:t>– несоответствие между желаемым и действительным положением дел.</a:t>
          </a:r>
        </a:p>
      </dsp:txBody>
      <dsp:txXfrm>
        <a:off x="435633" y="866985"/>
        <a:ext cx="8103530" cy="511825"/>
      </dsp:txXfrm>
    </dsp:sp>
    <dsp:sp modelId="{15B048FD-BE55-4B3B-9B76-12DC18E5EE62}">
      <dsp:nvSpPr>
        <dsp:cNvPr id="0" name=""/>
        <dsp:cNvSpPr/>
      </dsp:nvSpPr>
      <dsp:spPr>
        <a:xfrm>
          <a:off x="0" y="2149709"/>
          <a:ext cx="856895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8E0F16D-2BE1-4351-92F8-22A647DE1DAA}">
      <dsp:nvSpPr>
        <dsp:cNvPr id="0" name=""/>
        <dsp:cNvSpPr/>
      </dsp:nvSpPr>
      <dsp:spPr>
        <a:xfrm>
          <a:off x="407945" y="1612418"/>
          <a:ext cx="8158906" cy="72917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00100" rtl="0">
            <a:lnSpc>
              <a:spcPct val="90000"/>
            </a:lnSpc>
            <a:spcBef>
              <a:spcPct val="0"/>
            </a:spcBef>
            <a:spcAft>
              <a:spcPct val="35000"/>
            </a:spcAft>
            <a:buNone/>
          </a:pPr>
          <a:r>
            <a:rPr lang="ru-RU" sz="1800" kern="1200" dirty="0"/>
            <a:t>Такие изменения могут носить </a:t>
          </a:r>
          <a:r>
            <a:rPr lang="ru-RU" sz="1800" b="1" i="1" kern="1200" dirty="0"/>
            <a:t>инкрементальный характер</a:t>
          </a:r>
          <a:r>
            <a:rPr lang="ru-RU" sz="1800" kern="1200" dirty="0"/>
            <a:t>, а могут производиться более </a:t>
          </a:r>
          <a:r>
            <a:rPr lang="ru-RU" sz="1800" b="1" i="1" kern="1200" dirty="0"/>
            <a:t>радикальным образом</a:t>
          </a:r>
          <a:r>
            <a:rPr lang="ru-RU" sz="1800" kern="1200" dirty="0"/>
            <a:t>, например, в рамках реинжиниринга. </a:t>
          </a:r>
        </a:p>
      </dsp:txBody>
      <dsp:txXfrm>
        <a:off x="443540" y="1648013"/>
        <a:ext cx="8087716" cy="657980"/>
      </dsp:txXfrm>
    </dsp:sp>
    <dsp:sp modelId="{4CA21CC0-E742-43E1-A67B-7520550D4183}">
      <dsp:nvSpPr>
        <dsp:cNvPr id="0" name=""/>
        <dsp:cNvSpPr/>
      </dsp:nvSpPr>
      <dsp:spPr>
        <a:xfrm>
          <a:off x="0" y="3840569"/>
          <a:ext cx="8568952"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9FB74E9-BD3D-478F-925E-973087612128}">
      <dsp:nvSpPr>
        <dsp:cNvPr id="0" name=""/>
        <dsp:cNvSpPr/>
      </dsp:nvSpPr>
      <dsp:spPr>
        <a:xfrm>
          <a:off x="407945" y="2547509"/>
          <a:ext cx="8158906" cy="14849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00100" rtl="0">
            <a:lnSpc>
              <a:spcPct val="90000"/>
            </a:lnSpc>
            <a:spcBef>
              <a:spcPct val="0"/>
            </a:spcBef>
            <a:spcAft>
              <a:spcPct val="35000"/>
            </a:spcAft>
            <a:buNone/>
          </a:pPr>
          <a:r>
            <a:rPr lang="ru-RU" sz="1800" kern="1200" dirty="0"/>
            <a:t>Планирование изменений дает организации возможность быть </a:t>
          </a:r>
          <a:r>
            <a:rPr lang="ru-RU" sz="1800" b="1" i="1" kern="1200" dirty="0" err="1">
              <a:solidFill>
                <a:schemeClr val="tx1"/>
              </a:solidFill>
            </a:rPr>
            <a:t>проактивной</a:t>
          </a:r>
          <a:r>
            <a:rPr lang="ru-RU" sz="1800" b="1" i="1" kern="1200" dirty="0">
              <a:solidFill>
                <a:schemeClr val="tx1"/>
              </a:solidFill>
            </a:rPr>
            <a:t> и «создавать будущее»</a:t>
          </a:r>
          <a:r>
            <a:rPr lang="ru-RU" sz="1800" kern="1200" dirty="0"/>
            <a:t>, иными словами не только изменяться под действием внешних факторов, перестраивая ключевые организационные процессы раньше своих конкурентов, но и воздействовать на свое окружение, создавая новые продукты и услуги, влияя на вкусы и запросы потребителя.</a:t>
          </a:r>
        </a:p>
      </dsp:txBody>
      <dsp:txXfrm>
        <a:off x="480434" y="2619998"/>
        <a:ext cx="8013928" cy="1339962"/>
      </dsp:txXfrm>
    </dsp:sp>
    <dsp:sp modelId="{22A06C5A-FBA1-4542-B05D-0D7715402533}">
      <dsp:nvSpPr>
        <dsp:cNvPr id="0" name=""/>
        <dsp:cNvSpPr/>
      </dsp:nvSpPr>
      <dsp:spPr>
        <a:xfrm>
          <a:off x="0" y="5197047"/>
          <a:ext cx="8568952" cy="327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AAD03-5621-4FDE-B80E-FFF4B0FC2D05}">
      <dsp:nvSpPr>
        <dsp:cNvPr id="0" name=""/>
        <dsp:cNvSpPr/>
      </dsp:nvSpPr>
      <dsp:spPr>
        <a:xfrm>
          <a:off x="407945" y="4238369"/>
          <a:ext cx="8158906" cy="115055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00100" rtl="0">
            <a:lnSpc>
              <a:spcPct val="90000"/>
            </a:lnSpc>
            <a:spcBef>
              <a:spcPct val="0"/>
            </a:spcBef>
            <a:spcAft>
              <a:spcPct val="35000"/>
            </a:spcAft>
            <a:buNone/>
          </a:pPr>
          <a:r>
            <a:rPr lang="ru-RU" sz="1800" kern="1200" dirty="0"/>
            <a:t>Большую часть запланированных изменений можно рассматривать как </a:t>
          </a:r>
          <a:r>
            <a:rPr lang="ru-RU" sz="1800" b="1" i="1" kern="1200" dirty="0"/>
            <a:t>усилия, направленные на устранение пробелов в работе </a:t>
          </a:r>
          <a:r>
            <a:rPr lang="ru-RU" sz="1800" kern="1200" dirty="0"/>
            <a:t>таким образом, чтобы обеспечить преимущества организации в целом и отдельным ее членам.</a:t>
          </a:r>
        </a:p>
      </dsp:txBody>
      <dsp:txXfrm>
        <a:off x="464111" y="4294535"/>
        <a:ext cx="8046574" cy="1038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13AF3-86ED-4857-9E0D-C6276A81F673}">
      <dsp:nvSpPr>
        <dsp:cNvPr id="0" name=""/>
        <dsp:cNvSpPr/>
      </dsp:nvSpPr>
      <dsp:spPr>
        <a:xfrm>
          <a:off x="0" y="144020"/>
          <a:ext cx="8280920" cy="9574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i="1" kern="1200" dirty="0"/>
            <a:t>Технологические изменения</a:t>
          </a:r>
          <a:r>
            <a:rPr lang="ru-RU" sz="1800" b="1" kern="1200" dirty="0"/>
            <a:t> </a:t>
          </a:r>
          <a:r>
            <a:rPr lang="ru-RU" sz="1800" kern="1200" dirty="0"/>
            <a:t>непосредственно связаны с внедрением новых идей и оборудования (инновациями), процессом производства в организации, изменениями нормативов и характером работы.</a:t>
          </a:r>
        </a:p>
      </dsp:txBody>
      <dsp:txXfrm>
        <a:off x="46740" y="190760"/>
        <a:ext cx="8187440" cy="863984"/>
      </dsp:txXfrm>
    </dsp:sp>
    <dsp:sp modelId="{D8AC9250-32D8-4783-9F88-5A6DC8A42FDB}">
      <dsp:nvSpPr>
        <dsp:cNvPr id="0" name=""/>
        <dsp:cNvSpPr/>
      </dsp:nvSpPr>
      <dsp:spPr>
        <a:xfrm>
          <a:off x="0" y="1225358"/>
          <a:ext cx="8280920" cy="9574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Их </a:t>
          </a:r>
          <a:r>
            <a:rPr lang="ru-RU" sz="1800" b="1" i="1" kern="1200" dirty="0"/>
            <a:t>цель – повышение эффективности производства </a:t>
          </a:r>
          <a:r>
            <a:rPr lang="ru-RU" sz="1800" kern="1200" dirty="0"/>
            <a:t>товаров или услуг (например, применение базирующихся на использовании сканеров систем контроля в супермаркетах). </a:t>
          </a:r>
        </a:p>
      </dsp:txBody>
      <dsp:txXfrm>
        <a:off x="46740" y="1272098"/>
        <a:ext cx="8187440" cy="863984"/>
      </dsp:txXfrm>
    </dsp:sp>
    <dsp:sp modelId="{44DBB834-1CB0-4EA3-9559-CD4515F1CA73}">
      <dsp:nvSpPr>
        <dsp:cNvPr id="0" name=""/>
        <dsp:cNvSpPr/>
      </dsp:nvSpPr>
      <dsp:spPr>
        <a:xfrm>
          <a:off x="0" y="2443135"/>
          <a:ext cx="8280920" cy="13157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a:t>Технологические изменения </a:t>
          </a:r>
          <a:r>
            <a:rPr lang="ru-RU" sz="1800" b="1" i="1" kern="1200" dirty="0"/>
            <a:t>всегда</a:t>
          </a:r>
          <a:r>
            <a:rPr lang="ru-RU" sz="1800" kern="1200" dirty="0"/>
            <a:t> осуществляются </a:t>
          </a:r>
          <a:r>
            <a:rPr lang="ru-RU" sz="1800" b="1" i="1" kern="1200" dirty="0"/>
            <a:t>снизу вверх. </a:t>
          </a:r>
          <a:r>
            <a:rPr lang="ru-RU" sz="1800" kern="1200" dirty="0"/>
            <a:t>Подход «снизу вверх» означает, что технологические идеи генерируются на низших уровнях организации и подаются на рассмотрение высшему руководству. Содействие менеджмента поступающим снизу предложениям может заключаться в создании креативных отделов с гибкой децентрализованной структурой.</a:t>
          </a:r>
        </a:p>
      </dsp:txBody>
      <dsp:txXfrm>
        <a:off x="64231" y="2507366"/>
        <a:ext cx="8152458" cy="1187323"/>
      </dsp:txXfrm>
    </dsp:sp>
    <dsp:sp modelId="{663E2CD2-FAB7-4CD9-B423-1A82E23DB051}">
      <dsp:nvSpPr>
        <dsp:cNvPr id="0" name=""/>
        <dsp:cNvSpPr/>
      </dsp:nvSpPr>
      <dsp:spPr>
        <a:xfrm>
          <a:off x="0" y="4032820"/>
          <a:ext cx="8280920" cy="9574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accent3">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b="1" i="1" kern="1200" dirty="0"/>
            <a:t>Жесткие централизованные структуры препятствуют технологическим инновациям. </a:t>
          </a:r>
          <a:r>
            <a:rPr lang="ru-RU" sz="1800" kern="1200" dirty="0"/>
            <a:t>Попытки внедрения технологических изменений сверху вниз очень часто приводит к неудачам.</a:t>
          </a:r>
        </a:p>
      </dsp:txBody>
      <dsp:txXfrm>
        <a:off x="46740" y="4079560"/>
        <a:ext cx="8187440" cy="8639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4336-DB09-4170-8F2B-3DD346833B7E}">
      <dsp:nvSpPr>
        <dsp:cNvPr id="0" name=""/>
        <dsp:cNvSpPr/>
      </dsp:nvSpPr>
      <dsp:spPr>
        <a:xfrm>
          <a:off x="0" y="704814"/>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5C472E9-552C-4BF6-B9E6-D8314DA22722}">
      <dsp:nvSpPr>
        <dsp:cNvPr id="0" name=""/>
        <dsp:cNvSpPr/>
      </dsp:nvSpPr>
      <dsp:spPr>
        <a:xfrm>
          <a:off x="387377" y="173115"/>
          <a:ext cx="7747532" cy="72357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b="1" i="1" kern="1200" dirty="0"/>
            <a:t>Структурные изменения</a:t>
          </a:r>
          <a:r>
            <a:rPr lang="ru-RU" sz="1800" b="1" kern="1200" dirty="0"/>
            <a:t> </a:t>
          </a:r>
          <a:r>
            <a:rPr lang="ru-RU" sz="1800" kern="1200" dirty="0"/>
            <a:t>относятся к иерархии властных полномочий, целям, структурным характеристикам, административным процедурам и системам управления организацией. </a:t>
          </a:r>
        </a:p>
      </dsp:txBody>
      <dsp:txXfrm>
        <a:off x="422699" y="208437"/>
        <a:ext cx="7676888" cy="652935"/>
      </dsp:txXfrm>
    </dsp:sp>
    <dsp:sp modelId="{BA23F6BA-F732-4205-B6F2-EBF8523F6AF1}">
      <dsp:nvSpPr>
        <dsp:cNvPr id="0" name=""/>
        <dsp:cNvSpPr/>
      </dsp:nvSpPr>
      <dsp:spPr>
        <a:xfrm>
          <a:off x="0" y="1294494"/>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C3FC80D7-BE31-4120-8A8B-084AAEF2CD74}">
      <dsp:nvSpPr>
        <dsp:cNvPr id="0" name=""/>
        <dsp:cNvSpPr/>
      </dsp:nvSpPr>
      <dsp:spPr>
        <a:xfrm>
          <a:off x="387377" y="1102614"/>
          <a:ext cx="7747532" cy="3837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Они затрагивают </a:t>
          </a:r>
          <a:r>
            <a:rPr lang="ru-RU" sz="1800" b="1" i="1" kern="1200" dirty="0"/>
            <a:t>баланс между централизацией и децентрализацией</a:t>
          </a:r>
          <a:r>
            <a:rPr lang="ru-RU" sz="1800" kern="1200" dirty="0"/>
            <a:t>. </a:t>
          </a:r>
        </a:p>
      </dsp:txBody>
      <dsp:txXfrm>
        <a:off x="406111" y="1121348"/>
        <a:ext cx="7710064" cy="346292"/>
      </dsp:txXfrm>
    </dsp:sp>
    <dsp:sp modelId="{BDFC6A57-887B-4435-B18B-242474F37A46}">
      <dsp:nvSpPr>
        <dsp:cNvPr id="0" name=""/>
        <dsp:cNvSpPr/>
      </dsp:nvSpPr>
      <dsp:spPr>
        <a:xfrm>
          <a:off x="0" y="2198013"/>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E482142-268E-4213-A3C8-AE2072A9ED8E}">
      <dsp:nvSpPr>
        <dsp:cNvPr id="0" name=""/>
        <dsp:cNvSpPr/>
      </dsp:nvSpPr>
      <dsp:spPr>
        <a:xfrm>
          <a:off x="387377" y="1692294"/>
          <a:ext cx="7747532" cy="6975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К структурным изменениям относятся </a:t>
          </a:r>
          <a:r>
            <a:rPr lang="ru-RU" sz="1800" b="1" i="1" kern="1200" dirty="0"/>
            <a:t>любые изменения в методах управления</a:t>
          </a:r>
          <a:r>
            <a:rPr lang="ru-RU" sz="1800" kern="1200" dirty="0"/>
            <a:t>, реорганизация структуры, изменения в системе стимулирования труда, пересмотр системы оценки качества труда. </a:t>
          </a:r>
        </a:p>
      </dsp:txBody>
      <dsp:txXfrm>
        <a:off x="421431" y="1726348"/>
        <a:ext cx="7679424" cy="629490"/>
      </dsp:txXfrm>
    </dsp:sp>
    <dsp:sp modelId="{9CCEAD35-B583-4918-94DA-A94EEB8BEC21}">
      <dsp:nvSpPr>
        <dsp:cNvPr id="0" name=""/>
        <dsp:cNvSpPr/>
      </dsp:nvSpPr>
      <dsp:spPr>
        <a:xfrm>
          <a:off x="0" y="3245243"/>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64C56FDD-1F15-40E0-9CD4-6277E9D37499}">
      <dsp:nvSpPr>
        <dsp:cNvPr id="0" name=""/>
        <dsp:cNvSpPr/>
      </dsp:nvSpPr>
      <dsp:spPr>
        <a:xfrm>
          <a:off x="387377" y="2595813"/>
          <a:ext cx="7747532" cy="84130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Успех структурных перемен обеспечивает использование подхода </a:t>
          </a:r>
          <a:r>
            <a:rPr lang="ru-RU" sz="1800" b="1" i="1" kern="1200" dirty="0"/>
            <a:t>«сверху-вниз» </a:t>
          </a:r>
          <a:r>
            <a:rPr lang="ru-RU" sz="1800" kern="1200" dirty="0"/>
            <a:t>в отличие от технологических изменений («снизу-вверх») и товарных (горизонтальных) изменений. </a:t>
          </a:r>
        </a:p>
      </dsp:txBody>
      <dsp:txXfrm>
        <a:off x="428446" y="2636882"/>
        <a:ext cx="7665394" cy="759171"/>
      </dsp:txXfrm>
    </dsp:sp>
    <dsp:sp modelId="{3178F15F-55EB-47FE-8EAA-0349F96410D8}">
      <dsp:nvSpPr>
        <dsp:cNvPr id="0" name=""/>
        <dsp:cNvSpPr/>
      </dsp:nvSpPr>
      <dsp:spPr>
        <a:xfrm>
          <a:off x="0" y="4415820"/>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FE257DB6-1AC5-4A4A-8C32-722F00948A8C}">
      <dsp:nvSpPr>
        <dsp:cNvPr id="0" name=""/>
        <dsp:cNvSpPr/>
      </dsp:nvSpPr>
      <dsp:spPr>
        <a:xfrm>
          <a:off x="387377" y="3643043"/>
          <a:ext cx="7747532" cy="96465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Структурные изменения </a:t>
          </a:r>
          <a:r>
            <a:rPr lang="ru-RU" sz="1800" b="1" i="1" kern="1200" dirty="0"/>
            <a:t>инициируются сверху</a:t>
          </a:r>
          <a:r>
            <a:rPr lang="ru-RU" sz="1800" kern="1200" dirty="0"/>
            <a:t>, так как необходимыми для этого компетенциями обладают менеджеры среднего и высшего звена. Менеджеры выступают и в качестве защитников структурных изменений. </a:t>
          </a:r>
        </a:p>
      </dsp:txBody>
      <dsp:txXfrm>
        <a:off x="434468" y="3690134"/>
        <a:ext cx="7653350" cy="870475"/>
      </dsp:txXfrm>
    </dsp:sp>
    <dsp:sp modelId="{C04F734D-708C-4C39-963C-832AFF523ABD}">
      <dsp:nvSpPr>
        <dsp:cNvPr id="0" name=""/>
        <dsp:cNvSpPr/>
      </dsp:nvSpPr>
      <dsp:spPr>
        <a:xfrm>
          <a:off x="0" y="5230249"/>
          <a:ext cx="8136904" cy="327600"/>
        </a:xfrm>
        <a:prstGeom prst="rect">
          <a:avLst/>
        </a:prstGeom>
        <a:solidFill>
          <a:schemeClr val="accent3">
            <a:alpha val="90000"/>
            <a:tint val="40000"/>
            <a:hueOff val="0"/>
            <a:satOff val="0"/>
            <a:lumOff val="0"/>
            <a:alphaOff val="0"/>
          </a:schemeClr>
        </a:solidFill>
        <a:ln w="25400" cap="flat" cmpd="sng" algn="ctr">
          <a:solidFill>
            <a:schemeClr val="accent3">
              <a:lumMod val="75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80B3B97-DB5B-425D-9E4B-D5B95DD7A0C3}">
      <dsp:nvSpPr>
        <dsp:cNvPr id="0" name=""/>
        <dsp:cNvSpPr/>
      </dsp:nvSpPr>
      <dsp:spPr>
        <a:xfrm>
          <a:off x="387377" y="4813620"/>
          <a:ext cx="7747532" cy="60850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00100" rtl="0">
            <a:lnSpc>
              <a:spcPct val="90000"/>
            </a:lnSpc>
            <a:spcBef>
              <a:spcPct val="0"/>
            </a:spcBef>
            <a:spcAft>
              <a:spcPct val="35000"/>
            </a:spcAft>
            <a:buNone/>
          </a:pPr>
          <a:r>
            <a:rPr lang="ru-RU" sz="1800" kern="1200" dirty="0"/>
            <a:t>Внутренней движущей силой этих изменений является </a:t>
          </a:r>
          <a:r>
            <a:rPr lang="ru-RU" sz="1800" b="1" i="1" kern="1200" dirty="0"/>
            <a:t>неудовлетворенность работников. </a:t>
          </a:r>
        </a:p>
      </dsp:txBody>
      <dsp:txXfrm>
        <a:off x="417082" y="4843325"/>
        <a:ext cx="7688122" cy="54909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13CD6-3192-42DF-BE7C-B142008CFCBB}" type="datetimeFigureOut">
              <a:rPr lang="ru-RU" smtClean="0"/>
              <a:t>07.12.2025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E4200-CE6E-4D97-8755-CF970885147D}" type="slidenum">
              <a:rPr lang="ru-RU" smtClean="0"/>
              <a:t>‹#›</a:t>
            </a:fld>
            <a:endParaRPr lang="ru-RU"/>
          </a:p>
        </p:txBody>
      </p:sp>
    </p:spTree>
    <p:extLst>
      <p:ext uri="{BB962C8B-B14F-4D97-AF65-F5344CB8AC3E}">
        <p14:creationId xmlns:p14="http://schemas.microsoft.com/office/powerpoint/2010/main" val="78486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BE4200-CE6E-4D97-8755-CF970885147D}" type="slidenum">
              <a:rPr lang="ru-RU" smtClean="0"/>
              <a:t>48</a:t>
            </a:fld>
            <a:endParaRPr lang="ru-RU"/>
          </a:p>
        </p:txBody>
      </p:sp>
    </p:spTree>
    <p:extLst>
      <p:ext uri="{BB962C8B-B14F-4D97-AF65-F5344CB8AC3E}">
        <p14:creationId xmlns:p14="http://schemas.microsoft.com/office/powerpoint/2010/main" val="89033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03126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05515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8599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75582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78693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65C3309-62E7-437F-BF51-649043EAA5F1}" type="datetimeFigureOut">
              <a:rPr lang="ru-RU" smtClean="0"/>
              <a:t>07.12.2025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33966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65C3309-62E7-437F-BF51-649043EAA5F1}" type="datetimeFigureOut">
              <a:rPr lang="ru-RU" smtClean="0"/>
              <a:t>07.12.2025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106927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65C3309-62E7-437F-BF51-649043EAA5F1}" type="datetimeFigureOut">
              <a:rPr lang="ru-RU" smtClean="0"/>
              <a:t>07.12.2025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8272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5C3309-62E7-437F-BF51-649043EAA5F1}" type="datetimeFigureOut">
              <a:rPr lang="ru-RU" smtClean="0"/>
              <a:t>07.12.2025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65937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5C3309-62E7-437F-BF51-649043EAA5F1}" type="datetimeFigureOut">
              <a:rPr lang="ru-RU" smtClean="0"/>
              <a:t>07.12.2025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369195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5C3309-62E7-437F-BF51-649043EAA5F1}" type="datetimeFigureOut">
              <a:rPr lang="ru-RU" smtClean="0"/>
              <a:t>07.12.2025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C0641-34B3-4106-B6D8-A57CB0E8CFD0}" type="slidenum">
              <a:rPr lang="ru-RU" smtClean="0"/>
              <a:t>‹#›</a:t>
            </a:fld>
            <a:endParaRPr lang="ru-RU"/>
          </a:p>
        </p:txBody>
      </p:sp>
    </p:spTree>
    <p:extLst>
      <p:ext uri="{BB962C8B-B14F-4D97-AF65-F5344CB8AC3E}">
        <p14:creationId xmlns:p14="http://schemas.microsoft.com/office/powerpoint/2010/main" val="220522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C3309-62E7-437F-BF51-649043EAA5F1}" type="datetimeFigureOut">
              <a:rPr lang="ru-RU" smtClean="0"/>
              <a:t>07.12.2025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C0641-34B3-4106-B6D8-A57CB0E8CFD0}" type="slidenum">
              <a:rPr lang="ru-RU" smtClean="0"/>
              <a:t>‹#›</a:t>
            </a:fld>
            <a:endParaRPr lang="ru-RU"/>
          </a:p>
        </p:txBody>
      </p:sp>
    </p:spTree>
    <p:extLst>
      <p:ext uri="{BB962C8B-B14F-4D97-AF65-F5344CB8AC3E}">
        <p14:creationId xmlns:p14="http://schemas.microsoft.com/office/powerpoint/2010/main" val="59304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8.jpeg"/><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6.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5.jpe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3.pn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9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4"/>
            <a:ext cx="7772400" cy="1470025"/>
          </a:xfr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ru-RU" b="1" dirty="0">
                <a:solidFill>
                  <a:schemeClr val="accent3">
                    <a:lumMod val="75000"/>
                  </a:schemeClr>
                </a:solidFill>
              </a:rPr>
              <a:t>Концепция организационных изменений</a:t>
            </a:r>
          </a:p>
        </p:txBody>
      </p:sp>
      <p:sp>
        <p:nvSpPr>
          <p:cNvPr id="3" name="Подзаголовок 2"/>
          <p:cNvSpPr>
            <a:spLocks noGrp="1"/>
          </p:cNvSpPr>
          <p:nvPr>
            <p:ph type="subTitle" idx="1"/>
          </p:nvPr>
        </p:nvSpPr>
        <p:spPr>
          <a:xfrm>
            <a:off x="3635896" y="3406535"/>
            <a:ext cx="4784576" cy="1752600"/>
          </a:xfrm>
          <a:solidFill>
            <a:schemeClr val="bg1">
              <a:lumMod val="95000"/>
            </a:schemeClr>
          </a:solidFill>
          <a:ln>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r"/>
            <a:r>
              <a:rPr lang="ru-RU" sz="2400" b="1" i="1" dirty="0"/>
              <a:t>Когда прекращается движение, наступает закат.</a:t>
            </a:r>
            <a:endParaRPr lang="ru-RU" sz="2400" b="1" dirty="0"/>
          </a:p>
          <a:p>
            <a:pPr algn="r"/>
            <a:r>
              <a:rPr lang="ru-RU" sz="2400" b="1" i="1" dirty="0"/>
              <a:t>Сенека</a:t>
            </a:r>
            <a:endParaRPr lang="ru-RU" sz="2400" b="1" dirty="0"/>
          </a:p>
          <a:p>
            <a:endParaRPr lang="ru-RU" sz="2400" dirty="0"/>
          </a:p>
        </p:txBody>
      </p:sp>
      <p:sp>
        <p:nvSpPr>
          <p:cNvPr id="4" name="Прямоугольник 3"/>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rot="5400000">
            <a:off x="4535762" y="-4507239"/>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Прямоугольник 6"/>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pic>
        <p:nvPicPr>
          <p:cNvPr id="1026" name="Picture 2" descr="http://caucasus.ru/public/uploads/news/3cd37d25110980eab649dfccb179c0c3_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26" y="3423320"/>
            <a:ext cx="3330528" cy="23099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0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Объекты изменений</a:t>
            </a:r>
            <a:endParaRPr lang="ru-RU" sz="4000" b="1" dirty="0">
              <a:ln w="10541" cmpd="sng">
                <a:solidFill>
                  <a:schemeClr val="accent1">
                    <a:shade val="88000"/>
                    <a:satMod val="110000"/>
                  </a:schemeClr>
                </a:solidFill>
                <a:prstDash val="solid"/>
              </a:ln>
              <a:solidFill>
                <a:schemeClr val="bg1"/>
              </a:solidFill>
            </a:endParaRPr>
          </a:p>
        </p:txBody>
      </p:sp>
      <p:sp>
        <p:nvSpPr>
          <p:cNvPr id="12" name="Загнутый угол 11"/>
          <p:cNvSpPr/>
          <p:nvPr/>
        </p:nvSpPr>
        <p:spPr>
          <a:xfrm>
            <a:off x="1897338" y="1441019"/>
            <a:ext cx="5112568" cy="914400"/>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tx1"/>
                </a:solidFill>
              </a:rPr>
              <a:t>Объектами изменений</a:t>
            </a:r>
            <a:r>
              <a:rPr lang="ru-RU" b="1" dirty="0">
                <a:solidFill>
                  <a:schemeClr val="tx1"/>
                </a:solidFill>
              </a:rPr>
              <a:t> должны выступать одновременно три процесса:</a:t>
            </a:r>
          </a:p>
        </p:txBody>
      </p:sp>
      <p:graphicFrame>
        <p:nvGraphicFramePr>
          <p:cNvPr id="15" name="Схема 14"/>
          <p:cNvGraphicFramePr/>
          <p:nvPr>
            <p:extLst>
              <p:ext uri="{D42A27DB-BD31-4B8C-83A1-F6EECF244321}">
                <p14:modId xmlns:p14="http://schemas.microsoft.com/office/powerpoint/2010/main" val="1503090278"/>
              </p:ext>
            </p:extLst>
          </p:nvPr>
        </p:nvGraphicFramePr>
        <p:xfrm>
          <a:off x="1223789" y="2355419"/>
          <a:ext cx="6696421" cy="40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Прямоугольник 16"/>
          <p:cNvSpPr/>
          <p:nvPr/>
        </p:nvSpPr>
        <p:spPr>
          <a:xfrm>
            <a:off x="2843808" y="5296818"/>
            <a:ext cx="340158" cy="461665"/>
          </a:xfrm>
          <a:prstGeom prst="rect">
            <a:avLst/>
          </a:prstGeom>
        </p:spPr>
        <p:txBody>
          <a:bodyPr wrap="none">
            <a:spAutoFit/>
          </a:bodyPr>
          <a:lstStyle/>
          <a:p>
            <a:pPr lvl="0"/>
            <a:r>
              <a:rPr lang="ru-RU" sz="2400" b="1" dirty="0"/>
              <a:t>1</a:t>
            </a:r>
          </a:p>
        </p:txBody>
      </p:sp>
      <p:sp>
        <p:nvSpPr>
          <p:cNvPr id="18" name="Прямоугольник 17"/>
          <p:cNvSpPr/>
          <p:nvPr/>
        </p:nvSpPr>
        <p:spPr>
          <a:xfrm>
            <a:off x="5148064" y="5296818"/>
            <a:ext cx="340158" cy="461665"/>
          </a:xfrm>
          <a:prstGeom prst="rect">
            <a:avLst/>
          </a:prstGeom>
        </p:spPr>
        <p:txBody>
          <a:bodyPr wrap="none">
            <a:spAutoFit/>
          </a:bodyPr>
          <a:lstStyle/>
          <a:p>
            <a:pPr lvl="0"/>
            <a:r>
              <a:rPr lang="ru-RU" sz="2400" b="1" dirty="0"/>
              <a:t>2</a:t>
            </a:r>
          </a:p>
        </p:txBody>
      </p:sp>
      <p:sp>
        <p:nvSpPr>
          <p:cNvPr id="19" name="Прямоугольник 18"/>
          <p:cNvSpPr/>
          <p:nvPr/>
        </p:nvSpPr>
        <p:spPr>
          <a:xfrm>
            <a:off x="7380312" y="5296817"/>
            <a:ext cx="340158" cy="461665"/>
          </a:xfrm>
          <a:prstGeom prst="rect">
            <a:avLst/>
          </a:prstGeom>
        </p:spPr>
        <p:txBody>
          <a:bodyPr wrap="none">
            <a:spAutoFit/>
          </a:bodyPr>
          <a:lstStyle/>
          <a:p>
            <a:pPr lvl="0"/>
            <a:r>
              <a:rPr lang="ru-RU" sz="2400" b="1" dirty="0"/>
              <a:t>3</a:t>
            </a:r>
          </a:p>
        </p:txBody>
      </p:sp>
      <p:cxnSp>
        <p:nvCxnSpPr>
          <p:cNvPr id="20" name="Прямая со стрелкой 19"/>
          <p:cNvCxnSpPr/>
          <p:nvPr/>
        </p:nvCxnSpPr>
        <p:spPr>
          <a:xfrm flipH="1">
            <a:off x="4453622" y="2355419"/>
            <a:ext cx="1656" cy="565522"/>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2267744" y="2355419"/>
            <a:ext cx="1656" cy="565522"/>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6516216" y="2355419"/>
            <a:ext cx="1656" cy="565522"/>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861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Методы управления сопротивлением организационным изменениям</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333223364"/>
              </p:ext>
            </p:extLst>
          </p:nvPr>
        </p:nvGraphicFramePr>
        <p:xfrm>
          <a:off x="467544" y="1600200"/>
          <a:ext cx="8280920" cy="3108960"/>
        </p:xfrm>
        <a:graphic>
          <a:graphicData uri="http://schemas.openxmlformats.org/drawingml/2006/table">
            <a:tbl>
              <a:tblPr bandRow="1">
                <a:tableStyleId>{F5AB1C69-6EDB-4FF4-983F-18BD219EF322}</a:tableStyleId>
              </a:tblPr>
              <a:tblGrid>
                <a:gridCol w="216024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160685">
                <a:tc>
                  <a:txBody>
                    <a:bodyPr/>
                    <a:lstStyle/>
                    <a:p>
                      <a:pPr algn="l">
                        <a:lnSpc>
                          <a:spcPct val="100000"/>
                        </a:lnSpc>
                        <a:spcAft>
                          <a:spcPts val="0"/>
                        </a:spcAft>
                      </a:pPr>
                      <a:r>
                        <a:rPr lang="ru-RU" sz="2400" dirty="0">
                          <a:effectLst/>
                        </a:rPr>
                        <a:t>Метод</a:t>
                      </a:r>
                      <a:endParaRPr lang="ru-RU" sz="24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2400" dirty="0">
                          <a:effectLst/>
                        </a:rPr>
                        <a:t>Адекватные его применению ситуации</a:t>
                      </a:r>
                      <a:endParaRPr lang="ru-RU" sz="24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4796">
                <a:tc>
                  <a:txBody>
                    <a:bodyPr/>
                    <a:lstStyle/>
                    <a:p>
                      <a:pPr algn="l">
                        <a:lnSpc>
                          <a:spcPct val="100000"/>
                        </a:lnSpc>
                        <a:spcAft>
                          <a:spcPts val="0"/>
                        </a:spcAft>
                      </a:pPr>
                      <a:r>
                        <a:rPr lang="ru-RU" sz="1800" dirty="0">
                          <a:effectLst/>
                        </a:rPr>
                        <a:t>5. Стимулирование и поддержка высшего руководства</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запланированные изменения затрагивают несколько различных подразделений в компании либо сфере рабочих процессов, либо в сфере распределения ресурсов, или в обеих сферах; когда противоречия интересов отдельных подразделений могут блокировать процесс; сопротивление в связи со сложностью индивидуальной адаптации к отдельным изменениям.</a:t>
                      </a:r>
                    </a:p>
                    <a:p>
                      <a:pPr algn="l">
                        <a:lnSpc>
                          <a:spcPct val="100000"/>
                        </a:lnSpc>
                        <a:spcAft>
                          <a:spcPts val="0"/>
                        </a:spcAft>
                      </a:pP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1370">
                <a:tc>
                  <a:txBody>
                    <a:bodyPr/>
                    <a:lstStyle/>
                    <a:p>
                      <a:pPr algn="l">
                        <a:lnSpc>
                          <a:spcPct val="100000"/>
                        </a:lnSpc>
                        <a:spcAft>
                          <a:spcPts val="0"/>
                        </a:spcAft>
                      </a:pPr>
                      <a:r>
                        <a:rPr lang="ru-RU" sz="1800" dirty="0">
                          <a:effectLst/>
                        </a:rPr>
                        <a:t>6. Манипуляция</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остальные тактики не срабатывают или оказываются слишком дорогостоящими.</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9458" name="Picture 2" descr="http://candydirectnews.com/wp-content/uploads/2015/04/timeforchan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14" y="4807921"/>
            <a:ext cx="3960440" cy="14576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36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Прямоугольник 7"/>
          <p:cNvSpPr/>
          <p:nvPr/>
        </p:nvSpPr>
        <p:spPr>
          <a:xfrm>
            <a:off x="2338934" y="1836875"/>
            <a:ext cx="4572000" cy="1569660"/>
          </a:xfrm>
          <a:prstGeom prst="rect">
            <a:avLst/>
          </a:prstGeom>
          <a:solidFill>
            <a:schemeClr val="accent3">
              <a:lumMod val="40000"/>
              <a:lumOff val="60000"/>
            </a:schemeClr>
          </a:solidFill>
        </p:spPr>
        <p:txBody>
          <a:bodyPr>
            <a:spAutoFit/>
          </a:bodyPr>
          <a:lstStyle/>
          <a:p>
            <a:pPr algn="r"/>
            <a:r>
              <a:rPr lang="ru-RU" sz="2400" i="1" dirty="0">
                <a:latin typeface="Monotype Corsiva" panose="03010101010201010101" pitchFamily="66" charset="0"/>
              </a:rPr>
              <a:t>Управлять переменами нельзя. </a:t>
            </a:r>
          </a:p>
          <a:p>
            <a:pPr algn="r"/>
            <a:r>
              <a:rPr lang="ru-RU" sz="2400" i="1" dirty="0">
                <a:latin typeface="Monotype Corsiva" panose="03010101010201010101" pitchFamily="66" charset="0"/>
              </a:rPr>
              <a:t>Но их можно опережать.</a:t>
            </a:r>
          </a:p>
          <a:p>
            <a:pPr algn="r"/>
            <a:endParaRPr lang="ru-RU" sz="2400" dirty="0">
              <a:latin typeface="Monotype Corsiva" panose="03010101010201010101" pitchFamily="66" charset="0"/>
            </a:endParaRPr>
          </a:p>
          <a:p>
            <a:pPr algn="r"/>
            <a:r>
              <a:rPr lang="ru-RU" sz="2400" i="1" dirty="0">
                <a:latin typeface="Monotype Corsiva" panose="03010101010201010101" pitchFamily="66" charset="0"/>
              </a:rPr>
              <a:t>Питер </a:t>
            </a:r>
            <a:r>
              <a:rPr lang="ru-RU" sz="2400" i="1" dirty="0" err="1">
                <a:latin typeface="Monotype Corsiva" panose="03010101010201010101" pitchFamily="66" charset="0"/>
              </a:rPr>
              <a:t>Дракер</a:t>
            </a:r>
            <a:endParaRPr lang="ru-RU" sz="2400" dirty="0">
              <a:latin typeface="Monotype Corsiva" panose="03010101010201010101" pitchFamily="66" charset="0"/>
            </a:endParaRPr>
          </a:p>
        </p:txBody>
      </p:sp>
    </p:spTree>
    <p:extLst>
      <p:ext uri="{BB962C8B-B14F-4D97-AF65-F5344CB8AC3E}">
        <p14:creationId xmlns:p14="http://schemas.microsoft.com/office/powerpoint/2010/main" val="3981961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Принципы реализации стратегий изменений</a:t>
            </a:r>
          </a:p>
        </p:txBody>
      </p:sp>
      <p:graphicFrame>
        <p:nvGraphicFramePr>
          <p:cNvPr id="8" name="Схема 7"/>
          <p:cNvGraphicFramePr/>
          <p:nvPr>
            <p:extLst>
              <p:ext uri="{D42A27DB-BD31-4B8C-83A1-F6EECF244321}">
                <p14:modId xmlns:p14="http://schemas.microsoft.com/office/powerpoint/2010/main" val="1064064040"/>
              </p:ext>
            </p:extLst>
          </p:nvPr>
        </p:nvGraphicFramePr>
        <p:xfrm>
          <a:off x="520478" y="1340768"/>
          <a:ext cx="8208912" cy="467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1721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Принципы реализации стратегий изменений</a:t>
            </a:r>
          </a:p>
        </p:txBody>
      </p:sp>
      <p:graphicFrame>
        <p:nvGraphicFramePr>
          <p:cNvPr id="8" name="Схема 7"/>
          <p:cNvGraphicFramePr/>
          <p:nvPr>
            <p:extLst>
              <p:ext uri="{D42A27DB-BD31-4B8C-83A1-F6EECF244321}">
                <p14:modId xmlns:p14="http://schemas.microsoft.com/office/powerpoint/2010/main" val="1333189301"/>
              </p:ext>
            </p:extLst>
          </p:nvPr>
        </p:nvGraphicFramePr>
        <p:xfrm>
          <a:off x="520478" y="1143065"/>
          <a:ext cx="8208912" cy="523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2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5"/>
            <a:ext cx="8229600" cy="650329"/>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Методы реализации изменений</a:t>
            </a:r>
          </a:p>
        </p:txBody>
      </p:sp>
      <p:sp>
        <p:nvSpPr>
          <p:cNvPr id="2" name="Прямоугольник 1"/>
          <p:cNvSpPr/>
          <p:nvPr/>
        </p:nvSpPr>
        <p:spPr>
          <a:xfrm>
            <a:off x="5045385" y="1484784"/>
            <a:ext cx="3703079" cy="3970318"/>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i="1" dirty="0"/>
              <a:t>2. </a:t>
            </a:r>
            <a:r>
              <a:rPr lang="ru-RU" b="1" i="1" dirty="0"/>
              <a:t>Структурные изменения – </a:t>
            </a:r>
            <a:r>
              <a:rPr lang="ru-RU" b="1" dirty="0"/>
              <a:t> </a:t>
            </a:r>
            <a:r>
              <a:rPr lang="ru-RU" dirty="0"/>
              <a:t>преобразование базовых компонентов структуры организации. Это может быть создание новых подразделений, отвечающих за новые направления работ, изменение зон ответственности уже существующих подразделений, изменение полномочий, изменение объема контроля и уровней управления.</a:t>
            </a:r>
          </a:p>
          <a:p>
            <a:endParaRPr lang="ru-RU" dirty="0"/>
          </a:p>
          <a:p>
            <a:endParaRPr lang="ru-RU" dirty="0"/>
          </a:p>
          <a:p>
            <a:endParaRPr lang="ru-RU" dirty="0"/>
          </a:p>
        </p:txBody>
      </p:sp>
      <p:sp>
        <p:nvSpPr>
          <p:cNvPr id="8" name="Прямоугольник 7"/>
          <p:cNvSpPr/>
          <p:nvPr/>
        </p:nvSpPr>
        <p:spPr>
          <a:xfrm>
            <a:off x="467544" y="1484784"/>
            <a:ext cx="3960440" cy="3970318"/>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i="1" dirty="0"/>
              <a:t>1. </a:t>
            </a:r>
            <a:r>
              <a:rPr lang="ru-RU" b="1" i="1" dirty="0"/>
              <a:t>Изменение задач</a:t>
            </a:r>
            <a:r>
              <a:rPr lang="ru-RU" b="1" dirty="0"/>
              <a:t> </a:t>
            </a:r>
            <a:r>
              <a:rPr lang="ru-RU" dirty="0"/>
              <a:t>заключается в реорганизации работ таким образом, чтобы это отвечало поставленным целям и новым требованиям к выполнению рабочих функций. Способы изменения задач –  </a:t>
            </a:r>
            <a:r>
              <a:rPr lang="ru-RU" b="1" i="1" dirty="0"/>
              <a:t>обогащение работ</a:t>
            </a:r>
            <a:r>
              <a:rPr lang="ru-RU" dirty="0"/>
              <a:t>, т.е. увеличение круга задач или повышение уровня самостоятельности и расширение полномочий и сферы ответственности исполнителей. Из-за простоты реализации этот метод является одним из наиболее часто используемых.</a:t>
            </a:r>
          </a:p>
        </p:txBody>
      </p:sp>
    </p:spTree>
    <p:extLst>
      <p:ext uri="{BB962C8B-B14F-4D97-AF65-F5344CB8AC3E}">
        <p14:creationId xmlns:p14="http://schemas.microsoft.com/office/powerpoint/2010/main" val="8510722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5"/>
            <a:ext cx="8229600" cy="650329"/>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Методы реализации изменений</a:t>
            </a:r>
          </a:p>
        </p:txBody>
      </p:sp>
      <p:sp>
        <p:nvSpPr>
          <p:cNvPr id="2" name="Прямоугольник 1"/>
          <p:cNvSpPr/>
          <p:nvPr/>
        </p:nvSpPr>
        <p:spPr>
          <a:xfrm>
            <a:off x="539552" y="1268760"/>
            <a:ext cx="8045822"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i="1" dirty="0"/>
              <a:t>3. </a:t>
            </a:r>
            <a:r>
              <a:rPr lang="ru-RU" b="1" i="1" dirty="0"/>
              <a:t>Технологические изменения </a:t>
            </a:r>
            <a:r>
              <a:rPr lang="ru-RU" dirty="0"/>
              <a:t>происходят в тех средствах, с помощью которых организация превращает сырье в готовый продукт. Технологические изменения достигаются с помощью установки нового оборудования и систем компьютерной поддержки, введения новых инструментов и форм автоматизации.</a:t>
            </a:r>
          </a:p>
        </p:txBody>
      </p:sp>
      <p:sp>
        <p:nvSpPr>
          <p:cNvPr id="8" name="Прямоугольник 7"/>
          <p:cNvSpPr/>
          <p:nvPr/>
        </p:nvSpPr>
        <p:spPr>
          <a:xfrm>
            <a:off x="539552" y="3212976"/>
            <a:ext cx="8045822" cy="1754326"/>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i="1" dirty="0">
                <a:solidFill>
                  <a:prstClr val="black"/>
                </a:solidFill>
              </a:rPr>
              <a:t>4. </a:t>
            </a:r>
            <a:r>
              <a:rPr lang="ru-RU" b="1" i="1" dirty="0">
                <a:solidFill>
                  <a:prstClr val="black"/>
                </a:solidFill>
              </a:rPr>
              <a:t>Изменения в людях</a:t>
            </a:r>
            <a:r>
              <a:rPr lang="ru-RU" dirty="0">
                <a:solidFill>
                  <a:prstClr val="black"/>
                </a:solidFill>
              </a:rPr>
              <a:t> предполагают изменение способов выполнения работниками порученной работы, участие в подготовке решений, изменение отношения работников друг к другу и к своей работе. Изменение людей реализуется через комплекс дополняющих мер – повышение уровня информированности целевых групп, облегчение условий для межгруппового взаимодействия, различные формы обучения.</a:t>
            </a:r>
          </a:p>
        </p:txBody>
      </p:sp>
    </p:spTree>
    <p:extLst>
      <p:ext uri="{BB962C8B-B14F-4D97-AF65-F5344CB8AC3E}">
        <p14:creationId xmlns:p14="http://schemas.microsoft.com/office/powerpoint/2010/main" val="1499212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80120"/>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600" b="1" dirty="0">
                <a:solidFill>
                  <a:schemeClr val="bg1"/>
                </a:solidFill>
              </a:rPr>
              <a:t>Способы реализаций стратегий изменений</a:t>
            </a:r>
            <a:br>
              <a:rPr lang="ru-RU" sz="3600" b="1" dirty="0">
                <a:solidFill>
                  <a:schemeClr val="bg1"/>
                </a:solidFill>
              </a:rPr>
            </a:br>
            <a:r>
              <a:rPr lang="ru-RU" sz="3200" dirty="0">
                <a:solidFill>
                  <a:schemeClr val="bg1"/>
                </a:solidFill>
              </a:rPr>
              <a:t>(по К. </a:t>
            </a:r>
            <a:r>
              <a:rPr lang="ru-RU" sz="3200" dirty="0" err="1">
                <a:solidFill>
                  <a:schemeClr val="bg1"/>
                </a:solidFill>
              </a:rPr>
              <a:t>Тюрли</a:t>
            </a:r>
            <a:r>
              <a:rPr lang="ru-RU" sz="3200" dirty="0">
                <a:solidFill>
                  <a:schemeClr val="bg1"/>
                </a:solidFill>
              </a:rPr>
              <a:t> и Х. </a:t>
            </a:r>
            <a:r>
              <a:rPr lang="ru-RU" sz="3200" dirty="0" err="1">
                <a:solidFill>
                  <a:schemeClr val="bg1"/>
                </a:solidFill>
              </a:rPr>
              <a:t>Уирдениусу</a:t>
            </a:r>
            <a:r>
              <a:rPr lang="ru-RU" sz="3200" dirty="0">
                <a:solidFill>
                  <a:schemeClr val="bg1"/>
                </a:solidFill>
              </a:rPr>
              <a:t>)</a:t>
            </a:r>
            <a:endParaRPr lang="ru-RU" sz="4000" b="1" dirty="0">
              <a:ln w="10541" cmpd="sng">
                <a:solidFill>
                  <a:schemeClr val="accent1">
                    <a:shade val="88000"/>
                    <a:satMod val="110000"/>
                  </a:schemeClr>
                </a:solidFill>
                <a:prstDash val="solid"/>
              </a:ln>
              <a:solidFill>
                <a:schemeClr val="bg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60098757"/>
              </p:ext>
            </p:extLst>
          </p:nvPr>
        </p:nvGraphicFramePr>
        <p:xfrm>
          <a:off x="484474" y="1772816"/>
          <a:ext cx="8280919" cy="4450080"/>
        </p:xfrm>
        <a:graphic>
          <a:graphicData uri="http://schemas.openxmlformats.org/drawingml/2006/table">
            <a:tbl>
              <a:tblPr bandRow="1">
                <a:tableStyleId>{F5AB1C69-6EDB-4FF4-983F-18BD219EF322}</a:tableStyleId>
              </a:tblPr>
              <a:tblGrid>
                <a:gridCol w="1611179">
                  <a:extLst>
                    <a:ext uri="{9D8B030D-6E8A-4147-A177-3AD203B41FA5}">
                      <a16:colId xmlns:a16="http://schemas.microsoft.com/office/drawing/2014/main" val="20000"/>
                    </a:ext>
                  </a:extLst>
                </a:gridCol>
                <a:gridCol w="3213761">
                  <a:extLst>
                    <a:ext uri="{9D8B030D-6E8A-4147-A177-3AD203B41FA5}">
                      <a16:colId xmlns:a16="http://schemas.microsoft.com/office/drawing/2014/main" val="20001"/>
                    </a:ext>
                  </a:extLst>
                </a:gridCol>
                <a:gridCol w="3455979">
                  <a:extLst>
                    <a:ext uri="{9D8B030D-6E8A-4147-A177-3AD203B41FA5}">
                      <a16:colId xmlns:a16="http://schemas.microsoft.com/office/drawing/2014/main" val="20002"/>
                    </a:ext>
                  </a:extLst>
                </a:gridCol>
              </a:tblGrid>
              <a:tr h="274301">
                <a:tc>
                  <a:txBody>
                    <a:bodyPr/>
                    <a:lstStyle/>
                    <a:p>
                      <a:pPr algn="ctr">
                        <a:lnSpc>
                          <a:spcPct val="100000"/>
                        </a:lnSpc>
                        <a:spcAft>
                          <a:spcPts val="0"/>
                        </a:spcAft>
                      </a:pPr>
                      <a:r>
                        <a:rPr lang="ru-RU" sz="2000" b="1" dirty="0">
                          <a:effectLst/>
                        </a:rPr>
                        <a:t>Стратегии изменений</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2000" b="1" dirty="0">
                          <a:effectLst/>
                        </a:rPr>
                        <a:t>Подход</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2000" b="1" dirty="0">
                          <a:effectLst/>
                        </a:rPr>
                        <a:t>Способы реализации</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752">
                <a:tc>
                  <a:txBody>
                    <a:bodyPr/>
                    <a:lstStyle/>
                    <a:p>
                      <a:pPr algn="l">
                        <a:lnSpc>
                          <a:spcPct val="100000"/>
                        </a:lnSpc>
                        <a:spcAft>
                          <a:spcPts val="0"/>
                        </a:spcAft>
                      </a:pPr>
                      <a:r>
                        <a:rPr lang="ru-RU" sz="1800" dirty="0">
                          <a:effectLst/>
                        </a:rPr>
                        <a:t>1. Директивная стратегия</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Навязывание изменений со стороны менеджера, который по второстепенным вопросам может «торговаться».</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Навязывание соглашений по оплате, изменение порядка работы (например, норм, расценок, расписания работы) в приказном порядке.</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8602">
                <a:tc>
                  <a:txBody>
                    <a:bodyPr/>
                    <a:lstStyle/>
                    <a:p>
                      <a:pPr algn="l">
                        <a:lnSpc>
                          <a:spcPct val="100000"/>
                        </a:lnSpc>
                        <a:spcAft>
                          <a:spcPts val="0"/>
                        </a:spcAft>
                      </a:pPr>
                      <a:r>
                        <a:rPr lang="ru-RU" sz="1800" dirty="0">
                          <a:effectLst/>
                        </a:rPr>
                        <a:t>2. Стратегия, основанная на переговорах</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Признание законности интересов других участвующих в изменениях сторон, возможность уступок </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Соглашения по производительности, соглашение с поставщиками по вопросам качества.</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52">
                <a:tc>
                  <a:txBody>
                    <a:bodyPr/>
                    <a:lstStyle/>
                    <a:p>
                      <a:pPr algn="l">
                        <a:lnSpc>
                          <a:spcPct val="100000"/>
                        </a:lnSpc>
                        <a:spcAft>
                          <a:spcPts val="0"/>
                        </a:spcAft>
                      </a:pPr>
                      <a:r>
                        <a:rPr lang="ru-RU" sz="1800" dirty="0">
                          <a:effectLst/>
                        </a:rPr>
                        <a:t>3. Стратегия завоевания сердец и умов (Нормативная стратегия)</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Выяснение общего отношения к изменению, частое использование внешних агентов по изменениям.</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Ответственность за качество, программа новых ценностей, работа в команде, новая культура, ответственность служащего.</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10313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726407203"/>
              </p:ext>
            </p:extLst>
          </p:nvPr>
        </p:nvGraphicFramePr>
        <p:xfrm>
          <a:off x="448470" y="1556792"/>
          <a:ext cx="8352927" cy="4998720"/>
        </p:xfrm>
        <a:graphic>
          <a:graphicData uri="http://schemas.openxmlformats.org/drawingml/2006/table">
            <a:tbl>
              <a:tblPr bandRow="1">
                <a:tableStyleId>{F5AB1C69-6EDB-4FF4-983F-18BD219EF322}</a:tableStyleId>
              </a:tblPr>
              <a:tblGrid>
                <a:gridCol w="1872208">
                  <a:extLst>
                    <a:ext uri="{9D8B030D-6E8A-4147-A177-3AD203B41FA5}">
                      <a16:colId xmlns:a16="http://schemas.microsoft.com/office/drawing/2014/main" val="20000"/>
                    </a:ext>
                  </a:extLst>
                </a:gridCol>
                <a:gridCol w="3160273">
                  <a:extLst>
                    <a:ext uri="{9D8B030D-6E8A-4147-A177-3AD203B41FA5}">
                      <a16:colId xmlns:a16="http://schemas.microsoft.com/office/drawing/2014/main" val="20001"/>
                    </a:ext>
                  </a:extLst>
                </a:gridCol>
                <a:gridCol w="3320446">
                  <a:extLst>
                    <a:ext uri="{9D8B030D-6E8A-4147-A177-3AD203B41FA5}">
                      <a16:colId xmlns:a16="http://schemas.microsoft.com/office/drawing/2014/main" val="20002"/>
                    </a:ext>
                  </a:extLst>
                </a:gridCol>
              </a:tblGrid>
              <a:tr h="274301">
                <a:tc>
                  <a:txBody>
                    <a:bodyPr/>
                    <a:lstStyle/>
                    <a:p>
                      <a:pPr algn="ctr">
                        <a:lnSpc>
                          <a:spcPct val="100000"/>
                        </a:lnSpc>
                        <a:spcAft>
                          <a:spcPts val="0"/>
                        </a:spcAft>
                      </a:pPr>
                      <a:r>
                        <a:rPr lang="ru-RU" sz="2000" b="1" dirty="0">
                          <a:effectLst/>
                        </a:rPr>
                        <a:t>Стратегии изменений</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2000" b="1" dirty="0">
                          <a:effectLst/>
                        </a:rPr>
                        <a:t>Подход</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2000" b="1" dirty="0">
                          <a:effectLst/>
                        </a:rPr>
                        <a:t>Способы реализации</a:t>
                      </a:r>
                      <a:endParaRPr lang="ru-RU" sz="2000" b="1"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5015">
                <a:tc>
                  <a:txBody>
                    <a:bodyPr/>
                    <a:lstStyle/>
                    <a:p>
                      <a:pPr algn="l">
                        <a:lnSpc>
                          <a:spcPct val="100000"/>
                        </a:lnSpc>
                        <a:spcAft>
                          <a:spcPts val="0"/>
                        </a:spcAft>
                      </a:pPr>
                      <a:r>
                        <a:rPr lang="ru-RU" sz="1800" dirty="0">
                          <a:effectLst/>
                        </a:rPr>
                        <a:t>4. Аналитическая стратегия</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Подход, основанный на четком определении проблемы, сбор, изучение информации, использование экспертов.</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Проектная работа, например:</a:t>
                      </a:r>
                    </a:p>
                    <a:p>
                      <a:pPr marL="723900" lvl="2" indent="-273050" algn="l">
                        <a:lnSpc>
                          <a:spcPct val="100000"/>
                        </a:lnSpc>
                        <a:spcAft>
                          <a:spcPts val="0"/>
                        </a:spcAft>
                        <a:buFont typeface="Times New Roman"/>
                        <a:buChar char="-"/>
                        <a:tabLst/>
                      </a:pPr>
                      <a:r>
                        <a:rPr lang="ru-RU" sz="1800" dirty="0">
                          <a:effectLst/>
                        </a:rPr>
                        <a:t>по новым системам оплаты; </a:t>
                      </a:r>
                    </a:p>
                    <a:p>
                      <a:pPr marL="723900" lvl="2" indent="-273050" algn="l">
                        <a:lnSpc>
                          <a:spcPct val="100000"/>
                        </a:lnSpc>
                        <a:spcAft>
                          <a:spcPts val="0"/>
                        </a:spcAft>
                        <a:buFont typeface="Times New Roman"/>
                        <a:buChar char="-"/>
                        <a:tabLst/>
                      </a:pPr>
                      <a:r>
                        <a:rPr lang="ru-RU" sz="1800" dirty="0">
                          <a:effectLst/>
                        </a:rPr>
                        <a:t>по использованию станков;</a:t>
                      </a:r>
                    </a:p>
                    <a:p>
                      <a:pPr marL="723900" lvl="2" indent="-273050" algn="l">
                        <a:lnSpc>
                          <a:spcPct val="100000"/>
                        </a:lnSpc>
                        <a:spcAft>
                          <a:spcPts val="0"/>
                        </a:spcAft>
                        <a:buFont typeface="Times New Roman"/>
                        <a:buChar char="-"/>
                        <a:tabLst/>
                      </a:pPr>
                      <a:r>
                        <a:rPr lang="ru-RU" sz="1800" dirty="0">
                          <a:effectLst/>
                        </a:rPr>
                        <a:t>по новым информационным системам.</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0053">
                <a:tc>
                  <a:txBody>
                    <a:bodyPr/>
                    <a:lstStyle/>
                    <a:p>
                      <a:pPr algn="l">
                        <a:lnSpc>
                          <a:spcPct val="100000"/>
                        </a:lnSpc>
                        <a:spcAft>
                          <a:spcPts val="0"/>
                        </a:spcAft>
                      </a:pPr>
                      <a:r>
                        <a:rPr lang="ru-RU" sz="1800" dirty="0">
                          <a:effectLst/>
                        </a:rPr>
                        <a:t>5. Стратегия, ориентированная на действия</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Общее определение проблемы, попытка найти решение, которое модифицируется в свете полученных результатов, большее вовлечение заинтересованных людей, чем при аналитической стратегии.</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Программа мер по снижению количества прогулов и некоторые подходы к вопросам качества.</a:t>
                      </a:r>
                      <a:endParaRPr lang="ru-RU" sz="1800" dirty="0">
                        <a:solidFill>
                          <a:srgbClr val="333333"/>
                        </a:solidFill>
                        <a:effectLst/>
                        <a:latin typeface="Times New Roman"/>
                        <a:ea typeface="Times New Roman"/>
                        <a:cs typeface="Times New Roman"/>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Заголовок 1"/>
          <p:cNvSpPr>
            <a:spLocks noGrp="1"/>
          </p:cNvSpPr>
          <p:nvPr>
            <p:ph type="title"/>
          </p:nvPr>
        </p:nvSpPr>
        <p:spPr>
          <a:xfrm>
            <a:off x="457200" y="332656"/>
            <a:ext cx="8363272" cy="93610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600" b="1" dirty="0">
                <a:solidFill>
                  <a:schemeClr val="bg1"/>
                </a:solidFill>
              </a:rPr>
              <a:t>Способы реализаций стратегий изменений</a:t>
            </a:r>
            <a:br>
              <a:rPr lang="ru-RU" sz="3600" b="1" dirty="0">
                <a:solidFill>
                  <a:schemeClr val="bg1"/>
                </a:solidFill>
              </a:rPr>
            </a:br>
            <a:r>
              <a:rPr lang="ru-RU" sz="3200" dirty="0">
                <a:solidFill>
                  <a:schemeClr val="bg1"/>
                </a:solidFill>
              </a:rPr>
              <a:t>(по К. </a:t>
            </a:r>
            <a:r>
              <a:rPr lang="ru-RU" sz="3200" dirty="0" err="1">
                <a:solidFill>
                  <a:schemeClr val="bg1"/>
                </a:solidFill>
              </a:rPr>
              <a:t>Тюрли</a:t>
            </a:r>
            <a:r>
              <a:rPr lang="ru-RU" sz="3200" dirty="0">
                <a:solidFill>
                  <a:schemeClr val="bg1"/>
                </a:solidFill>
              </a:rPr>
              <a:t> и Х. </a:t>
            </a:r>
            <a:r>
              <a:rPr lang="ru-RU" sz="3200" dirty="0" err="1">
                <a:solidFill>
                  <a:schemeClr val="bg1"/>
                </a:solidFill>
              </a:rPr>
              <a:t>Уирдениусу</a:t>
            </a:r>
            <a:r>
              <a:rPr lang="ru-RU" sz="3200" dirty="0">
                <a:solidFill>
                  <a:schemeClr val="bg1"/>
                </a:solidFill>
              </a:rPr>
              <a:t>)</a:t>
            </a:r>
            <a:endParaRPr lang="ru-RU" sz="40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27383741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43204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Директивная стратегия</a:t>
            </a:r>
          </a:p>
        </p:txBody>
      </p:sp>
      <p:graphicFrame>
        <p:nvGraphicFramePr>
          <p:cNvPr id="8" name="Схема 7"/>
          <p:cNvGraphicFramePr/>
          <p:nvPr>
            <p:extLst>
              <p:ext uri="{D42A27DB-BD31-4B8C-83A1-F6EECF244321}">
                <p14:modId xmlns:p14="http://schemas.microsoft.com/office/powerpoint/2010/main" val="961850239"/>
              </p:ext>
            </p:extLst>
          </p:nvPr>
        </p:nvGraphicFramePr>
        <p:xfrm>
          <a:off x="556482" y="1052736"/>
          <a:ext cx="81369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346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43204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Директивная стратегия</a:t>
            </a:r>
          </a:p>
        </p:txBody>
      </p:sp>
      <p:graphicFrame>
        <p:nvGraphicFramePr>
          <p:cNvPr id="8" name="Схема 7"/>
          <p:cNvGraphicFramePr/>
          <p:nvPr>
            <p:extLst>
              <p:ext uri="{D42A27DB-BD31-4B8C-83A1-F6EECF244321}">
                <p14:modId xmlns:p14="http://schemas.microsoft.com/office/powerpoint/2010/main" val="2339846895"/>
              </p:ext>
            </p:extLst>
          </p:nvPr>
        </p:nvGraphicFramePr>
        <p:xfrm>
          <a:off x="565967" y="908720"/>
          <a:ext cx="813690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90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67544" y="332656"/>
            <a:ext cx="8280920" cy="43204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Объекты изменений: Д. </a:t>
            </a:r>
            <a:r>
              <a:rPr lang="ru-RU" sz="3200" b="1" dirty="0" err="1">
                <a:solidFill>
                  <a:schemeClr val="bg1"/>
                </a:solidFill>
              </a:rPr>
              <a:t>Боди</a:t>
            </a:r>
            <a:r>
              <a:rPr lang="ru-RU" sz="3200" b="1" dirty="0">
                <a:solidFill>
                  <a:schemeClr val="bg1"/>
                </a:solidFill>
              </a:rPr>
              <a:t>, Р. </a:t>
            </a:r>
            <a:r>
              <a:rPr lang="ru-RU" sz="3200" b="1" dirty="0" err="1">
                <a:solidFill>
                  <a:schemeClr val="bg1"/>
                </a:solidFill>
              </a:rPr>
              <a:t>Пэйтон</a:t>
            </a:r>
            <a:endParaRPr lang="ru-RU" sz="3200" b="1" dirty="0">
              <a:ln w="10541" cmpd="sng">
                <a:solidFill>
                  <a:schemeClr val="accent1">
                    <a:shade val="88000"/>
                    <a:satMod val="110000"/>
                  </a:schemeClr>
                </a:solidFill>
                <a:prstDash val="solid"/>
              </a:ln>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51242374"/>
              </p:ext>
            </p:extLst>
          </p:nvPr>
        </p:nvGraphicFramePr>
        <p:xfrm>
          <a:off x="484473" y="980728"/>
          <a:ext cx="8280921" cy="5303520"/>
        </p:xfrm>
        <a:graphic>
          <a:graphicData uri="http://schemas.openxmlformats.org/drawingml/2006/table">
            <a:tbl>
              <a:tblPr firstRow="1" bandRow="1">
                <a:tableStyleId>{F5AB1C69-6EDB-4FF4-983F-18BD219EF322}</a:tableStyleId>
              </a:tblPr>
              <a:tblGrid>
                <a:gridCol w="648072">
                  <a:extLst>
                    <a:ext uri="{9D8B030D-6E8A-4147-A177-3AD203B41FA5}">
                      <a16:colId xmlns:a16="http://schemas.microsoft.com/office/drawing/2014/main" val="20000"/>
                    </a:ext>
                  </a:extLst>
                </a:gridCol>
                <a:gridCol w="1999295">
                  <a:extLst>
                    <a:ext uri="{9D8B030D-6E8A-4147-A177-3AD203B41FA5}">
                      <a16:colId xmlns:a16="http://schemas.microsoft.com/office/drawing/2014/main" val="20001"/>
                    </a:ext>
                  </a:extLst>
                </a:gridCol>
                <a:gridCol w="5633554">
                  <a:extLst>
                    <a:ext uri="{9D8B030D-6E8A-4147-A177-3AD203B41FA5}">
                      <a16:colId xmlns:a16="http://schemas.microsoft.com/office/drawing/2014/main" val="20002"/>
                    </a:ext>
                  </a:extLst>
                </a:gridCol>
              </a:tblGrid>
              <a:tr h="370840">
                <a:tc>
                  <a:txBody>
                    <a:bodyPr/>
                    <a:lstStyle/>
                    <a:p>
                      <a:r>
                        <a:rPr lang="ru-RU" dirty="0"/>
                        <a:t>№ п/п</a:t>
                      </a:r>
                    </a:p>
                  </a:txBody>
                  <a:tcPr/>
                </a:tc>
                <a:tc>
                  <a:txBody>
                    <a:bodyPr/>
                    <a:lstStyle/>
                    <a:p>
                      <a:r>
                        <a:rPr lang="ru-RU" dirty="0"/>
                        <a:t>Область изменений</a:t>
                      </a:r>
                    </a:p>
                  </a:txBody>
                  <a:tcPr/>
                </a:tc>
                <a:tc>
                  <a:txBody>
                    <a:bodyPr/>
                    <a:lstStyle/>
                    <a:p>
                      <a:r>
                        <a:rPr lang="ru-RU" dirty="0"/>
                        <a:t>Содержание изменений</a:t>
                      </a:r>
                    </a:p>
                  </a:txBody>
                  <a:tcPr/>
                </a:tc>
                <a:extLst>
                  <a:ext uri="{0D108BD9-81ED-4DB2-BD59-A6C34878D82A}">
                    <a16:rowId xmlns:a16="http://schemas.microsoft.com/office/drawing/2014/main" val="10000"/>
                  </a:ext>
                </a:extLst>
              </a:tr>
              <a:tr h="370840">
                <a:tc>
                  <a:txBody>
                    <a:bodyPr/>
                    <a:lstStyle/>
                    <a:p>
                      <a:r>
                        <a:rPr lang="ru-RU" dirty="0"/>
                        <a:t>1.</a:t>
                      </a:r>
                    </a:p>
                  </a:txBody>
                  <a:tcPr/>
                </a:tc>
                <a:tc>
                  <a:txBody>
                    <a:bodyPr/>
                    <a:lstStyle/>
                    <a:p>
                      <a:r>
                        <a:rPr lang="ru-RU" b="1" dirty="0"/>
                        <a:t>Задачи:</a:t>
                      </a:r>
                    </a:p>
                  </a:txBody>
                  <a:tcPr/>
                </a:tc>
                <a:tc>
                  <a:txBody>
                    <a:bodyPr/>
                    <a:lstStyle/>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Разработка нового продукта или услуги;</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Изменение миссии или общего направления;</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Изменение рыночной ориентации.</a:t>
                      </a:r>
                    </a:p>
                    <a:p>
                      <a:pPr marL="285750" indent="-285750">
                        <a:buClr>
                          <a:schemeClr val="accent3">
                            <a:lumMod val="75000"/>
                          </a:schemeClr>
                        </a:buClr>
                        <a:buFont typeface="Wingdings" panose="05000000000000000000" pitchFamily="2" charset="2"/>
                        <a:buChar char="§"/>
                      </a:pPr>
                      <a:endParaRPr lang="ru-RU" dirty="0"/>
                    </a:p>
                  </a:txBody>
                  <a:tcPr/>
                </a:tc>
                <a:extLst>
                  <a:ext uri="{0D108BD9-81ED-4DB2-BD59-A6C34878D82A}">
                    <a16:rowId xmlns:a16="http://schemas.microsoft.com/office/drawing/2014/main" val="10001"/>
                  </a:ext>
                </a:extLst>
              </a:tr>
              <a:tr h="370840">
                <a:tc>
                  <a:txBody>
                    <a:bodyPr/>
                    <a:lstStyle/>
                    <a:p>
                      <a:r>
                        <a:rPr lang="ru-RU"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a:solidFill>
                            <a:schemeClr val="dk1"/>
                          </a:solidFill>
                          <a:effectLst/>
                          <a:latin typeface="+mn-lt"/>
                          <a:ea typeface="+mn-ea"/>
                          <a:cs typeface="+mn-cs"/>
                        </a:rPr>
                        <a:t>Бизнес-процессы:</a:t>
                      </a:r>
                      <a:endParaRPr lang="ru-RU" sz="1800" kern="1200" dirty="0">
                        <a:solidFill>
                          <a:schemeClr val="dk1"/>
                        </a:solidFill>
                        <a:effectLst/>
                        <a:latin typeface="+mn-lt"/>
                        <a:ea typeface="+mn-ea"/>
                        <a:cs typeface="+mn-cs"/>
                      </a:endParaRPr>
                    </a:p>
                    <a:p>
                      <a:endParaRPr lang="ru-RU" dirty="0"/>
                    </a:p>
                  </a:txBody>
                  <a:tcPr/>
                </a:tc>
                <a:tc>
                  <a:txBody>
                    <a:bodyPr/>
                    <a:lstStyle/>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Внедрение нового процесса обработки заказов клиентов;</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Рационализация способов технической эксплуатации и ремонта;</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Пересмотр систем управления потоками денежных средств и капиталов.</a:t>
                      </a:r>
                    </a:p>
                    <a:p>
                      <a:pPr marL="285750" indent="-285750">
                        <a:buClr>
                          <a:schemeClr val="accent3">
                            <a:lumMod val="75000"/>
                          </a:schemeClr>
                        </a:buClr>
                        <a:buFont typeface="Wingdings" panose="05000000000000000000" pitchFamily="2" charset="2"/>
                        <a:buChar char="§"/>
                      </a:pPr>
                      <a:endParaRPr lang="ru-RU" dirty="0"/>
                    </a:p>
                  </a:txBody>
                  <a:tcPr/>
                </a:tc>
                <a:extLst>
                  <a:ext uri="{0D108BD9-81ED-4DB2-BD59-A6C34878D82A}">
                    <a16:rowId xmlns:a16="http://schemas.microsoft.com/office/drawing/2014/main" val="10002"/>
                  </a:ext>
                </a:extLst>
              </a:tr>
              <a:tr h="370840">
                <a:tc>
                  <a:txBody>
                    <a:bodyPr/>
                    <a:lstStyle/>
                    <a:p>
                      <a:r>
                        <a:rPr lang="ru-RU" dirty="0"/>
                        <a:t>3.</a:t>
                      </a:r>
                    </a:p>
                  </a:txBody>
                  <a:tcPr/>
                </a:tc>
                <a:tc>
                  <a:txBody>
                    <a:bodyPr/>
                    <a:lstStyle/>
                    <a:p>
                      <a:r>
                        <a:rPr lang="ru-RU" sz="1800" b="1" kern="1200" dirty="0">
                          <a:solidFill>
                            <a:schemeClr val="dk1"/>
                          </a:solidFill>
                          <a:effectLst/>
                          <a:latin typeface="+mn-lt"/>
                          <a:ea typeface="+mn-ea"/>
                          <a:cs typeface="+mn-cs"/>
                        </a:rPr>
                        <a:t>Структура:</a:t>
                      </a:r>
                      <a:r>
                        <a:rPr lang="ru-RU" sz="1800" kern="1200" dirty="0">
                          <a:solidFill>
                            <a:schemeClr val="dk1"/>
                          </a:solidFill>
                          <a:effectLst/>
                          <a:latin typeface="+mn-lt"/>
                          <a:ea typeface="+mn-ea"/>
                          <a:cs typeface="+mn-cs"/>
                        </a:rPr>
                        <a:t>.</a:t>
                      </a:r>
                    </a:p>
                    <a:p>
                      <a:endParaRPr lang="ru-RU" dirty="0"/>
                    </a:p>
                  </a:txBody>
                  <a:tcPr/>
                </a:tc>
                <a:tc>
                  <a:txBody>
                    <a:bodyPr/>
                    <a:lstStyle/>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Перераспределение функций и обязанностей между отделами;</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Пересмотр организации выполнения рабочих заданий для повышения уровня наделения властью;</a:t>
                      </a:r>
                    </a:p>
                    <a:p>
                      <a:pPr marL="285750" lvl="0" indent="-285750">
                        <a:buClr>
                          <a:schemeClr val="accent3">
                            <a:lumMod val="75000"/>
                          </a:schemeClr>
                        </a:buClr>
                        <a:buFont typeface="Wingdings" panose="05000000000000000000" pitchFamily="2" charset="2"/>
                        <a:buChar char="§"/>
                      </a:pPr>
                      <a:r>
                        <a:rPr lang="ru-RU" sz="1800" kern="1200" dirty="0">
                          <a:solidFill>
                            <a:schemeClr val="dk1"/>
                          </a:solidFill>
                          <a:effectLst/>
                          <a:latin typeface="+mn-lt"/>
                          <a:ea typeface="+mn-ea"/>
                          <a:cs typeface="+mn-cs"/>
                        </a:rPr>
                        <a:t>Централизация или децентрализация.</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07366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Стратегия, основанная на переговорах</a:t>
            </a:r>
            <a:endParaRPr lang="ru-RU" sz="3200" b="1" dirty="0">
              <a:ln w="10541" cmpd="sng">
                <a:solidFill>
                  <a:schemeClr val="accent1">
                    <a:shade val="88000"/>
                    <a:satMod val="110000"/>
                  </a:schemeClr>
                </a:solidFill>
                <a:prstDash val="solid"/>
              </a:ln>
              <a:solidFill>
                <a:schemeClr val="bg1"/>
              </a:solidFill>
            </a:endParaRPr>
          </a:p>
        </p:txBody>
      </p:sp>
      <p:graphicFrame>
        <p:nvGraphicFramePr>
          <p:cNvPr id="8" name="Схема 7"/>
          <p:cNvGraphicFramePr/>
          <p:nvPr>
            <p:extLst>
              <p:ext uri="{D42A27DB-BD31-4B8C-83A1-F6EECF244321}">
                <p14:modId xmlns:p14="http://schemas.microsoft.com/office/powerpoint/2010/main" val="1563326021"/>
              </p:ext>
            </p:extLst>
          </p:nvPr>
        </p:nvGraphicFramePr>
        <p:xfrm>
          <a:off x="556482" y="1268760"/>
          <a:ext cx="81369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7816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Стратегия завоевания сердец и умов </a:t>
            </a:r>
            <a:endParaRPr lang="ru-RU" sz="3200" b="1" dirty="0">
              <a:ln w="10541" cmpd="sng">
                <a:solidFill>
                  <a:schemeClr val="accent1">
                    <a:shade val="88000"/>
                    <a:satMod val="110000"/>
                  </a:schemeClr>
                </a:solidFill>
                <a:prstDash val="solid"/>
              </a:ln>
              <a:solidFill>
                <a:schemeClr val="bg1"/>
              </a:solidFill>
            </a:endParaRPr>
          </a:p>
        </p:txBody>
      </p:sp>
      <p:graphicFrame>
        <p:nvGraphicFramePr>
          <p:cNvPr id="8" name="Схема 7"/>
          <p:cNvGraphicFramePr/>
          <p:nvPr>
            <p:extLst>
              <p:ext uri="{D42A27DB-BD31-4B8C-83A1-F6EECF244321}">
                <p14:modId xmlns:p14="http://schemas.microsoft.com/office/powerpoint/2010/main" val="3561620279"/>
              </p:ext>
            </p:extLst>
          </p:nvPr>
        </p:nvGraphicFramePr>
        <p:xfrm>
          <a:off x="467544" y="1052736"/>
          <a:ext cx="8208912" cy="5633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650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57606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Аналитическая стратегия</a:t>
            </a:r>
          </a:p>
        </p:txBody>
      </p:sp>
      <p:graphicFrame>
        <p:nvGraphicFramePr>
          <p:cNvPr id="8" name="Схема 7"/>
          <p:cNvGraphicFramePr/>
          <p:nvPr>
            <p:extLst>
              <p:ext uri="{D42A27DB-BD31-4B8C-83A1-F6EECF244321}">
                <p14:modId xmlns:p14="http://schemas.microsoft.com/office/powerpoint/2010/main" val="1927199559"/>
              </p:ext>
            </p:extLst>
          </p:nvPr>
        </p:nvGraphicFramePr>
        <p:xfrm>
          <a:off x="496269" y="908720"/>
          <a:ext cx="8280920" cy="577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861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600" b="1" dirty="0">
                <a:solidFill>
                  <a:schemeClr val="bg1"/>
                </a:solidFill>
              </a:rPr>
              <a:t>Стратегия, ориентированная на действия </a:t>
            </a:r>
            <a:endParaRPr lang="ru-RU" sz="4000" b="1" dirty="0">
              <a:ln w="10541" cmpd="sng">
                <a:solidFill>
                  <a:schemeClr val="accent1">
                    <a:shade val="88000"/>
                    <a:satMod val="110000"/>
                  </a:schemeClr>
                </a:solidFill>
                <a:prstDash val="solid"/>
              </a:ln>
              <a:solidFill>
                <a:schemeClr val="bg1"/>
              </a:solidFill>
            </a:endParaRPr>
          </a:p>
        </p:txBody>
      </p:sp>
      <p:graphicFrame>
        <p:nvGraphicFramePr>
          <p:cNvPr id="11" name="Схема 10"/>
          <p:cNvGraphicFramePr/>
          <p:nvPr>
            <p:extLst>
              <p:ext uri="{D42A27DB-BD31-4B8C-83A1-F6EECF244321}">
                <p14:modId xmlns:p14="http://schemas.microsoft.com/office/powerpoint/2010/main" val="1212717159"/>
              </p:ext>
            </p:extLst>
          </p:nvPr>
        </p:nvGraphicFramePr>
        <p:xfrm>
          <a:off x="431540" y="1196751"/>
          <a:ext cx="8280920" cy="548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7366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79208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Пять ключевых факторов успешных организационных изменений:</a:t>
            </a:r>
          </a:p>
        </p:txBody>
      </p:sp>
      <p:sp>
        <p:nvSpPr>
          <p:cNvPr id="2" name="Прямоугольник 1"/>
          <p:cNvSpPr/>
          <p:nvPr/>
        </p:nvSpPr>
        <p:spPr>
          <a:xfrm>
            <a:off x="376462" y="5085184"/>
            <a:ext cx="8496943" cy="140038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1700" b="1" i="1" dirty="0"/>
              <a:t>5. План осуществления изменений или стратегия.</a:t>
            </a:r>
            <a:r>
              <a:rPr lang="ru-RU" sz="1700" b="1" dirty="0"/>
              <a:t> </a:t>
            </a:r>
            <a:r>
              <a:rPr lang="ru-RU" sz="1700" dirty="0"/>
              <a:t>Проблемы, которые могут возникнуть, должны быть названы и ответные реакции продуманы заранее. Следует избегать тенденции полагаться на оптимизм и энтузиазм при проведении команды через трудные этапы изменений. Должен соблюдаться баланс между слишком подробной и слишком малой детализацией.</a:t>
            </a:r>
          </a:p>
        </p:txBody>
      </p:sp>
      <p:sp>
        <p:nvSpPr>
          <p:cNvPr id="8" name="Прямоугольник 7"/>
          <p:cNvSpPr/>
          <p:nvPr/>
        </p:nvSpPr>
        <p:spPr>
          <a:xfrm>
            <a:off x="395536" y="1297529"/>
            <a:ext cx="8496944" cy="113877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1700" b="1" i="1" dirty="0">
                <a:solidFill>
                  <a:prstClr val="black"/>
                </a:solidFill>
              </a:rPr>
              <a:t>1. Связь</a:t>
            </a:r>
            <a:r>
              <a:rPr lang="ru-RU" sz="1700" b="1" dirty="0">
                <a:solidFill>
                  <a:prstClr val="black"/>
                </a:solidFill>
              </a:rPr>
              <a:t>. </a:t>
            </a:r>
            <a:r>
              <a:rPr lang="ru-RU" sz="1700" dirty="0">
                <a:solidFill>
                  <a:prstClr val="black"/>
                </a:solidFill>
              </a:rPr>
              <a:t>Четкая связь со всеми служащими, имеющими отношение к новому стратегическому решению. </a:t>
            </a:r>
            <a:r>
              <a:rPr lang="ru-RU" sz="1700" i="1" dirty="0">
                <a:solidFill>
                  <a:prstClr val="black"/>
                </a:solidFill>
              </a:rPr>
              <a:t>Связь двойная </a:t>
            </a:r>
            <a:r>
              <a:rPr lang="ru-RU" sz="1700" dirty="0">
                <a:solidFill>
                  <a:prstClr val="black"/>
                </a:solidFill>
              </a:rPr>
              <a:t>– разрешение вопросов по сформулированным проблемам и стратегии и рассмотрение  потенциальных проблем, которые необходимо принять во внимание. </a:t>
            </a:r>
          </a:p>
        </p:txBody>
      </p:sp>
      <p:sp>
        <p:nvSpPr>
          <p:cNvPr id="9" name="Прямоугольник 8"/>
          <p:cNvSpPr/>
          <p:nvPr/>
        </p:nvSpPr>
        <p:spPr>
          <a:xfrm>
            <a:off x="5944848" y="2708920"/>
            <a:ext cx="2947632" cy="646331"/>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solidFill>
                  <a:prstClr val="black"/>
                </a:solidFill>
              </a:rPr>
              <a:t>3. Старт с хорошей концепцией или идеей.</a:t>
            </a:r>
            <a:r>
              <a:rPr lang="ru-RU" b="1" dirty="0">
                <a:solidFill>
                  <a:prstClr val="black"/>
                </a:solidFill>
              </a:rPr>
              <a:t> </a:t>
            </a:r>
            <a:endParaRPr lang="ru-RU" dirty="0">
              <a:solidFill>
                <a:prstClr val="black"/>
              </a:solidFill>
            </a:endParaRPr>
          </a:p>
        </p:txBody>
      </p:sp>
      <p:sp>
        <p:nvSpPr>
          <p:cNvPr id="10" name="Прямоугольник 9"/>
          <p:cNvSpPr/>
          <p:nvPr/>
        </p:nvSpPr>
        <p:spPr>
          <a:xfrm>
            <a:off x="371782" y="2701936"/>
            <a:ext cx="5210049" cy="218521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1700" b="1" i="1" dirty="0">
                <a:solidFill>
                  <a:prstClr val="black"/>
                </a:solidFill>
              </a:rPr>
              <a:t>2. Добиваться участия и принятия на себя обязательств работником.</a:t>
            </a:r>
            <a:r>
              <a:rPr lang="ru-RU" sz="1700" b="1" dirty="0">
                <a:solidFill>
                  <a:prstClr val="black"/>
                </a:solidFill>
              </a:rPr>
              <a:t> Р</a:t>
            </a:r>
            <a:r>
              <a:rPr lang="ru-RU" sz="1700" dirty="0">
                <a:solidFill>
                  <a:prstClr val="black"/>
                </a:solidFill>
              </a:rPr>
              <a:t>аботники и менеджеры должны с самого начала участвовать в формулировании стратегии изменения. Заинтересованность и участие необходимо развивать в течение всего процесса осуществления изменений. Участие в детальном планировании осуществления изменений обычно усиливает заинтересованность.</a:t>
            </a:r>
          </a:p>
        </p:txBody>
      </p:sp>
      <p:sp>
        <p:nvSpPr>
          <p:cNvPr id="11" name="Прямоугольник 10"/>
          <p:cNvSpPr/>
          <p:nvPr/>
        </p:nvSpPr>
        <p:spPr>
          <a:xfrm>
            <a:off x="5952780" y="3544758"/>
            <a:ext cx="2939700" cy="140038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1700" b="1" i="1" dirty="0">
                <a:solidFill>
                  <a:prstClr val="black"/>
                </a:solidFill>
              </a:rPr>
              <a:t>4. Обеспечение достаточными ресурсами</a:t>
            </a:r>
            <a:r>
              <a:rPr lang="ru-RU" sz="1700" b="1" dirty="0">
                <a:solidFill>
                  <a:prstClr val="black"/>
                </a:solidFill>
              </a:rPr>
              <a:t>: </a:t>
            </a:r>
            <a:r>
              <a:rPr lang="ru-RU" sz="1700" dirty="0">
                <a:solidFill>
                  <a:prstClr val="black"/>
                </a:solidFill>
              </a:rPr>
              <a:t>деньги, люди, технические навыки, время и внимание высшего руководства.</a:t>
            </a:r>
          </a:p>
        </p:txBody>
      </p:sp>
    </p:spTree>
    <p:extLst>
      <p:ext uri="{BB962C8B-B14F-4D97-AF65-F5344CB8AC3E}">
        <p14:creationId xmlns:p14="http://schemas.microsoft.com/office/powerpoint/2010/main" val="39819610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363272"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Правила проведения организационных изменений:</a:t>
            </a:r>
          </a:p>
        </p:txBody>
      </p:sp>
      <p:graphicFrame>
        <p:nvGraphicFramePr>
          <p:cNvPr id="8" name="Схема 7"/>
          <p:cNvGraphicFramePr/>
          <p:nvPr>
            <p:extLst>
              <p:ext uri="{D42A27DB-BD31-4B8C-83A1-F6EECF244321}">
                <p14:modId xmlns:p14="http://schemas.microsoft.com/office/powerpoint/2010/main" val="4264897457"/>
              </p:ext>
            </p:extLst>
          </p:nvPr>
        </p:nvGraphicFramePr>
        <p:xfrm>
          <a:off x="520478" y="1268760"/>
          <a:ext cx="82089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http://atfashion.com.ua/wp-send.php?page=blog/wp-content/uploads/2013/11/chang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4509120"/>
            <a:ext cx="3225714" cy="208663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79208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400" b="1" dirty="0">
                <a:solidFill>
                  <a:schemeClr val="bg1"/>
                </a:solidFill>
              </a:rPr>
              <a:t>Оценка результатов программ запланированных организационных изменений</a:t>
            </a:r>
          </a:p>
        </p:txBody>
      </p:sp>
      <p:graphicFrame>
        <p:nvGraphicFramePr>
          <p:cNvPr id="8" name="Схема 7"/>
          <p:cNvGraphicFramePr/>
          <p:nvPr>
            <p:extLst>
              <p:ext uri="{D42A27DB-BD31-4B8C-83A1-F6EECF244321}">
                <p14:modId xmlns:p14="http://schemas.microsoft.com/office/powerpoint/2010/main" val="3022227185"/>
              </p:ext>
            </p:extLst>
          </p:nvPr>
        </p:nvGraphicFramePr>
        <p:xfrm>
          <a:off x="395536" y="1484784"/>
          <a:ext cx="835292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0722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60415"/>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67544" y="1268760"/>
            <a:ext cx="2952328" cy="165050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i="1" dirty="0">
                <a:solidFill>
                  <a:schemeClr val="tx1"/>
                </a:solidFill>
              </a:rPr>
              <a:t>1. Реакция персонала на программу изменений</a:t>
            </a:r>
            <a:r>
              <a:rPr lang="ru-RU" dirty="0">
                <a:solidFill>
                  <a:schemeClr val="tx1"/>
                </a:solidFill>
              </a:rPr>
              <a:t>, позволяющая сделать выводы относительно его «проходимости»;</a:t>
            </a:r>
          </a:p>
        </p:txBody>
      </p:sp>
      <p:sp>
        <p:nvSpPr>
          <p:cNvPr id="8" name="Прямоугольник 7"/>
          <p:cNvSpPr/>
          <p:nvPr/>
        </p:nvSpPr>
        <p:spPr>
          <a:xfrm>
            <a:off x="4067944" y="1268278"/>
            <a:ext cx="4680520" cy="2155042"/>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i="1" dirty="0">
                <a:solidFill>
                  <a:schemeClr val="tx1"/>
                </a:solidFill>
              </a:rPr>
              <a:t>2. Прогресс обучения</a:t>
            </a:r>
            <a:r>
              <a:rPr lang="ru-RU" dirty="0">
                <a:solidFill>
                  <a:schemeClr val="tx1"/>
                </a:solidFill>
              </a:rPr>
              <a:t>. Можно установить, успешной ли была подготовка персонала организации, понята ли им необходимость изменений, проведены ли отдельные преобразования, касающиеся, в частности, рабочих мест, и ликвидирован ли недостаток квалификации персонала;</a:t>
            </a:r>
          </a:p>
        </p:txBody>
      </p:sp>
      <p:sp>
        <p:nvSpPr>
          <p:cNvPr id="9" name="Прямоугольник 8"/>
          <p:cNvSpPr/>
          <p:nvPr/>
        </p:nvSpPr>
        <p:spPr>
          <a:xfrm>
            <a:off x="4071838" y="3661212"/>
            <a:ext cx="4680520" cy="279212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i="1" dirty="0">
                <a:solidFill>
                  <a:schemeClr val="tx1"/>
                </a:solidFill>
              </a:rPr>
              <a:t>4. Улучшение результатов работы организации</a:t>
            </a:r>
            <a:r>
              <a:rPr lang="ru-RU" dirty="0">
                <a:solidFill>
                  <a:schemeClr val="tx1"/>
                </a:solidFill>
              </a:rPr>
              <a:t>. На базе определенных критериев (например, производительности труда, качества продукции, объема продаж, уровня </a:t>
            </a:r>
            <a:r>
              <a:rPr lang="ru-RU" dirty="0" err="1">
                <a:solidFill>
                  <a:schemeClr val="tx1"/>
                </a:solidFill>
              </a:rPr>
              <a:t>абсентизма</a:t>
            </a:r>
            <a:r>
              <a:rPr lang="ru-RU" dirty="0">
                <a:solidFill>
                  <a:schemeClr val="tx1"/>
                </a:solidFill>
              </a:rPr>
              <a:t>) составляется информация о достигнутых результатах (их улучшении) за определенный период по отдельным работникам или подразделениям предприятия.</a:t>
            </a:r>
          </a:p>
        </p:txBody>
      </p:sp>
      <p:sp>
        <p:nvSpPr>
          <p:cNvPr id="10" name="Прямоугольник 9"/>
          <p:cNvSpPr/>
          <p:nvPr/>
        </p:nvSpPr>
        <p:spPr>
          <a:xfrm>
            <a:off x="489123" y="3406533"/>
            <a:ext cx="2952328" cy="3046802"/>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i="1" dirty="0">
                <a:solidFill>
                  <a:schemeClr val="tx1"/>
                </a:solidFill>
              </a:rPr>
              <a:t>3. Изменения в поведении</a:t>
            </a:r>
            <a:r>
              <a:rPr lang="ru-RU" dirty="0">
                <a:solidFill>
                  <a:schemeClr val="tx1"/>
                </a:solidFill>
              </a:rPr>
              <a:t>. Это касается, например, более открытой коммуникации, сотрудничества, совместного решения проблем, взаимной поддержки, поведения руководящего состава компании;</a:t>
            </a:r>
          </a:p>
        </p:txBody>
      </p:sp>
      <p:sp>
        <p:nvSpPr>
          <p:cNvPr id="11" name="Прямоугольник 10"/>
          <p:cNvSpPr/>
          <p:nvPr/>
        </p:nvSpPr>
        <p:spPr>
          <a:xfrm>
            <a:off x="3441450" y="2094013"/>
            <a:ext cx="626493" cy="8079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443013" y="4293096"/>
            <a:ext cx="626493" cy="8079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Заголовок 1"/>
          <p:cNvSpPr>
            <a:spLocks noGrp="1"/>
          </p:cNvSpPr>
          <p:nvPr>
            <p:ph type="title"/>
          </p:nvPr>
        </p:nvSpPr>
        <p:spPr>
          <a:xfrm>
            <a:off x="457200" y="332656"/>
            <a:ext cx="8291264" cy="57606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Предметные области оценок</a:t>
            </a:r>
          </a:p>
        </p:txBody>
      </p:sp>
    </p:spTree>
    <p:extLst>
      <p:ext uri="{BB962C8B-B14F-4D97-AF65-F5344CB8AC3E}">
        <p14:creationId xmlns:p14="http://schemas.microsoft.com/office/powerpoint/2010/main" val="9903464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Эффективность организационных изменений</a:t>
            </a:r>
          </a:p>
        </p:txBody>
      </p:sp>
      <p:sp>
        <p:nvSpPr>
          <p:cNvPr id="2" name="Прямоугольник 1"/>
          <p:cNvSpPr/>
          <p:nvPr/>
        </p:nvSpPr>
        <p:spPr>
          <a:xfrm>
            <a:off x="395536" y="1284273"/>
            <a:ext cx="8280920" cy="42780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dirty="0"/>
              <a:t>Существует формула – не математическая, а, скорее, логическая или даже психологическая, согласно которой эффективность любого рода организационных изменений зависит от ряда факторов:</a:t>
            </a:r>
          </a:p>
          <a:p>
            <a:endParaRPr lang="ru-RU" dirty="0"/>
          </a:p>
          <a:p>
            <a:pPr algn="ctr"/>
            <a:r>
              <a:rPr lang="ru-RU" sz="2800" b="1" dirty="0">
                <a:solidFill>
                  <a:schemeClr val="accent3">
                    <a:lumMod val="50000"/>
                  </a:schemeClr>
                </a:solidFill>
              </a:rPr>
              <a:t>С = (</a:t>
            </a:r>
            <a:r>
              <a:rPr lang="ru-RU" sz="2800" b="1" dirty="0" err="1">
                <a:solidFill>
                  <a:schemeClr val="accent3">
                    <a:lumMod val="50000"/>
                  </a:schemeClr>
                </a:solidFill>
              </a:rPr>
              <a:t>Ds</a:t>
            </a:r>
            <a:r>
              <a:rPr lang="ru-RU" sz="2800" b="1" dirty="0">
                <a:solidFill>
                  <a:schemeClr val="accent3">
                    <a:lumMod val="50000"/>
                  </a:schemeClr>
                </a:solidFill>
              </a:rPr>
              <a:t> х V х </a:t>
            </a:r>
            <a:r>
              <a:rPr lang="ru-RU" sz="2800" b="1" dirty="0" err="1">
                <a:solidFill>
                  <a:schemeClr val="accent3">
                    <a:lumMod val="50000"/>
                  </a:schemeClr>
                </a:solidFill>
              </a:rPr>
              <a:t>Fs</a:t>
            </a:r>
            <a:r>
              <a:rPr lang="ru-RU" sz="2800" b="1" dirty="0">
                <a:solidFill>
                  <a:schemeClr val="accent3">
                    <a:lumMod val="50000"/>
                  </a:schemeClr>
                </a:solidFill>
              </a:rPr>
              <a:t> ) &gt; R,</a:t>
            </a:r>
            <a:endParaRPr lang="ru-RU" sz="2800" dirty="0">
              <a:solidFill>
                <a:schemeClr val="accent3">
                  <a:lumMod val="50000"/>
                </a:schemeClr>
              </a:solidFill>
            </a:endParaRPr>
          </a:p>
          <a:p>
            <a:pPr algn="ctr"/>
            <a:endParaRPr lang="ru-RU" sz="2800" dirty="0"/>
          </a:p>
          <a:p>
            <a:r>
              <a:rPr lang="ru-RU" dirty="0"/>
              <a:t>где: </a:t>
            </a:r>
          </a:p>
          <a:p>
            <a:endParaRPr lang="ru-RU" b="1" dirty="0"/>
          </a:p>
          <a:p>
            <a:r>
              <a:rPr lang="ru-RU" b="1" dirty="0"/>
              <a:t>С</a:t>
            </a:r>
            <a:r>
              <a:rPr lang="ru-RU" dirty="0"/>
              <a:t> (</a:t>
            </a:r>
            <a:r>
              <a:rPr lang="ru-RU" dirty="0" err="1"/>
              <a:t>Change</a:t>
            </a:r>
            <a:r>
              <a:rPr lang="ru-RU" dirty="0"/>
              <a:t>) – организационное изменение;</a:t>
            </a:r>
          </a:p>
          <a:p>
            <a:r>
              <a:rPr lang="ru-RU" b="1" dirty="0" err="1"/>
              <a:t>Ds</a:t>
            </a:r>
            <a:r>
              <a:rPr lang="ru-RU" dirty="0"/>
              <a:t> (</a:t>
            </a:r>
            <a:r>
              <a:rPr lang="ru-RU" dirty="0" err="1"/>
              <a:t>Dissatisfaction</a:t>
            </a:r>
            <a:r>
              <a:rPr lang="ru-RU" dirty="0"/>
              <a:t>) – неудовлетворенность руководителей и сотрудников существующим в организации положением дел; </a:t>
            </a:r>
          </a:p>
          <a:p>
            <a:r>
              <a:rPr lang="ru-RU" b="1" dirty="0"/>
              <a:t>V</a:t>
            </a:r>
            <a:r>
              <a:rPr lang="ru-RU" dirty="0"/>
              <a:t> (</a:t>
            </a:r>
            <a:r>
              <a:rPr lang="ru-RU" dirty="0" err="1"/>
              <a:t>Vision</a:t>
            </a:r>
            <a:r>
              <a:rPr lang="ru-RU" dirty="0"/>
              <a:t>) – образ желаемого будущего; </a:t>
            </a:r>
          </a:p>
          <a:p>
            <a:r>
              <a:rPr lang="ru-RU" b="1" dirty="0" err="1"/>
              <a:t>Fs</a:t>
            </a:r>
            <a:r>
              <a:rPr lang="ru-RU" dirty="0"/>
              <a:t> (</a:t>
            </a:r>
            <a:r>
              <a:rPr lang="ru-RU" dirty="0" err="1"/>
              <a:t>First</a:t>
            </a:r>
            <a:r>
              <a:rPr lang="ru-RU" dirty="0"/>
              <a:t> </a:t>
            </a:r>
            <a:r>
              <a:rPr lang="ru-RU" dirty="0" err="1"/>
              <a:t>Step</a:t>
            </a:r>
            <a:r>
              <a:rPr lang="ru-RU" dirty="0"/>
              <a:t>) – «первый шаг», программа действий; </a:t>
            </a:r>
          </a:p>
          <a:p>
            <a:r>
              <a:rPr lang="ru-RU" b="1" dirty="0"/>
              <a:t>R</a:t>
            </a:r>
            <a:r>
              <a:rPr lang="ru-RU" dirty="0"/>
              <a:t> (</a:t>
            </a:r>
            <a:r>
              <a:rPr lang="ru-RU" dirty="0" err="1"/>
              <a:t>Resistance</a:t>
            </a:r>
            <a:r>
              <a:rPr lang="ru-RU" dirty="0"/>
              <a:t>) – сопротивление организационным изменениям.</a:t>
            </a:r>
          </a:p>
        </p:txBody>
      </p:sp>
    </p:spTree>
    <p:extLst>
      <p:ext uri="{BB962C8B-B14F-4D97-AF65-F5344CB8AC3E}">
        <p14:creationId xmlns:p14="http://schemas.microsoft.com/office/powerpoint/2010/main" val="40737159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39552" y="1484328"/>
            <a:ext cx="4085382" cy="1938992"/>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Любое изменение в организации, возможно, осуществить, если произведение в скобках оказывается больше элемента </a:t>
            </a:r>
            <a:r>
              <a:rPr lang="ru-RU" sz="2000" b="1" dirty="0"/>
              <a:t>R</a:t>
            </a:r>
            <a:r>
              <a:rPr lang="ru-RU" sz="2000" dirty="0"/>
              <a:t>, т.е. большее сопротивления организационным изменениям.</a:t>
            </a:r>
          </a:p>
        </p:txBody>
      </p:sp>
      <p:sp>
        <p:nvSpPr>
          <p:cNvPr id="8" name="Прямоугольник 7"/>
          <p:cNvSpPr/>
          <p:nvPr/>
        </p:nvSpPr>
        <p:spPr>
          <a:xfrm>
            <a:off x="4628828" y="3645024"/>
            <a:ext cx="4041913"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За управление перестройкой организации или подразделения отвечает, прежде всего, руководитель этой организации или подразделения; он может решить лично взять на себя руководство определенными мероприятиями по осуществлению перемен.</a:t>
            </a: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Эффективность организационных изменений</a:t>
            </a:r>
          </a:p>
        </p:txBody>
      </p:sp>
      <p:pic>
        <p:nvPicPr>
          <p:cNvPr id="9" name="Рисунок 8"/>
          <p:cNvPicPr>
            <a:picLocks noChangeAspect="1"/>
          </p:cNvPicPr>
          <p:nvPr/>
        </p:nvPicPr>
        <p:blipFill>
          <a:blip r:embed="rId2"/>
          <a:stretch>
            <a:fillRect/>
          </a:stretch>
        </p:blipFill>
        <p:spPr>
          <a:xfrm>
            <a:off x="1187624" y="3789040"/>
            <a:ext cx="1809737" cy="2714342"/>
          </a:xfrm>
          <a:prstGeom prst="rect">
            <a:avLst/>
          </a:prstGeom>
          <a:effectLst>
            <a:softEdge rad="127000"/>
          </a:effectLst>
        </p:spPr>
      </p:pic>
      <p:pic>
        <p:nvPicPr>
          <p:cNvPr id="7" name="Рисунок 6"/>
          <p:cNvPicPr>
            <a:picLocks noChangeAspect="1"/>
          </p:cNvPicPr>
          <p:nvPr/>
        </p:nvPicPr>
        <p:blipFill>
          <a:blip r:embed="rId3">
            <a:duotone>
              <a:prstClr val="black"/>
              <a:schemeClr val="accent3">
                <a:tint val="45000"/>
                <a:satMod val="400000"/>
              </a:schemeClr>
            </a:duotone>
          </a:blip>
          <a:stretch>
            <a:fillRect/>
          </a:stretch>
        </p:blipFill>
        <p:spPr>
          <a:xfrm>
            <a:off x="5513125" y="1074007"/>
            <a:ext cx="2592288" cy="2592288"/>
          </a:xfrm>
          <a:prstGeom prst="rect">
            <a:avLst/>
          </a:prstGeom>
          <a:effectLst>
            <a:softEdge rad="317500"/>
          </a:effectLst>
        </p:spPr>
      </p:pic>
    </p:spTree>
    <p:extLst>
      <p:ext uri="{BB962C8B-B14F-4D97-AF65-F5344CB8AC3E}">
        <p14:creationId xmlns:p14="http://schemas.microsoft.com/office/powerpoint/2010/main" val="28947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Объекты изменений: Д. </a:t>
            </a:r>
            <a:r>
              <a:rPr lang="ru-RU" sz="4000" b="1" dirty="0" err="1">
                <a:solidFill>
                  <a:schemeClr val="bg1"/>
                </a:solidFill>
              </a:rPr>
              <a:t>Боди</a:t>
            </a:r>
            <a:r>
              <a:rPr lang="ru-RU" sz="4000" b="1" dirty="0">
                <a:solidFill>
                  <a:schemeClr val="bg1"/>
                </a:solidFill>
              </a:rPr>
              <a:t>, Р. </a:t>
            </a:r>
            <a:r>
              <a:rPr lang="ru-RU" sz="4000" b="1" dirty="0" err="1">
                <a:solidFill>
                  <a:schemeClr val="bg1"/>
                </a:solidFill>
              </a:rPr>
              <a:t>Пэйтон</a:t>
            </a:r>
            <a:endParaRPr lang="ru-RU" sz="4000" b="1" dirty="0">
              <a:ln w="10541" cmpd="sng">
                <a:solidFill>
                  <a:schemeClr val="accent1">
                    <a:shade val="88000"/>
                    <a:satMod val="110000"/>
                  </a:schemeClr>
                </a:solidFill>
                <a:prstDash val="solid"/>
              </a:ln>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47713749"/>
              </p:ext>
            </p:extLst>
          </p:nvPr>
        </p:nvGraphicFramePr>
        <p:xfrm>
          <a:off x="484473" y="1556792"/>
          <a:ext cx="8280921" cy="4541520"/>
        </p:xfrm>
        <a:graphic>
          <a:graphicData uri="http://schemas.openxmlformats.org/drawingml/2006/table">
            <a:tbl>
              <a:tblPr firstRow="1" bandRow="1">
                <a:tableStyleId>{F5AB1C69-6EDB-4FF4-983F-18BD219EF322}</a:tableStyleId>
              </a:tblPr>
              <a:tblGrid>
                <a:gridCol w="648072">
                  <a:extLst>
                    <a:ext uri="{9D8B030D-6E8A-4147-A177-3AD203B41FA5}">
                      <a16:colId xmlns:a16="http://schemas.microsoft.com/office/drawing/2014/main" val="20000"/>
                    </a:ext>
                  </a:extLst>
                </a:gridCol>
                <a:gridCol w="2071303">
                  <a:extLst>
                    <a:ext uri="{9D8B030D-6E8A-4147-A177-3AD203B41FA5}">
                      <a16:colId xmlns:a16="http://schemas.microsoft.com/office/drawing/2014/main" val="20001"/>
                    </a:ext>
                  </a:extLst>
                </a:gridCol>
                <a:gridCol w="5561546">
                  <a:extLst>
                    <a:ext uri="{9D8B030D-6E8A-4147-A177-3AD203B41FA5}">
                      <a16:colId xmlns:a16="http://schemas.microsoft.com/office/drawing/2014/main" val="20002"/>
                    </a:ext>
                  </a:extLst>
                </a:gridCol>
              </a:tblGrid>
              <a:tr h="370840">
                <a:tc>
                  <a:txBody>
                    <a:bodyPr/>
                    <a:lstStyle/>
                    <a:p>
                      <a:r>
                        <a:rPr lang="ru-RU" sz="2000" dirty="0"/>
                        <a:t>№ п/п</a:t>
                      </a:r>
                    </a:p>
                  </a:txBody>
                  <a:tcPr/>
                </a:tc>
                <a:tc>
                  <a:txBody>
                    <a:bodyPr/>
                    <a:lstStyle/>
                    <a:p>
                      <a:r>
                        <a:rPr lang="ru-RU" sz="2000" dirty="0"/>
                        <a:t>Область изменений</a:t>
                      </a:r>
                    </a:p>
                  </a:txBody>
                  <a:tcPr/>
                </a:tc>
                <a:tc>
                  <a:txBody>
                    <a:bodyPr/>
                    <a:lstStyle/>
                    <a:p>
                      <a:r>
                        <a:rPr lang="ru-RU" sz="2000" dirty="0"/>
                        <a:t>Содержание изменений</a:t>
                      </a:r>
                    </a:p>
                  </a:txBody>
                  <a:tcPr/>
                </a:tc>
                <a:extLst>
                  <a:ext uri="{0D108BD9-81ED-4DB2-BD59-A6C34878D82A}">
                    <a16:rowId xmlns:a16="http://schemas.microsoft.com/office/drawing/2014/main" val="10000"/>
                  </a:ext>
                </a:extLst>
              </a:tr>
              <a:tr h="370840">
                <a:tc>
                  <a:txBody>
                    <a:bodyPr/>
                    <a:lstStyle/>
                    <a:p>
                      <a:r>
                        <a:rPr lang="ru-RU" sz="2000" dirty="0"/>
                        <a:t>4.</a:t>
                      </a:r>
                    </a:p>
                  </a:txBody>
                  <a:tcPr/>
                </a:tc>
                <a:tc>
                  <a:txBody>
                    <a:bodyPr/>
                    <a:lstStyle/>
                    <a:p>
                      <a:r>
                        <a:rPr lang="ru-RU" sz="2000" b="1" kern="1200" dirty="0">
                          <a:solidFill>
                            <a:schemeClr val="dk1"/>
                          </a:solidFill>
                          <a:effectLst/>
                          <a:latin typeface="+mn-lt"/>
                          <a:ea typeface="+mn-ea"/>
                          <a:cs typeface="+mn-cs"/>
                        </a:rPr>
                        <a:t>Технология:</a:t>
                      </a:r>
                      <a:endParaRPr lang="ru-RU" sz="2000" kern="1200" dirty="0">
                        <a:solidFill>
                          <a:schemeClr val="dk1"/>
                        </a:solidFill>
                        <a:effectLst/>
                        <a:latin typeface="+mn-lt"/>
                        <a:ea typeface="+mn-ea"/>
                        <a:cs typeface="+mn-cs"/>
                      </a:endParaRPr>
                    </a:p>
                    <a:p>
                      <a:endParaRPr lang="ru-RU" sz="2000" b="1" dirty="0"/>
                    </a:p>
                  </a:txBody>
                  <a:tcPr/>
                </a:tc>
                <a:tc>
                  <a:txBody>
                    <a:bodyPr/>
                    <a:lstStyle/>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Установка новых аппаратных средств или программного обеспечения;</a:t>
                      </a:r>
                    </a:p>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Строительство нового производства;</a:t>
                      </a:r>
                    </a:p>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Создание своей страницы в Интернете.</a:t>
                      </a:r>
                    </a:p>
                    <a:p>
                      <a:pPr marL="342900" indent="-342900">
                        <a:buClr>
                          <a:schemeClr val="accent3">
                            <a:lumMod val="75000"/>
                          </a:schemeClr>
                        </a:buClr>
                        <a:buFont typeface="Wingdings" panose="05000000000000000000" pitchFamily="2" charset="2"/>
                        <a:buChar char="§"/>
                      </a:pPr>
                      <a:endParaRPr lang="ru-RU" sz="2000" dirty="0"/>
                    </a:p>
                  </a:txBody>
                  <a:tcPr/>
                </a:tc>
                <a:extLst>
                  <a:ext uri="{0D108BD9-81ED-4DB2-BD59-A6C34878D82A}">
                    <a16:rowId xmlns:a16="http://schemas.microsoft.com/office/drawing/2014/main" val="10001"/>
                  </a:ext>
                </a:extLst>
              </a:tr>
              <a:tr h="370840">
                <a:tc>
                  <a:txBody>
                    <a:bodyPr/>
                    <a:lstStyle/>
                    <a:p>
                      <a:r>
                        <a:rPr lang="ru-RU" sz="2000" dirty="0"/>
                        <a:t>5.</a:t>
                      </a:r>
                    </a:p>
                  </a:txBody>
                  <a:tcPr/>
                </a:tc>
                <a:tc>
                  <a:txBody>
                    <a:bodyPr/>
                    <a:lstStyle/>
                    <a:p>
                      <a:r>
                        <a:rPr lang="ru-RU" sz="2000" b="1" kern="1200" dirty="0">
                          <a:solidFill>
                            <a:schemeClr val="dk1"/>
                          </a:solidFill>
                          <a:effectLst/>
                          <a:latin typeface="+mn-lt"/>
                          <a:ea typeface="+mn-ea"/>
                          <a:cs typeface="+mn-cs"/>
                        </a:rPr>
                        <a:t>Сотрудники:</a:t>
                      </a:r>
                      <a:endParaRPr lang="ru-RU" sz="2000" kern="1200" dirty="0">
                        <a:solidFill>
                          <a:schemeClr val="dk1"/>
                        </a:solidFill>
                        <a:effectLst/>
                        <a:latin typeface="+mn-lt"/>
                        <a:ea typeface="+mn-ea"/>
                        <a:cs typeface="+mn-cs"/>
                      </a:endParaRPr>
                    </a:p>
                    <a:p>
                      <a:endParaRPr lang="ru-RU" sz="2000" dirty="0"/>
                    </a:p>
                  </a:txBody>
                  <a:tcPr/>
                </a:tc>
                <a:tc>
                  <a:txBody>
                    <a:bodyPr/>
                    <a:lstStyle/>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Разработка программ подготовки для закрепления навыков;</a:t>
                      </a:r>
                    </a:p>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Изменение рабочих заданий и предложение новой услуги;</a:t>
                      </a:r>
                    </a:p>
                    <a:p>
                      <a:pPr marL="342900" lvl="0" indent="-342900">
                        <a:buClr>
                          <a:schemeClr val="accent3">
                            <a:lumMod val="75000"/>
                          </a:schemeClr>
                        </a:buClr>
                        <a:buFont typeface="Wingdings" panose="05000000000000000000" pitchFamily="2" charset="2"/>
                        <a:buChar char="§"/>
                      </a:pPr>
                      <a:r>
                        <a:rPr lang="ru-RU" sz="2000" kern="1200" dirty="0">
                          <a:solidFill>
                            <a:schemeClr val="dk1"/>
                          </a:solidFill>
                          <a:effectLst/>
                          <a:latin typeface="+mn-lt"/>
                          <a:ea typeface="+mn-ea"/>
                          <a:cs typeface="+mn-cs"/>
                        </a:rPr>
                        <a:t>Стимулирование положительного отношения к потребителям.</a:t>
                      </a:r>
                    </a:p>
                    <a:p>
                      <a:pPr marL="342900" indent="-342900">
                        <a:buClr>
                          <a:schemeClr val="accent3">
                            <a:lumMod val="75000"/>
                          </a:schemeClr>
                        </a:buClr>
                        <a:buFont typeface="Wingdings" panose="05000000000000000000" pitchFamily="2" charset="2"/>
                        <a:buChar char="§"/>
                      </a:pPr>
                      <a:endParaRPr lang="ru-RU" sz="2000" dirty="0"/>
                    </a:p>
                  </a:txBody>
                  <a:tcPr/>
                </a:tc>
                <a:extLst>
                  <a:ext uri="{0D108BD9-81ED-4DB2-BD59-A6C34878D82A}">
                    <a16:rowId xmlns:a16="http://schemas.microsoft.com/office/drawing/2014/main" val="10002"/>
                  </a:ext>
                </a:extLst>
              </a:tr>
            </a:tbl>
          </a:graphicData>
        </a:graphic>
      </p:graphicFrame>
      <p:pic>
        <p:nvPicPr>
          <p:cNvPr id="7" name="Рисунок 6"/>
          <p:cNvPicPr>
            <a:picLocks noChangeAspect="1"/>
          </p:cNvPicPr>
          <p:nvPr/>
        </p:nvPicPr>
        <p:blipFill>
          <a:blip r:embed="rId2">
            <a:duotone>
              <a:schemeClr val="accent3">
                <a:shade val="45000"/>
                <a:satMod val="135000"/>
              </a:schemeClr>
              <a:prstClr val="white"/>
            </a:duotone>
          </a:blip>
          <a:stretch>
            <a:fillRect/>
          </a:stretch>
        </p:blipFill>
        <p:spPr>
          <a:xfrm>
            <a:off x="1259632" y="4581128"/>
            <a:ext cx="1674110" cy="1158999"/>
          </a:xfrm>
          <a:prstGeom prst="rect">
            <a:avLst/>
          </a:prstGeom>
          <a:effectLst>
            <a:softEdge rad="127000"/>
          </a:effectLst>
        </p:spPr>
      </p:pic>
    </p:spTree>
    <p:extLst>
      <p:ext uri="{BB962C8B-B14F-4D97-AF65-F5344CB8AC3E}">
        <p14:creationId xmlns:p14="http://schemas.microsoft.com/office/powerpoint/2010/main" val="318420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39552" y="1683983"/>
            <a:ext cx="8136904" cy="1631216"/>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Системная природа организаций предполагает, что преобразования в любой из перечисленных областей отражаются на всех основных элементах организации. </a:t>
            </a:r>
          </a:p>
          <a:p>
            <a:r>
              <a:rPr lang="ru-RU" sz="2000" b="1" i="1" dirty="0"/>
              <a:t>Все изменения взаимосвязаны</a:t>
            </a:r>
            <a:r>
              <a:rPr lang="ru-RU" sz="2000" dirty="0"/>
              <a:t>: сбои и перемены в одной сфере ведут к сбоям и переменам в разных степенях в других сферах.</a:t>
            </a:r>
          </a:p>
        </p:txBody>
      </p:sp>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Взаимосвязь изменений</a:t>
            </a:r>
            <a:endParaRPr lang="ru-RU" sz="4000" b="1" dirty="0">
              <a:ln w="10541" cmpd="sng">
                <a:solidFill>
                  <a:schemeClr val="accent1">
                    <a:shade val="88000"/>
                    <a:satMod val="110000"/>
                  </a:schemeClr>
                </a:solidFill>
                <a:prstDash val="solid"/>
              </a:ln>
              <a:solidFill>
                <a:schemeClr val="bg1"/>
              </a:solidFill>
            </a:endParaRPr>
          </a:p>
        </p:txBody>
      </p:sp>
      <p:pic>
        <p:nvPicPr>
          <p:cNvPr id="6146" name="Picture 2" descr="http://avnc.ru/pictures/Image/345034_chereda_sezonov_zima_leto_1920x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237" y="3522582"/>
            <a:ext cx="5130944" cy="32081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6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80120"/>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Влияние процесса глобализации на процесс организационных изменений</a:t>
            </a:r>
            <a:endParaRPr lang="ru-RU" sz="3200" b="1" dirty="0">
              <a:ln w="10541" cmpd="sng">
                <a:solidFill>
                  <a:schemeClr val="accent1">
                    <a:shade val="88000"/>
                    <a:satMod val="110000"/>
                  </a:schemeClr>
                </a:solidFill>
                <a:prstDash val="solid"/>
              </a:ln>
              <a:solidFill>
                <a:schemeClr val="bg1"/>
              </a:solidFill>
            </a:endParaRPr>
          </a:p>
        </p:txBody>
      </p:sp>
      <p:sp>
        <p:nvSpPr>
          <p:cNvPr id="8" name="Прямоугольник 7"/>
          <p:cNvSpPr/>
          <p:nvPr/>
        </p:nvSpPr>
        <p:spPr>
          <a:xfrm>
            <a:off x="611560" y="1772816"/>
            <a:ext cx="8064896" cy="1323439"/>
          </a:xfrm>
          <a:prstGeom prst="rect">
            <a:avLst/>
          </a:prstGeom>
        </p:spPr>
        <p:txBody>
          <a:bodyPr wrap="square">
            <a:spAutoFit/>
          </a:bodyPr>
          <a:lstStyle/>
          <a:p>
            <a:r>
              <a:rPr lang="ru-RU" sz="2000" dirty="0"/>
              <a:t>Процесс глобализации определяет основные силы, связанные с переменами в технологиях, международной экономической интеграцией, развитием внутреннего рынка в наиболее передовых странах.</a:t>
            </a:r>
          </a:p>
        </p:txBody>
      </p:sp>
      <p:pic>
        <p:nvPicPr>
          <p:cNvPr id="7174" name="Picture 6" descr="https://encrypted-tbn0.gstatic.com/images?q=tbn:ANd9GcRs8WC_PCpMx8kcWG_HedQW7V7PPJgMh6h0bKDB5DxQ0F1kN8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373" y="3212976"/>
            <a:ext cx="4850942" cy="32380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Источники организационных изменений</a:t>
            </a:r>
          </a:p>
        </p:txBody>
      </p:sp>
      <p:graphicFrame>
        <p:nvGraphicFramePr>
          <p:cNvPr id="8" name="Схема 7"/>
          <p:cNvGraphicFramePr/>
          <p:nvPr>
            <p:extLst>
              <p:ext uri="{D42A27DB-BD31-4B8C-83A1-F6EECF244321}">
                <p14:modId xmlns:p14="http://schemas.microsoft.com/office/powerpoint/2010/main" val="3107408436"/>
              </p:ext>
            </p:extLst>
          </p:nvPr>
        </p:nvGraphicFramePr>
        <p:xfrm>
          <a:off x="827584" y="1052736"/>
          <a:ext cx="7488832" cy="5633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2387381" y="4145304"/>
            <a:ext cx="2200089" cy="1015663"/>
          </a:xfrm>
          <a:prstGeom prst="rect">
            <a:avLst/>
          </a:prstGeom>
        </p:spPr>
        <p:txBody>
          <a:bodyPr wrap="none">
            <a:spAutoFit/>
          </a:bodyPr>
          <a:lstStyle/>
          <a:p>
            <a:r>
              <a:rPr lang="ru-RU" sz="2000" b="1" dirty="0">
                <a:solidFill>
                  <a:schemeClr val="bg1"/>
                </a:solidFill>
              </a:rPr>
              <a:t>Источники</a:t>
            </a:r>
          </a:p>
          <a:p>
            <a:r>
              <a:rPr lang="ru-RU" sz="2000" b="1" dirty="0">
                <a:solidFill>
                  <a:schemeClr val="bg1"/>
                </a:solidFill>
              </a:rPr>
              <a:t>организационных</a:t>
            </a:r>
          </a:p>
          <a:p>
            <a:r>
              <a:rPr lang="ru-RU" sz="2000" b="1" dirty="0">
                <a:solidFill>
                  <a:schemeClr val="bg1"/>
                </a:solidFill>
              </a:rPr>
              <a:t>Изменений:</a:t>
            </a:r>
          </a:p>
        </p:txBody>
      </p:sp>
      <p:pic>
        <p:nvPicPr>
          <p:cNvPr id="10" name="Picture 2" descr="http://source-energyofhome.ru/wp-content/uploads/2015/01/de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123983"/>
            <a:ext cx="3096344" cy="193521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60415"/>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20478" y="1268760"/>
            <a:ext cx="3763490" cy="507831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1. Государство связывает с организациями проводимая экономическая политика</a:t>
            </a:r>
            <a:r>
              <a:rPr lang="ru-RU" dirty="0"/>
              <a:t> в стране. </a:t>
            </a:r>
            <a:r>
              <a:rPr lang="ru-RU" i="1" dirty="0"/>
              <a:t>Правительственные органы </a:t>
            </a:r>
            <a:r>
              <a:rPr lang="ru-RU" dirty="0"/>
              <a:t>формируют экономическую среду посредством определения правовых рамок, проведения налоговой и таможенной политики, а также установления других важных параметров. </a:t>
            </a:r>
          </a:p>
          <a:p>
            <a:r>
              <a:rPr lang="ru-RU" i="1" dirty="0"/>
              <a:t>Организации</a:t>
            </a:r>
            <a:r>
              <a:rPr lang="ru-RU" dirty="0"/>
              <a:t>, со своей стороны, лоббируют интересы во властных структурах. Взаимодействие между государством и организациями осуществляется путем установления обязательных процедур и предоставления различных льгот.</a:t>
            </a:r>
          </a:p>
          <a:p>
            <a:endParaRPr lang="ru-RU" dirty="0"/>
          </a:p>
        </p:txBody>
      </p:sp>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Источники организационных изменений</a:t>
            </a:r>
          </a:p>
        </p:txBody>
      </p:sp>
      <p:sp>
        <p:nvSpPr>
          <p:cNvPr id="10" name="Прямоугольник 9"/>
          <p:cNvSpPr/>
          <p:nvPr/>
        </p:nvSpPr>
        <p:spPr>
          <a:xfrm>
            <a:off x="4559304" y="1268760"/>
            <a:ext cx="4261167" cy="507831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dirty="0"/>
              <a:t>2. Механизм </a:t>
            </a:r>
            <a:r>
              <a:rPr lang="ru-RU" b="1" i="1" dirty="0"/>
              <a:t>отношений организации с инвесторами</a:t>
            </a:r>
            <a:r>
              <a:rPr lang="ru-RU" b="1" dirty="0"/>
              <a:t> </a:t>
            </a:r>
            <a:r>
              <a:rPr lang="ru-RU" dirty="0"/>
              <a:t>рассматривается с позиций </a:t>
            </a:r>
            <a:r>
              <a:rPr lang="ru-RU" i="1" dirty="0"/>
              <a:t>агентских отношений. </a:t>
            </a:r>
            <a:r>
              <a:rPr lang="ru-RU" dirty="0"/>
              <a:t>Менеджеры считаются агентами инвесторов и их деятельность полностью должна соответствовать интересам последних. Этому служат такие институты, как наблюдательный совет, общее собрание акционеров, биржевой механизм и т. п. Однако компания не тождественна своим владельцам и механизм отношений организации с инвесторами направлен не только на приведение в соответствие деятельности организации интересам владельцев, но и позволяет компании самой выбирать себе инвесторов, соответствующих ее стратегии развития. </a:t>
            </a:r>
          </a:p>
        </p:txBody>
      </p:sp>
    </p:spTree>
    <p:extLst>
      <p:ext uri="{BB962C8B-B14F-4D97-AF65-F5344CB8AC3E}">
        <p14:creationId xmlns:p14="http://schemas.microsoft.com/office/powerpoint/2010/main" val="172103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60415"/>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69446" y="1052736"/>
            <a:ext cx="3331442" cy="369331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3.</a:t>
            </a:r>
            <a:r>
              <a:rPr lang="ru-RU" dirty="0"/>
              <a:t> </a:t>
            </a:r>
            <a:r>
              <a:rPr lang="ru-RU" b="1" i="1" dirty="0"/>
              <a:t>В административной сфере </a:t>
            </a:r>
            <a:r>
              <a:rPr lang="ru-RU" dirty="0"/>
              <a:t>определяются полномочия и механизм взаимодействия между администрацией и персоналом организации. </a:t>
            </a:r>
            <a:r>
              <a:rPr lang="ru-RU" i="1" dirty="0"/>
              <a:t>Административная сфера</a:t>
            </a:r>
            <a:r>
              <a:rPr lang="ru-RU" dirty="0"/>
              <a:t> включает внутренний рынок рабочей силы, планирование карьеры, представительство работников в административных органах, отношения между менеджментом и персоналом.</a:t>
            </a:r>
          </a:p>
        </p:txBody>
      </p:sp>
      <p:sp>
        <p:nvSpPr>
          <p:cNvPr id="9" name="Заголовок 1"/>
          <p:cNvSpPr>
            <a:spLocks noGrp="1"/>
          </p:cNvSpPr>
          <p:nvPr>
            <p:ph type="title"/>
          </p:nvPr>
        </p:nvSpPr>
        <p:spPr>
          <a:xfrm>
            <a:off x="457199" y="332656"/>
            <a:ext cx="8361949" cy="57606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Источники организационных изменений</a:t>
            </a:r>
          </a:p>
        </p:txBody>
      </p:sp>
      <p:sp>
        <p:nvSpPr>
          <p:cNvPr id="10" name="Прямоугольник 9"/>
          <p:cNvSpPr/>
          <p:nvPr/>
        </p:nvSpPr>
        <p:spPr>
          <a:xfrm>
            <a:off x="3994614" y="1052736"/>
            <a:ext cx="4824535" cy="1754326"/>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dirty="0"/>
              <a:t>4. </a:t>
            </a:r>
            <a:r>
              <a:rPr lang="ru-RU" b="1" i="1" dirty="0"/>
              <a:t>Технологическая сфера</a:t>
            </a:r>
            <a:r>
              <a:rPr lang="ru-RU" b="1" dirty="0"/>
              <a:t> </a:t>
            </a:r>
            <a:r>
              <a:rPr lang="ru-RU" dirty="0"/>
              <a:t>призвана регулировать способы распределения ресурсов, ответственности и полномочий между менеджерами и работниками непосредственно в производственном процессе.</a:t>
            </a:r>
          </a:p>
        </p:txBody>
      </p:sp>
      <p:sp>
        <p:nvSpPr>
          <p:cNvPr id="11" name="Прямоугольник 10"/>
          <p:cNvSpPr/>
          <p:nvPr/>
        </p:nvSpPr>
        <p:spPr>
          <a:xfrm>
            <a:off x="3979653" y="2899395"/>
            <a:ext cx="4881143"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dirty="0"/>
              <a:t>5.</a:t>
            </a:r>
            <a:r>
              <a:rPr lang="ru-RU" dirty="0"/>
              <a:t> В результате отношений </a:t>
            </a:r>
            <a:r>
              <a:rPr lang="ru-RU" b="1" dirty="0"/>
              <a:t>в </a:t>
            </a:r>
            <a:r>
              <a:rPr lang="ru-RU" b="1" i="1" dirty="0"/>
              <a:t>народнохозяйственной сфере</a:t>
            </a:r>
            <a:r>
              <a:rPr lang="ru-RU" b="1" dirty="0"/>
              <a:t> </a:t>
            </a:r>
            <a:r>
              <a:rPr lang="ru-RU" dirty="0"/>
              <a:t>определяются внешние (экзогенные) экономические величины, например, направления технологического развития или цены. Наиболее распространенной причиной проведения организационных перемен является изменение конъюнктуры.</a:t>
            </a:r>
          </a:p>
        </p:txBody>
      </p:sp>
      <p:sp>
        <p:nvSpPr>
          <p:cNvPr id="12" name="Прямоугольник 11"/>
          <p:cNvSpPr/>
          <p:nvPr/>
        </p:nvSpPr>
        <p:spPr>
          <a:xfrm>
            <a:off x="4002679" y="5427440"/>
            <a:ext cx="4890165" cy="120032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dirty="0"/>
              <a:t>6.</a:t>
            </a:r>
            <a:r>
              <a:rPr lang="ru-RU" i="1" dirty="0"/>
              <a:t> </a:t>
            </a:r>
            <a:r>
              <a:rPr lang="ru-RU" b="1" i="1" dirty="0"/>
              <a:t>Общественная сфера</a:t>
            </a:r>
            <a:r>
              <a:rPr lang="ru-RU" b="1" dirty="0"/>
              <a:t> </a:t>
            </a:r>
            <a:r>
              <a:rPr lang="ru-RU" dirty="0"/>
              <a:t>связана с отношениями «трудовые коллективы – профсоюзы» и «топ-менеджмент – организации работодателей».</a:t>
            </a:r>
            <a:r>
              <a:rPr lang="ru-RU" b="1" dirty="0"/>
              <a:t> </a:t>
            </a:r>
            <a:endParaRPr lang="ru-RU" dirty="0"/>
          </a:p>
        </p:txBody>
      </p:sp>
      <p:pic>
        <p:nvPicPr>
          <p:cNvPr id="12290" name="Picture 2" descr="https://encrypted-tbn1.gstatic.com/images?q=tbn:ANd9GcQHuueMDCg7tgimXRugP5yr_0YkwgXjSYjkh1gxK79fmjNLK8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50" y="5207719"/>
            <a:ext cx="2520280" cy="10711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4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56822" y="-4460415"/>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Прямоугольник 7"/>
          <p:cNvSpPr/>
          <p:nvPr/>
        </p:nvSpPr>
        <p:spPr>
          <a:xfrm>
            <a:off x="539552" y="1243608"/>
            <a:ext cx="3508003" cy="914400"/>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Государственная экономическая политика:</a:t>
            </a:r>
          </a:p>
          <a:p>
            <a:pPr algn="ctr"/>
            <a:r>
              <a:rPr lang="ru-RU" sz="2000" b="1" dirty="0">
                <a:solidFill>
                  <a:schemeClr val="tx1"/>
                </a:solidFill>
              </a:rPr>
              <a:t>политическая сфера</a:t>
            </a:r>
          </a:p>
        </p:txBody>
      </p:sp>
      <p:sp>
        <p:nvSpPr>
          <p:cNvPr id="9" name="Прямоугольник 8"/>
          <p:cNvSpPr/>
          <p:nvPr/>
        </p:nvSpPr>
        <p:spPr>
          <a:xfrm>
            <a:off x="5372001" y="1243608"/>
            <a:ext cx="3508003" cy="914400"/>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Наблюдательные органы: рынок капитала</a:t>
            </a:r>
          </a:p>
        </p:txBody>
      </p:sp>
      <p:sp>
        <p:nvSpPr>
          <p:cNvPr id="2" name="Прямоугольник 1"/>
          <p:cNvSpPr/>
          <p:nvPr/>
        </p:nvSpPr>
        <p:spPr>
          <a:xfrm>
            <a:off x="539553" y="2492896"/>
            <a:ext cx="6200528" cy="3240360"/>
          </a:xfrm>
          <a:prstGeom prst="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61341" y="2708920"/>
            <a:ext cx="2370499" cy="914400"/>
          </a:xfrm>
          <a:prstGeom prst="rect">
            <a:avLst/>
          </a:prstGeom>
          <a:no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Организация:</a:t>
            </a:r>
          </a:p>
          <a:p>
            <a:pPr algn="ctr"/>
            <a:r>
              <a:rPr lang="ru-RU" sz="2000" b="1" dirty="0">
                <a:solidFill>
                  <a:schemeClr val="tx1"/>
                </a:solidFill>
              </a:rPr>
              <a:t>внутренняя сфера</a:t>
            </a:r>
          </a:p>
        </p:txBody>
      </p:sp>
      <p:sp>
        <p:nvSpPr>
          <p:cNvPr id="12" name="Прямоугольник 11"/>
          <p:cNvSpPr/>
          <p:nvPr/>
        </p:nvSpPr>
        <p:spPr>
          <a:xfrm>
            <a:off x="3455942" y="4005064"/>
            <a:ext cx="3132281" cy="1512168"/>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rPr>
              <a:t>Трудовые коллективы: представители.</a:t>
            </a:r>
          </a:p>
          <a:p>
            <a:r>
              <a:rPr lang="ru-RU" sz="2000" b="1" dirty="0">
                <a:solidFill>
                  <a:schemeClr val="tx1"/>
                </a:solidFill>
              </a:rPr>
              <a:t>Область производственных отношений</a:t>
            </a:r>
          </a:p>
        </p:txBody>
      </p:sp>
      <p:sp>
        <p:nvSpPr>
          <p:cNvPr id="13" name="Прямоугольник 12"/>
          <p:cNvSpPr/>
          <p:nvPr/>
        </p:nvSpPr>
        <p:spPr>
          <a:xfrm>
            <a:off x="760536" y="4122424"/>
            <a:ext cx="2370499" cy="1394808"/>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Техника производства:</a:t>
            </a:r>
          </a:p>
          <a:p>
            <a:pPr algn="ctr"/>
            <a:r>
              <a:rPr lang="ru-RU" sz="2000" b="1" dirty="0">
                <a:solidFill>
                  <a:schemeClr val="tx1"/>
                </a:solidFill>
              </a:rPr>
              <a:t>технологическая сфера</a:t>
            </a:r>
          </a:p>
        </p:txBody>
      </p:sp>
      <p:sp>
        <p:nvSpPr>
          <p:cNvPr id="14" name="Прямоугольник 13"/>
          <p:cNvSpPr/>
          <p:nvPr/>
        </p:nvSpPr>
        <p:spPr>
          <a:xfrm>
            <a:off x="3455942" y="2708920"/>
            <a:ext cx="3132281" cy="914400"/>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Руководство</a:t>
            </a:r>
            <a:r>
              <a:rPr lang="ru-RU" sz="2000" b="1" dirty="0"/>
              <a:t> </a:t>
            </a:r>
            <a:r>
              <a:rPr lang="ru-RU" sz="2000" b="1" dirty="0">
                <a:solidFill>
                  <a:schemeClr val="tx1"/>
                </a:solidFill>
              </a:rPr>
              <a:t>/менеджмент: административная сфера</a:t>
            </a:r>
          </a:p>
        </p:txBody>
      </p:sp>
      <p:sp>
        <p:nvSpPr>
          <p:cNvPr id="15" name="Прямоугольник 14"/>
          <p:cNvSpPr/>
          <p:nvPr/>
        </p:nvSpPr>
        <p:spPr>
          <a:xfrm>
            <a:off x="6934674" y="2669385"/>
            <a:ext cx="1945330" cy="914400"/>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Организации работодателей</a:t>
            </a:r>
          </a:p>
        </p:txBody>
      </p:sp>
      <p:sp>
        <p:nvSpPr>
          <p:cNvPr id="16" name="Прямоугольник 15"/>
          <p:cNvSpPr/>
          <p:nvPr/>
        </p:nvSpPr>
        <p:spPr>
          <a:xfrm>
            <a:off x="7036685" y="4602832"/>
            <a:ext cx="1843319" cy="914400"/>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Профсоюзы</a:t>
            </a:r>
          </a:p>
        </p:txBody>
      </p:sp>
      <p:sp>
        <p:nvSpPr>
          <p:cNvPr id="17" name="Прямоугольник 16"/>
          <p:cNvSpPr/>
          <p:nvPr/>
        </p:nvSpPr>
        <p:spPr>
          <a:xfrm>
            <a:off x="761341" y="5861297"/>
            <a:ext cx="8118663" cy="825228"/>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333333"/>
                </a:solidFill>
                <a:latin typeface="Calibri" panose="020F0502020204030204" pitchFamily="34" charset="0"/>
                <a:ea typeface="Times New Roman"/>
                <a:cs typeface="Times New Roman"/>
              </a:rPr>
              <a:t>Участники рынка: конкуренты, поставщики, покупатели; экзогенные экономические величины (например, технологическое развитие): народнохозяйственная сфера</a:t>
            </a:r>
            <a:endParaRPr lang="ru-RU" sz="3200" b="1" dirty="0">
              <a:solidFill>
                <a:srgbClr val="333333"/>
              </a:solidFill>
              <a:latin typeface="Calibri" panose="020F0502020204030204" pitchFamily="34" charset="0"/>
              <a:ea typeface="Times New Roman"/>
              <a:cs typeface="Times New Roman"/>
            </a:endParaRPr>
          </a:p>
        </p:txBody>
      </p:sp>
      <p:cxnSp>
        <p:nvCxnSpPr>
          <p:cNvPr id="18" name="Прямая со стрелкой 17"/>
          <p:cNvCxnSpPr/>
          <p:nvPr/>
        </p:nvCxnSpPr>
        <p:spPr>
          <a:xfrm flipH="1">
            <a:off x="1723411" y="2158008"/>
            <a:ext cx="1656" cy="565522"/>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051720" y="2105820"/>
            <a:ext cx="0" cy="60310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611843" y="2126598"/>
            <a:ext cx="1656" cy="565522"/>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5940152" y="2074410"/>
            <a:ext cx="0" cy="60310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613499" y="3635973"/>
            <a:ext cx="0" cy="369091"/>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5940152" y="3583785"/>
            <a:ext cx="0" cy="42128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2293553" y="3635973"/>
            <a:ext cx="1507277" cy="477103"/>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2627784" y="3635974"/>
            <a:ext cx="1584176" cy="48645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945785" y="5517232"/>
            <a:ext cx="0" cy="34406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5211663" y="5517667"/>
            <a:ext cx="0" cy="34363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6601604" y="3086946"/>
            <a:ext cx="33307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V="1">
            <a:off x="6601604" y="3359861"/>
            <a:ext cx="360040" cy="1"/>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a:off x="6596702" y="4971367"/>
            <a:ext cx="33307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6596702" y="5244282"/>
            <a:ext cx="360040" cy="1"/>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Заголовок 1"/>
          <p:cNvSpPr>
            <a:spLocks noGrp="1"/>
          </p:cNvSpPr>
          <p:nvPr>
            <p:ph type="title"/>
          </p:nvPr>
        </p:nvSpPr>
        <p:spPr>
          <a:xfrm>
            <a:off x="434592" y="332655"/>
            <a:ext cx="8422804" cy="612955"/>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400" dirty="0"/>
              <a:t>Цепочка регулирования предприятия как открытой социальной системы </a:t>
            </a:r>
          </a:p>
        </p:txBody>
      </p:sp>
    </p:spTree>
    <p:extLst>
      <p:ext uri="{BB962C8B-B14F-4D97-AF65-F5344CB8AC3E}">
        <p14:creationId xmlns:p14="http://schemas.microsoft.com/office/powerpoint/2010/main" val="99034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lumMod val="95000"/>
                  </a:schemeClr>
                </a:solidFill>
              </a:rPr>
              <a:t>Внешние факторы (источники изменений), воздействующие на организацию:</a:t>
            </a:r>
          </a:p>
        </p:txBody>
      </p:sp>
      <p:graphicFrame>
        <p:nvGraphicFramePr>
          <p:cNvPr id="8" name="Схема 7"/>
          <p:cNvGraphicFramePr/>
          <p:nvPr>
            <p:extLst>
              <p:ext uri="{D42A27DB-BD31-4B8C-83A1-F6EECF244321}">
                <p14:modId xmlns:p14="http://schemas.microsoft.com/office/powerpoint/2010/main" val="2531239275"/>
              </p:ext>
            </p:extLst>
          </p:nvPr>
        </p:nvGraphicFramePr>
        <p:xfrm>
          <a:off x="575556" y="1567491"/>
          <a:ext cx="8187466" cy="367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433912" y="5593362"/>
            <a:ext cx="8382044" cy="769441"/>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a:t>Главным позитивным фактором экономических перемен, поощряющим инновационное поведение компаний, является </a:t>
            </a:r>
            <a:r>
              <a:rPr lang="ru-RU" sz="2400" b="1" i="1" dirty="0"/>
              <a:t>конкуренция. </a:t>
            </a:r>
          </a:p>
        </p:txBody>
      </p:sp>
    </p:spTree>
    <p:extLst>
      <p:ext uri="{BB962C8B-B14F-4D97-AF65-F5344CB8AC3E}">
        <p14:creationId xmlns:p14="http://schemas.microsoft.com/office/powerpoint/2010/main" val="289478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ln w="10541" cmpd="sng">
                  <a:solidFill>
                    <a:schemeClr val="accent1">
                      <a:shade val="88000"/>
                      <a:satMod val="110000"/>
                    </a:schemeClr>
                  </a:solidFill>
                  <a:prstDash val="solid"/>
                </a:ln>
                <a:solidFill>
                  <a:schemeClr val="bg1"/>
                </a:solidFill>
              </a:rPr>
              <a:t>Организационные изменения</a:t>
            </a:r>
          </a:p>
        </p:txBody>
      </p:sp>
      <p:sp>
        <p:nvSpPr>
          <p:cNvPr id="2" name="Прямоугольник 1"/>
          <p:cNvSpPr/>
          <p:nvPr/>
        </p:nvSpPr>
        <p:spPr>
          <a:xfrm>
            <a:off x="539552" y="1268760"/>
            <a:ext cx="8136904" cy="707886"/>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Движение из настоящего в будущее возможно только как результат в той или иной степени осознанных усилий что-либо изменить.</a:t>
            </a:r>
          </a:p>
        </p:txBody>
      </p:sp>
      <p:sp>
        <p:nvSpPr>
          <p:cNvPr id="8" name="Прямоугольник 7"/>
          <p:cNvSpPr/>
          <p:nvPr/>
        </p:nvSpPr>
        <p:spPr>
          <a:xfrm>
            <a:off x="1619672" y="2276872"/>
            <a:ext cx="7056784" cy="132343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Одна из </a:t>
            </a:r>
            <a:r>
              <a:rPr lang="ru-RU" sz="2000" b="1" i="1" dirty="0">
                <a:solidFill>
                  <a:schemeClr val="accent3">
                    <a:lumMod val="50000"/>
                  </a:schemeClr>
                </a:solidFill>
              </a:rPr>
              <a:t>отличительных особенностей современного бизнеса </a:t>
            </a:r>
            <a:r>
              <a:rPr lang="ru-RU" sz="2000" dirty="0"/>
              <a:t>–  как  окружающая среда, так и его внутренняя среда стремительно меняются под воздействием многочисленных факторов. </a:t>
            </a:r>
          </a:p>
        </p:txBody>
      </p:sp>
      <p:sp>
        <p:nvSpPr>
          <p:cNvPr id="9" name="Прямоугольник 8"/>
          <p:cNvSpPr/>
          <p:nvPr/>
        </p:nvSpPr>
        <p:spPr>
          <a:xfrm>
            <a:off x="2423180" y="4005064"/>
            <a:ext cx="6228184" cy="224676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Если организация стремится не только к выживанию, но и к развитию, ей необходимо постоянно адаптироваться к изменениям во внешней среде. </a:t>
            </a:r>
            <a:r>
              <a:rPr lang="ru-RU" sz="2000" b="1" i="1" dirty="0">
                <a:solidFill>
                  <a:schemeClr val="accent3">
                    <a:lumMod val="50000"/>
                  </a:schemeClr>
                </a:solidFill>
              </a:rPr>
              <a:t>Внешняя среда </a:t>
            </a:r>
            <a:r>
              <a:rPr lang="ru-RU" sz="2000" dirty="0"/>
              <a:t>динамична и </a:t>
            </a:r>
            <a:r>
              <a:rPr lang="ru-RU" sz="2000" i="1" dirty="0"/>
              <a:t>изменяется постоянно</a:t>
            </a:r>
            <a:r>
              <a:rPr lang="ru-RU" sz="2000" dirty="0"/>
              <a:t>, </a:t>
            </a:r>
            <a:r>
              <a:rPr lang="ru-RU" sz="2000" b="1" i="1" dirty="0">
                <a:solidFill>
                  <a:schemeClr val="accent3">
                    <a:lumMod val="50000"/>
                  </a:schemeClr>
                </a:solidFill>
              </a:rPr>
              <a:t>внутренняя среда</a:t>
            </a:r>
            <a:r>
              <a:rPr lang="ru-RU" sz="2000" dirty="0"/>
              <a:t>, будучи формализованной, не может меняться динамично, поэтому изменения в ней проводятся </a:t>
            </a:r>
            <a:r>
              <a:rPr lang="ru-RU" sz="2000" i="1" dirty="0"/>
              <a:t>периодически, в дискретном режиме</a:t>
            </a:r>
            <a:r>
              <a:rPr lang="ru-RU" sz="2000" dirty="0"/>
              <a:t>.</a:t>
            </a:r>
          </a:p>
        </p:txBody>
      </p:sp>
      <p:sp>
        <p:nvSpPr>
          <p:cNvPr id="10" name="Заголовок 1"/>
          <p:cNvSpPr txBox="1">
            <a:spLocks/>
          </p:cNvSpPr>
          <p:nvPr/>
        </p:nvSpPr>
        <p:spPr>
          <a:xfrm>
            <a:off x="457200" y="274638"/>
            <a:ext cx="8229600" cy="706090"/>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rPr>
              <a:t>Организационные изменения</a:t>
            </a:r>
          </a:p>
        </p:txBody>
      </p:sp>
      <p:pic>
        <p:nvPicPr>
          <p:cNvPr id="3074" name="Picture 2" descr="http://www.penetron-kuz.ru/upload/image/letnij_regim_rabo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2" y="4477949"/>
            <a:ext cx="2227144" cy="167035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3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lumMod val="95000"/>
                  </a:schemeClr>
                </a:solidFill>
              </a:rPr>
              <a:t>Внешние источники перемен</a:t>
            </a:r>
          </a:p>
        </p:txBody>
      </p:sp>
      <p:sp>
        <p:nvSpPr>
          <p:cNvPr id="2" name="Прямоугольник 1"/>
          <p:cNvSpPr/>
          <p:nvPr/>
        </p:nvSpPr>
        <p:spPr>
          <a:xfrm>
            <a:off x="539551" y="1205932"/>
            <a:ext cx="8136905" cy="1938992"/>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Научно-технический прогресс (НТП) </a:t>
            </a:r>
            <a:r>
              <a:rPr lang="ru-RU" sz="2000" dirty="0"/>
              <a:t>– это технологическая сила организационных изменений, которая приводит к внедрению новых технологий в фирму и позволяет снизить издержки производства и повысить качество продукции. Внедрение новых технологий приводит к возникновению потребности в новых профессиях, в то время как некоторые старые профессии могут исчезать.</a:t>
            </a:r>
          </a:p>
        </p:txBody>
      </p:sp>
      <p:sp>
        <p:nvSpPr>
          <p:cNvPr id="8" name="Прямоугольник 7"/>
          <p:cNvSpPr/>
          <p:nvPr/>
        </p:nvSpPr>
        <p:spPr>
          <a:xfrm>
            <a:off x="2555776" y="3476087"/>
            <a:ext cx="6120680" cy="2862322"/>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Особое значение имеют </a:t>
            </a:r>
            <a:r>
              <a:rPr lang="ru-RU" sz="2000" b="1" i="1" dirty="0"/>
              <a:t>социальные изменения</a:t>
            </a:r>
            <a:r>
              <a:rPr lang="ru-RU" sz="2000" dirty="0"/>
              <a:t>: изменения в убеждениях, ценностях, установках, мнениях и стиле жизни общества в целом. Изменения социальных установок могут повлечь новые требования к продуктам или услугам, оказываемым организацией. Многие компании стремятся вносить ежегодные, сезонные или даже ежемесячные изменения в свою продукцию, чтобы удовлетворить потребность общества в новых продуктах.</a:t>
            </a:r>
          </a:p>
        </p:txBody>
      </p:sp>
      <p:pic>
        <p:nvPicPr>
          <p:cNvPr id="8194" name="Picture 2" descr="http://cdn.bolshoyvopros.ru/files/users/images/e0/ab/e0ab532daa59920c37503732640edc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16" y="4047844"/>
            <a:ext cx="1921390" cy="18881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3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60415"/>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3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lumMod val="95000"/>
                  </a:schemeClr>
                </a:solidFill>
              </a:rPr>
              <a:t>Внутренние источники перемен</a:t>
            </a:r>
          </a:p>
        </p:txBody>
      </p:sp>
      <p:sp>
        <p:nvSpPr>
          <p:cNvPr id="7" name="Прямоугольник 6"/>
          <p:cNvSpPr/>
          <p:nvPr/>
        </p:nvSpPr>
        <p:spPr>
          <a:xfrm>
            <a:off x="467545" y="1248010"/>
            <a:ext cx="8136904" cy="101566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Внутренние движущие силы (внутренние источники)</a:t>
            </a:r>
            <a:r>
              <a:rPr lang="ru-RU" sz="2000" b="1" dirty="0"/>
              <a:t> перемен </a:t>
            </a:r>
            <a:r>
              <a:rPr lang="ru-RU" sz="2000" dirty="0"/>
              <a:t>возникают из деятельности самой организации и принимаемых менеджерами управленческих решений. </a:t>
            </a:r>
          </a:p>
        </p:txBody>
      </p:sp>
      <p:graphicFrame>
        <p:nvGraphicFramePr>
          <p:cNvPr id="53" name="Схема 52"/>
          <p:cNvGraphicFramePr/>
          <p:nvPr>
            <p:extLst>
              <p:ext uri="{D42A27DB-BD31-4B8C-83A1-F6EECF244321}">
                <p14:modId xmlns:p14="http://schemas.microsoft.com/office/powerpoint/2010/main" val="2857341669"/>
              </p:ext>
            </p:extLst>
          </p:nvPr>
        </p:nvGraphicFramePr>
        <p:xfrm>
          <a:off x="531201" y="2281383"/>
          <a:ext cx="8187466" cy="367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0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Агенты изменений</a:t>
            </a:r>
          </a:p>
        </p:txBody>
      </p:sp>
      <p:sp>
        <p:nvSpPr>
          <p:cNvPr id="2" name="Прямоугольник 1"/>
          <p:cNvSpPr/>
          <p:nvPr/>
        </p:nvSpPr>
        <p:spPr>
          <a:xfrm>
            <a:off x="611560" y="1397675"/>
            <a:ext cx="8064896" cy="1631216"/>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Агенты (проводники) изменений </a:t>
            </a:r>
            <a:r>
              <a:rPr lang="ru-RU" sz="2000" dirty="0"/>
              <a:t>– это индивиды или группы людей, которые берут на себя ответственность за изменение существующих моделей поведения другого человека или социальной системы. </a:t>
            </a:r>
          </a:p>
          <a:p>
            <a:r>
              <a:rPr lang="ru-RU" sz="2000" dirty="0"/>
              <a:t>В сегодняшней динамичной ситуации любой менеджер может стать агентом изменений.</a:t>
            </a:r>
          </a:p>
        </p:txBody>
      </p:sp>
      <p:sp>
        <p:nvSpPr>
          <p:cNvPr id="9" name="Прямоугольник 8"/>
          <p:cNvSpPr/>
          <p:nvPr/>
        </p:nvSpPr>
        <p:spPr>
          <a:xfrm>
            <a:off x="2392030" y="3645024"/>
            <a:ext cx="6318448" cy="224676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«Агент изменений» должен быть работником компании, свободно разбирающимся в проблемах и путях их устранения.</a:t>
            </a:r>
          </a:p>
          <a:p>
            <a:r>
              <a:rPr lang="ru-RU" sz="2000" dirty="0"/>
              <a:t>Потенциальными «агентами изменений» могут стать члены рабочей группы по организационному развитию и члены рабочих групп по направлениям деятельности, где намечаются изменения. </a:t>
            </a:r>
          </a:p>
        </p:txBody>
      </p:sp>
      <p:pic>
        <p:nvPicPr>
          <p:cNvPr id="16388" name="Picture 4" descr="http://izzhizni.ru/_bl/14/642224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4085" y="3823623"/>
            <a:ext cx="2086542" cy="208654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pic>
        <p:nvPicPr>
          <p:cNvPr id="8" name="Рисунок 7"/>
          <p:cNvPicPr>
            <a:picLocks noChangeAspect="1"/>
          </p:cNvPicPr>
          <p:nvPr/>
        </p:nvPicPr>
        <p:blipFill>
          <a:blip r:embed="rId2"/>
          <a:stretch>
            <a:fillRect/>
          </a:stretch>
        </p:blipFill>
        <p:spPr>
          <a:xfrm>
            <a:off x="846558" y="1474261"/>
            <a:ext cx="5218628" cy="743776"/>
          </a:xfrm>
          <a:prstGeom prst="rect">
            <a:avLst/>
          </a:prstGeom>
        </p:spPr>
      </p:pic>
      <p:pic>
        <p:nvPicPr>
          <p:cNvPr id="9" name="Рисунок 8"/>
          <p:cNvPicPr>
            <a:picLocks noChangeAspect="1"/>
          </p:cNvPicPr>
          <p:nvPr/>
        </p:nvPicPr>
        <p:blipFill>
          <a:blip r:embed="rId3"/>
          <a:stretch>
            <a:fillRect/>
          </a:stretch>
        </p:blipFill>
        <p:spPr>
          <a:xfrm>
            <a:off x="846558" y="2279183"/>
            <a:ext cx="5218628" cy="749873"/>
          </a:xfrm>
          <a:prstGeom prst="rect">
            <a:avLst/>
          </a:prstGeom>
        </p:spPr>
      </p:pic>
      <p:pic>
        <p:nvPicPr>
          <p:cNvPr id="10" name="Рисунок 9"/>
          <p:cNvPicPr>
            <a:picLocks noChangeAspect="1"/>
          </p:cNvPicPr>
          <p:nvPr/>
        </p:nvPicPr>
        <p:blipFill>
          <a:blip r:embed="rId4"/>
          <a:stretch>
            <a:fillRect/>
          </a:stretch>
        </p:blipFill>
        <p:spPr>
          <a:xfrm>
            <a:off x="846558" y="3090202"/>
            <a:ext cx="5218628" cy="743776"/>
          </a:xfrm>
          <a:prstGeom prst="rect">
            <a:avLst/>
          </a:prstGeom>
        </p:spPr>
      </p:pic>
      <p:grpSp>
        <p:nvGrpSpPr>
          <p:cNvPr id="11" name="Group 2"/>
          <p:cNvGrpSpPr>
            <a:grpSpLocks/>
          </p:cNvGrpSpPr>
          <p:nvPr/>
        </p:nvGrpSpPr>
        <p:grpSpPr bwMode="auto">
          <a:xfrm>
            <a:off x="940761" y="4115908"/>
            <a:ext cx="5124425" cy="555625"/>
            <a:chOff x="1248" y="1440"/>
            <a:chExt cx="3216" cy="350"/>
          </a:xfrm>
        </p:grpSpPr>
        <p:sp>
          <p:nvSpPr>
            <p:cNvPr id="1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 name="Text Box 5"/>
            <p:cNvSpPr txBox="1">
              <a:spLocks noChangeArrowheads="1"/>
            </p:cNvSpPr>
            <p:nvPr/>
          </p:nvSpPr>
          <p:spPr bwMode="gray">
            <a:xfrm>
              <a:off x="2256" y="1482"/>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2400" dirty="0">
                <a:solidFill>
                  <a:srgbClr val="000000"/>
                </a:solidFill>
              </a:endParaRPr>
            </a:p>
          </p:txBody>
        </p:sp>
        <p:sp>
          <p:nvSpPr>
            <p:cNvPr id="15"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pic>
        <p:nvPicPr>
          <p:cNvPr id="16" name="Рисунок 15"/>
          <p:cNvPicPr>
            <a:picLocks noChangeAspect="1"/>
          </p:cNvPicPr>
          <p:nvPr/>
        </p:nvPicPr>
        <p:blipFill>
          <a:blip r:embed="rId5"/>
          <a:stretch>
            <a:fillRect/>
          </a:stretch>
        </p:blipFill>
        <p:spPr>
          <a:xfrm>
            <a:off x="852195" y="4991448"/>
            <a:ext cx="5218628" cy="749873"/>
          </a:xfrm>
          <a:prstGeom prst="rect">
            <a:avLst/>
          </a:prstGeom>
        </p:spPr>
      </p:pic>
      <p:sp>
        <p:nvSpPr>
          <p:cNvPr id="22" name="Прямоугольник 21"/>
          <p:cNvSpPr/>
          <p:nvPr/>
        </p:nvSpPr>
        <p:spPr>
          <a:xfrm>
            <a:off x="1897457" y="1549590"/>
            <a:ext cx="5616624" cy="400110"/>
          </a:xfrm>
          <a:prstGeom prst="rect">
            <a:avLst/>
          </a:prstGeom>
        </p:spPr>
        <p:txBody>
          <a:bodyPr wrap="square">
            <a:spAutoFit/>
          </a:bodyPr>
          <a:lstStyle/>
          <a:p>
            <a:r>
              <a:rPr lang="ru-RU" sz="2000" dirty="0"/>
              <a:t>четко определять цели и формулировать задачи;</a:t>
            </a:r>
          </a:p>
        </p:txBody>
      </p:sp>
      <p:sp>
        <p:nvSpPr>
          <p:cNvPr id="23" name="Прямоугольник 22"/>
          <p:cNvSpPr/>
          <p:nvPr/>
        </p:nvSpPr>
        <p:spPr>
          <a:xfrm>
            <a:off x="1897457" y="2234449"/>
            <a:ext cx="6256426" cy="369332"/>
          </a:xfrm>
          <a:prstGeom prst="rect">
            <a:avLst/>
          </a:prstGeom>
        </p:spPr>
        <p:txBody>
          <a:bodyPr wrap="square">
            <a:spAutoFit/>
          </a:bodyPr>
          <a:lstStyle/>
          <a:p>
            <a:r>
              <a:rPr lang="ru-RU" dirty="0"/>
              <a:t>уметь адаптировать цели и задачи к изменениям;</a:t>
            </a:r>
          </a:p>
        </p:txBody>
      </p:sp>
      <p:sp>
        <p:nvSpPr>
          <p:cNvPr id="24" name="Прямоугольник 23"/>
          <p:cNvSpPr/>
          <p:nvPr/>
        </p:nvSpPr>
        <p:spPr>
          <a:xfrm>
            <a:off x="1861250" y="3082131"/>
            <a:ext cx="6390456" cy="646331"/>
          </a:xfrm>
          <a:prstGeom prst="rect">
            <a:avLst/>
          </a:prstGeom>
        </p:spPr>
        <p:txBody>
          <a:bodyPr wrap="square">
            <a:spAutoFit/>
          </a:bodyPr>
          <a:lstStyle/>
          <a:p>
            <a:r>
              <a:rPr lang="ru-RU" dirty="0"/>
              <a:t>обладать навыками формирования команды и привлечения к ее работе представителей основных заинтересованных групп; </a:t>
            </a:r>
          </a:p>
        </p:txBody>
      </p:sp>
      <p:sp>
        <p:nvSpPr>
          <p:cNvPr id="25" name="Прямоугольник 24"/>
          <p:cNvSpPr/>
          <p:nvPr/>
        </p:nvSpPr>
        <p:spPr>
          <a:xfrm>
            <a:off x="1890219" y="3994233"/>
            <a:ext cx="6361487" cy="646331"/>
          </a:xfrm>
          <a:prstGeom prst="rect">
            <a:avLst/>
          </a:prstGeom>
        </p:spPr>
        <p:txBody>
          <a:bodyPr wrap="square">
            <a:spAutoFit/>
          </a:bodyPr>
          <a:lstStyle/>
          <a:p>
            <a:r>
              <a:rPr lang="ru-RU" dirty="0"/>
              <a:t>терпимо относиться к состоянию временной неопределенности;</a:t>
            </a:r>
          </a:p>
        </p:txBody>
      </p:sp>
      <p:sp>
        <p:nvSpPr>
          <p:cNvPr id="26" name="Прямоугольник 25"/>
          <p:cNvSpPr/>
          <p:nvPr/>
        </p:nvSpPr>
        <p:spPr>
          <a:xfrm>
            <a:off x="1880523" y="4903104"/>
            <a:ext cx="6912768" cy="646331"/>
          </a:xfrm>
          <a:prstGeom prst="rect">
            <a:avLst/>
          </a:prstGeom>
        </p:spPr>
        <p:txBody>
          <a:bodyPr wrap="square">
            <a:spAutoFit/>
          </a:bodyPr>
          <a:lstStyle/>
          <a:p>
            <a:r>
              <a:rPr lang="ru-RU" dirty="0"/>
              <a:t>уметь оценивать перспективы и результаты деятельности по внедрению изменений. </a:t>
            </a:r>
          </a:p>
        </p:txBody>
      </p:sp>
      <p:sp>
        <p:nvSpPr>
          <p:cNvPr id="2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Цели агента изменений:</a:t>
            </a:r>
          </a:p>
        </p:txBody>
      </p:sp>
    </p:spTree>
    <p:extLst>
      <p:ext uri="{BB962C8B-B14F-4D97-AF65-F5344CB8AC3E}">
        <p14:creationId xmlns:p14="http://schemas.microsoft.com/office/powerpoint/2010/main" val="228073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Типология организационных изменений</a:t>
            </a:r>
          </a:p>
        </p:txBody>
      </p:sp>
      <p:sp>
        <p:nvSpPr>
          <p:cNvPr id="10" name="Прямоугольник 9"/>
          <p:cNvSpPr/>
          <p:nvPr/>
        </p:nvSpPr>
        <p:spPr>
          <a:xfrm>
            <a:off x="1979712" y="1340768"/>
            <a:ext cx="5256584" cy="91440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Организационные изменения</a:t>
            </a:r>
          </a:p>
        </p:txBody>
      </p:sp>
      <p:sp>
        <p:nvSpPr>
          <p:cNvPr id="11" name="Прямоугольник 10"/>
          <p:cNvSpPr/>
          <p:nvPr/>
        </p:nvSpPr>
        <p:spPr>
          <a:xfrm>
            <a:off x="755576" y="2852935"/>
            <a:ext cx="3132281" cy="2376263"/>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Незапланированные (противодействующие) организационные изменения</a:t>
            </a:r>
          </a:p>
          <a:p>
            <a:pPr algn="ctr"/>
            <a:endParaRPr lang="ru-RU" sz="2000" b="1" dirty="0">
              <a:solidFill>
                <a:schemeClr val="tx1"/>
              </a:solidFill>
            </a:endParaRPr>
          </a:p>
        </p:txBody>
      </p:sp>
      <p:sp>
        <p:nvSpPr>
          <p:cNvPr id="12" name="Прямоугольник 11"/>
          <p:cNvSpPr/>
          <p:nvPr/>
        </p:nvSpPr>
        <p:spPr>
          <a:xfrm>
            <a:off x="5508104" y="2852935"/>
            <a:ext cx="3132281" cy="2376264"/>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Запланированные  – инкрементальные (приростные) и радикальные организационные изменения</a:t>
            </a:r>
          </a:p>
        </p:txBody>
      </p:sp>
      <p:cxnSp>
        <p:nvCxnSpPr>
          <p:cNvPr id="13" name="Прямая со стрелкой 12"/>
          <p:cNvCxnSpPr>
            <a:endCxn id="11" idx="0"/>
          </p:cNvCxnSpPr>
          <p:nvPr/>
        </p:nvCxnSpPr>
        <p:spPr>
          <a:xfrm flipH="1">
            <a:off x="2321717" y="2255168"/>
            <a:ext cx="2303218" cy="597767"/>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12" idx="0"/>
          </p:cNvCxnSpPr>
          <p:nvPr/>
        </p:nvCxnSpPr>
        <p:spPr>
          <a:xfrm>
            <a:off x="4572000" y="2255168"/>
            <a:ext cx="2502245" cy="597767"/>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314" name="Picture 2" descr="https://encrypted-tbn3.gstatic.com/images?q=tbn:ANd9GcQy6g9oC30cn_6uA99sMnspYIlkt4SiSm94SjCJq4EJiKW9TLL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409" y="4993527"/>
            <a:ext cx="3333750" cy="16668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6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Незапланированные изменения</a:t>
            </a:r>
          </a:p>
        </p:txBody>
      </p:sp>
      <p:graphicFrame>
        <p:nvGraphicFramePr>
          <p:cNvPr id="2" name="Схема 1"/>
          <p:cNvGraphicFramePr/>
          <p:nvPr>
            <p:extLst>
              <p:ext uri="{D42A27DB-BD31-4B8C-83A1-F6EECF244321}">
                <p14:modId xmlns:p14="http://schemas.microsoft.com/office/powerpoint/2010/main" val="1557551712"/>
              </p:ext>
            </p:extLst>
          </p:nvPr>
        </p:nvGraphicFramePr>
        <p:xfrm>
          <a:off x="575556" y="1196753"/>
          <a:ext cx="831692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21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Незапланированные изменения</a:t>
            </a:r>
          </a:p>
        </p:txBody>
      </p:sp>
      <p:graphicFrame>
        <p:nvGraphicFramePr>
          <p:cNvPr id="2" name="Схема 1"/>
          <p:cNvGraphicFramePr/>
          <p:nvPr>
            <p:extLst>
              <p:ext uri="{D42A27DB-BD31-4B8C-83A1-F6EECF244321}">
                <p14:modId xmlns:p14="http://schemas.microsoft.com/office/powerpoint/2010/main" val="108372697"/>
              </p:ext>
            </p:extLst>
          </p:nvPr>
        </p:nvGraphicFramePr>
        <p:xfrm>
          <a:off x="575556" y="1331213"/>
          <a:ext cx="7992888" cy="418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57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2576477141"/>
              </p:ext>
            </p:extLst>
          </p:nvPr>
        </p:nvGraphicFramePr>
        <p:xfrm>
          <a:off x="323528" y="1124743"/>
          <a:ext cx="8568952" cy="556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Запланированные изменения</a:t>
            </a:r>
          </a:p>
        </p:txBody>
      </p:sp>
    </p:spTree>
    <p:extLst>
      <p:ext uri="{BB962C8B-B14F-4D97-AF65-F5344CB8AC3E}">
        <p14:creationId xmlns:p14="http://schemas.microsoft.com/office/powerpoint/2010/main" val="851072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pSp>
        <p:nvGrpSpPr>
          <p:cNvPr id="8" name="Полотно 65"/>
          <p:cNvGrpSpPr/>
          <p:nvPr/>
        </p:nvGrpSpPr>
        <p:grpSpPr>
          <a:xfrm>
            <a:off x="611560" y="1196752"/>
            <a:ext cx="7992888" cy="5250793"/>
            <a:chOff x="0" y="0"/>
            <a:chExt cx="5181600" cy="2743200"/>
          </a:xfrm>
        </p:grpSpPr>
        <p:sp>
          <p:nvSpPr>
            <p:cNvPr id="9" name="Прямоугольник 8"/>
            <p:cNvSpPr/>
            <p:nvPr/>
          </p:nvSpPr>
          <p:spPr>
            <a:xfrm>
              <a:off x="0" y="0"/>
              <a:ext cx="5181600" cy="2743200"/>
            </a:xfrm>
            <a:prstGeom prst="rect">
              <a:avLst/>
            </a:prstGeom>
            <a:noFill/>
            <a:ln>
              <a:noFill/>
            </a:ln>
          </p:spPr>
        </p:sp>
        <p:sp>
          <p:nvSpPr>
            <p:cNvPr id="10" name="Rectangle 28"/>
            <p:cNvSpPr>
              <a:spLocks noChangeArrowheads="1"/>
            </p:cNvSpPr>
            <p:nvPr/>
          </p:nvSpPr>
          <p:spPr bwMode="auto">
            <a:xfrm>
              <a:off x="304800" y="914127"/>
              <a:ext cx="1219200" cy="458293"/>
            </a:xfrm>
            <a:prstGeom prst="rect">
              <a:avLst/>
            </a:prstGeom>
            <a:solidFill>
              <a:schemeClr val="accent3">
                <a:lumMod val="20000"/>
                <a:lumOff val="80000"/>
              </a:schemeClr>
            </a:solidFill>
            <a:ln w="9525">
              <a:solidFill>
                <a:schemeClr val="accent3">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Технология</a:t>
              </a:r>
              <a:endParaRPr lang="ru-RU" sz="2000" dirty="0">
                <a:solidFill>
                  <a:srgbClr val="333333"/>
                </a:solidFill>
                <a:effectLst/>
                <a:latin typeface="Calibri"/>
                <a:ea typeface="Calibri"/>
                <a:cs typeface="Times New Roman"/>
              </a:endParaRPr>
            </a:p>
          </p:txBody>
        </p:sp>
        <p:sp>
          <p:nvSpPr>
            <p:cNvPr id="11" name="Rectangle 29"/>
            <p:cNvSpPr>
              <a:spLocks noChangeArrowheads="1"/>
            </p:cNvSpPr>
            <p:nvPr/>
          </p:nvSpPr>
          <p:spPr bwMode="auto">
            <a:xfrm>
              <a:off x="3810000" y="914127"/>
              <a:ext cx="1066800" cy="458293"/>
            </a:xfrm>
            <a:prstGeom prst="rect">
              <a:avLst/>
            </a:prstGeom>
            <a:solidFill>
              <a:schemeClr val="accent3">
                <a:lumMod val="20000"/>
                <a:lumOff val="80000"/>
              </a:schemeClr>
            </a:solidFill>
            <a:ln w="9525">
              <a:solidFill>
                <a:schemeClr val="accent3">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upright="1">
              <a:noAutofit/>
            </a:bodyPr>
            <a:lstStyle/>
            <a:p>
              <a:pPr algn="ctr">
                <a:lnSpc>
                  <a:spcPct val="115000"/>
                </a:lnSpc>
                <a:spcAft>
                  <a:spcPts val="1000"/>
                </a:spcAft>
              </a:pPr>
              <a:r>
                <a:rPr lang="ru-RU" sz="2000" b="1">
                  <a:solidFill>
                    <a:srgbClr val="333333"/>
                  </a:solidFill>
                  <a:effectLst/>
                  <a:latin typeface="Calibri"/>
                  <a:ea typeface="Calibri"/>
                  <a:cs typeface="Times New Roman"/>
                </a:rPr>
                <a:t>Товары</a:t>
              </a:r>
              <a:endParaRPr lang="ru-RU" sz="2000">
                <a:solidFill>
                  <a:srgbClr val="333333"/>
                </a:solidFill>
                <a:effectLst/>
                <a:latin typeface="Calibri"/>
                <a:ea typeface="Calibri"/>
                <a:cs typeface="Times New Roman"/>
              </a:endParaRPr>
            </a:p>
          </p:txBody>
        </p:sp>
        <p:sp>
          <p:nvSpPr>
            <p:cNvPr id="12" name="Rectangle 30"/>
            <p:cNvSpPr>
              <a:spLocks noChangeArrowheads="1"/>
            </p:cNvSpPr>
            <p:nvPr/>
          </p:nvSpPr>
          <p:spPr bwMode="auto">
            <a:xfrm>
              <a:off x="2210207" y="0"/>
              <a:ext cx="1066800" cy="456653"/>
            </a:xfrm>
            <a:prstGeom prst="rect">
              <a:avLst/>
            </a:prstGeom>
            <a:solidFill>
              <a:schemeClr val="accent3">
                <a:lumMod val="20000"/>
                <a:lumOff val="80000"/>
              </a:schemeClr>
            </a:solidFill>
            <a:ln w="9525">
              <a:solidFill>
                <a:schemeClr val="accent3">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Структура</a:t>
              </a:r>
              <a:endParaRPr lang="ru-RU" sz="2000" dirty="0">
                <a:solidFill>
                  <a:srgbClr val="333333"/>
                </a:solidFill>
                <a:effectLst/>
                <a:latin typeface="Calibri"/>
                <a:ea typeface="Calibri"/>
                <a:cs typeface="Times New Roman"/>
              </a:endParaRPr>
            </a:p>
          </p:txBody>
        </p:sp>
        <p:sp>
          <p:nvSpPr>
            <p:cNvPr id="13" name="Rectangle 31"/>
            <p:cNvSpPr>
              <a:spLocks noChangeArrowheads="1"/>
            </p:cNvSpPr>
            <p:nvPr/>
          </p:nvSpPr>
          <p:spPr bwMode="auto">
            <a:xfrm>
              <a:off x="2210207" y="914127"/>
              <a:ext cx="1066800" cy="458293"/>
            </a:xfrm>
            <a:prstGeom prst="rect">
              <a:avLst/>
            </a:prstGeom>
            <a:solidFill>
              <a:schemeClr val="accent3">
                <a:lumMod val="20000"/>
                <a:lumOff val="80000"/>
              </a:schemeClr>
            </a:solidFill>
            <a:ln w="9525">
              <a:solidFill>
                <a:schemeClr val="accent3">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Стратегия</a:t>
              </a:r>
              <a:endParaRPr lang="ru-RU" sz="2000" dirty="0">
                <a:solidFill>
                  <a:srgbClr val="333333"/>
                </a:solidFill>
                <a:effectLst/>
                <a:latin typeface="Calibri"/>
                <a:ea typeface="Calibri"/>
                <a:cs typeface="Times New Roman"/>
              </a:endParaRPr>
            </a:p>
            <a:p>
              <a:pPr algn="ctr">
                <a:lnSpc>
                  <a:spcPct val="115000"/>
                </a:lnSpc>
                <a:spcAft>
                  <a:spcPts val="1000"/>
                </a:spcAft>
              </a:pPr>
              <a:r>
                <a:rPr lang="ru-RU" sz="2000" dirty="0">
                  <a:solidFill>
                    <a:srgbClr val="333333"/>
                  </a:solidFill>
                  <a:effectLst/>
                  <a:latin typeface="Calibri"/>
                  <a:ea typeface="Calibri"/>
                  <a:cs typeface="Times New Roman"/>
                </a:rPr>
                <a:t> </a:t>
              </a:r>
            </a:p>
          </p:txBody>
        </p:sp>
        <p:sp>
          <p:nvSpPr>
            <p:cNvPr id="14" name="Rectangle 32"/>
            <p:cNvSpPr>
              <a:spLocks noChangeArrowheads="1"/>
            </p:cNvSpPr>
            <p:nvPr/>
          </p:nvSpPr>
          <p:spPr bwMode="auto">
            <a:xfrm>
              <a:off x="2210207" y="1828253"/>
              <a:ext cx="1066800" cy="572252"/>
            </a:xfrm>
            <a:prstGeom prst="rect">
              <a:avLst/>
            </a:prstGeom>
            <a:solidFill>
              <a:schemeClr val="accent3">
                <a:lumMod val="20000"/>
                <a:lumOff val="80000"/>
              </a:schemeClr>
            </a:solidFill>
            <a:ln w="9525">
              <a:solidFill>
                <a:schemeClr val="accent3">
                  <a:lumMod val="7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vert="horz" wrap="square" lIns="91440" tIns="45720" rIns="91440" bIns="45720" anchor="t" anchorCtr="0" upright="1">
              <a:noAutofit/>
            </a:bodyPr>
            <a:lstStyle/>
            <a:p>
              <a:pPr algn="ctr">
                <a:lnSpc>
                  <a:spcPct val="115000"/>
                </a:lnSpc>
                <a:spcAft>
                  <a:spcPts val="1000"/>
                </a:spcAft>
              </a:pPr>
              <a:r>
                <a:rPr lang="ru-RU" sz="2000" b="1">
                  <a:solidFill>
                    <a:srgbClr val="333333"/>
                  </a:solidFill>
                  <a:effectLst/>
                  <a:latin typeface="Calibri"/>
                  <a:ea typeface="Calibri"/>
                  <a:cs typeface="Times New Roman"/>
                </a:rPr>
                <a:t>Культура </a:t>
              </a:r>
              <a:r>
                <a:rPr lang="en-US" sz="2000" b="1">
                  <a:solidFill>
                    <a:srgbClr val="333333"/>
                  </a:solidFill>
                  <a:effectLst/>
                  <a:latin typeface="Calibri"/>
                  <a:ea typeface="Calibri"/>
                  <a:cs typeface="Times New Roman"/>
                </a:rPr>
                <a:t>/</a:t>
              </a:r>
              <a:r>
                <a:rPr lang="ru-RU" sz="2000" b="1">
                  <a:solidFill>
                    <a:srgbClr val="333333"/>
                  </a:solidFill>
                  <a:effectLst/>
                  <a:latin typeface="Calibri"/>
                  <a:ea typeface="Calibri"/>
                  <a:cs typeface="Times New Roman"/>
                </a:rPr>
                <a:t> люди</a:t>
              </a:r>
              <a:endParaRPr lang="ru-RU" sz="2000">
                <a:solidFill>
                  <a:srgbClr val="333333"/>
                </a:solidFill>
                <a:effectLst/>
                <a:latin typeface="Calibri"/>
                <a:ea typeface="Calibri"/>
                <a:cs typeface="Times New Roman"/>
              </a:endParaRPr>
            </a:p>
          </p:txBody>
        </p:sp>
        <p:cxnSp>
          <p:nvCxnSpPr>
            <p:cNvPr id="15" name="Line 33"/>
            <p:cNvCxnSpPr/>
            <p:nvPr/>
          </p:nvCxnSpPr>
          <p:spPr bwMode="auto">
            <a:xfrm>
              <a:off x="3277007" y="1142863"/>
              <a:ext cx="532993"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6" name="Line 34"/>
            <p:cNvCxnSpPr/>
            <p:nvPr/>
          </p:nvCxnSpPr>
          <p:spPr bwMode="auto">
            <a:xfrm flipH="1" flipV="1">
              <a:off x="1524000" y="1142863"/>
              <a:ext cx="686207"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7" name="Line 35"/>
            <p:cNvCxnSpPr/>
            <p:nvPr/>
          </p:nvCxnSpPr>
          <p:spPr bwMode="auto">
            <a:xfrm flipH="1">
              <a:off x="4267200" y="228737"/>
              <a:ext cx="815" cy="68457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8" name="Line 36"/>
            <p:cNvCxnSpPr/>
            <p:nvPr/>
          </p:nvCxnSpPr>
          <p:spPr bwMode="auto">
            <a:xfrm>
              <a:off x="2667407" y="1370780"/>
              <a:ext cx="815" cy="457473"/>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9" name="Line 37"/>
            <p:cNvCxnSpPr/>
            <p:nvPr/>
          </p:nvCxnSpPr>
          <p:spPr bwMode="auto">
            <a:xfrm flipH="1" flipV="1">
              <a:off x="3277007" y="228737"/>
              <a:ext cx="990193"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0" name="Line 38"/>
            <p:cNvCxnSpPr/>
            <p:nvPr/>
          </p:nvCxnSpPr>
          <p:spPr bwMode="auto">
            <a:xfrm flipH="1" flipV="1">
              <a:off x="3277007" y="2057810"/>
              <a:ext cx="987748"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1" name="Line 39"/>
            <p:cNvCxnSpPr/>
            <p:nvPr/>
          </p:nvCxnSpPr>
          <p:spPr bwMode="auto">
            <a:xfrm flipH="1" flipV="1">
              <a:off x="4267200" y="1370780"/>
              <a:ext cx="815" cy="68621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2" name="Line 40"/>
            <p:cNvCxnSpPr/>
            <p:nvPr/>
          </p:nvCxnSpPr>
          <p:spPr bwMode="auto">
            <a:xfrm flipV="1">
              <a:off x="1066800" y="1370780"/>
              <a:ext cx="815" cy="68539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3" name="Line 41"/>
            <p:cNvCxnSpPr/>
            <p:nvPr/>
          </p:nvCxnSpPr>
          <p:spPr bwMode="auto">
            <a:xfrm>
              <a:off x="1066800" y="2057810"/>
              <a:ext cx="1141778"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4" name="Line 42"/>
            <p:cNvCxnSpPr/>
            <p:nvPr/>
          </p:nvCxnSpPr>
          <p:spPr bwMode="auto">
            <a:xfrm>
              <a:off x="1066800" y="228737"/>
              <a:ext cx="815" cy="68539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5" name="Line 43"/>
            <p:cNvCxnSpPr/>
            <p:nvPr/>
          </p:nvCxnSpPr>
          <p:spPr bwMode="auto">
            <a:xfrm>
              <a:off x="1066800" y="228737"/>
              <a:ext cx="1143407" cy="820"/>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6" name="Line 44"/>
            <p:cNvCxnSpPr/>
            <p:nvPr/>
          </p:nvCxnSpPr>
          <p:spPr bwMode="auto">
            <a:xfrm flipV="1">
              <a:off x="2667407" y="456653"/>
              <a:ext cx="815" cy="457473"/>
            </a:xfrm>
            <a:prstGeom prst="line">
              <a:avLst/>
            </a:prstGeom>
            <a:noFill/>
            <a:ln w="254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cxnSp>
      </p:grpSp>
      <p:sp>
        <p:nvSpPr>
          <p:cNvPr id="27"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Типология запланированных  изменений</a:t>
            </a:r>
          </a:p>
        </p:txBody>
      </p:sp>
    </p:spTree>
    <p:extLst>
      <p:ext uri="{BB962C8B-B14F-4D97-AF65-F5344CB8AC3E}">
        <p14:creationId xmlns:p14="http://schemas.microsoft.com/office/powerpoint/2010/main" val="172103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3055742876"/>
              </p:ext>
            </p:extLst>
          </p:nvPr>
        </p:nvGraphicFramePr>
        <p:xfrm>
          <a:off x="431540" y="980728"/>
          <a:ext cx="8280920" cy="5794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Технологические изменения</a:t>
            </a:r>
          </a:p>
        </p:txBody>
      </p:sp>
    </p:spTree>
    <p:extLst>
      <p:ext uri="{BB962C8B-B14F-4D97-AF65-F5344CB8AC3E}">
        <p14:creationId xmlns:p14="http://schemas.microsoft.com/office/powerpoint/2010/main" val="99034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Концепция управления изменениями </a:t>
            </a:r>
            <a:endParaRPr lang="ru-RU" sz="4000" dirty="0">
              <a:solidFill>
                <a:schemeClr val="bg1"/>
              </a:solidFill>
            </a:endParaRPr>
          </a:p>
        </p:txBody>
      </p:sp>
      <p:sp>
        <p:nvSpPr>
          <p:cNvPr id="2" name="Прямоугольник 1"/>
          <p:cNvSpPr/>
          <p:nvPr/>
        </p:nvSpPr>
        <p:spPr>
          <a:xfrm>
            <a:off x="467544" y="1268760"/>
            <a:ext cx="8280920" cy="1631216"/>
          </a:xfrm>
          <a:prstGeom prst="rect">
            <a:avLst/>
          </a:prstGeom>
          <a:solidFill>
            <a:schemeClr val="accent3">
              <a:lumMod val="20000"/>
              <a:lumOff val="80000"/>
            </a:schemeClr>
          </a:solidFill>
          <a:ln>
            <a:solidFill>
              <a:srgbClr val="33CC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solidFill>
                  <a:schemeClr val="accent3">
                    <a:lumMod val="75000"/>
                  </a:schemeClr>
                </a:solidFill>
              </a:rPr>
              <a:t>Концепция управления изменениями </a:t>
            </a:r>
            <a:r>
              <a:rPr lang="ru-RU" sz="2000" dirty="0"/>
              <a:t>охватывает все запланированные, организуемые и контролируемые перемены в области стратегии, производственных процессов, структуры и культуры любой социально - экономической системы, включая частные и государственные предприятия. </a:t>
            </a:r>
          </a:p>
        </p:txBody>
      </p:sp>
      <p:sp>
        <p:nvSpPr>
          <p:cNvPr id="8" name="Прямоугольник 7"/>
          <p:cNvSpPr/>
          <p:nvPr/>
        </p:nvSpPr>
        <p:spPr>
          <a:xfrm>
            <a:off x="3779912" y="4005064"/>
            <a:ext cx="4572000" cy="1938992"/>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r>
              <a:rPr lang="ru-RU" sz="2000" b="1" i="1" dirty="0">
                <a:solidFill>
                  <a:schemeClr val="accent3">
                    <a:lumMod val="75000"/>
                  </a:schemeClr>
                </a:solidFill>
              </a:rPr>
              <a:t>Менеджмент изменений </a:t>
            </a:r>
            <a:r>
              <a:rPr lang="ru-RU" sz="2000" dirty="0"/>
              <a:t>занимается специфическими вопросами управления предприятием, включая организационные, кадровые, коммуникационные и информационные аспекты.</a:t>
            </a:r>
          </a:p>
        </p:txBody>
      </p:sp>
      <p:pic>
        <p:nvPicPr>
          <p:cNvPr id="2050" name="Picture 2" descr="http://i.radikal.com.tr/644x385/2011/10/28/fft5_mf84247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14" y="3854018"/>
            <a:ext cx="3357428" cy="22410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38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67544" y="1196752"/>
            <a:ext cx="8208912" cy="1754326"/>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dirty="0"/>
              <a:t>Изменения в продуктах </a:t>
            </a:r>
            <a:r>
              <a:rPr lang="ru-RU" dirty="0"/>
              <a:t>– это изменения в производимых организацией продуктах или услугах. </a:t>
            </a:r>
          </a:p>
          <a:p>
            <a:r>
              <a:rPr lang="ru-RU" dirty="0"/>
              <a:t>Инновации, связанные с выходом на рынок новых товаров, отражаются на всей организации.</a:t>
            </a:r>
          </a:p>
          <a:p>
            <a:r>
              <a:rPr lang="ru-RU" dirty="0"/>
              <a:t>Ввод нового продукта предполагает внедрение не только новой технологии, но и удовлетворение потребностей клиента.</a:t>
            </a:r>
          </a:p>
        </p:txBody>
      </p:sp>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Изменения в продуктах</a:t>
            </a:r>
          </a:p>
        </p:txBody>
      </p:sp>
      <p:sp>
        <p:nvSpPr>
          <p:cNvPr id="10" name="Прямоугольник 9"/>
          <p:cNvSpPr/>
          <p:nvPr/>
        </p:nvSpPr>
        <p:spPr>
          <a:xfrm>
            <a:off x="2821875" y="3270205"/>
            <a:ext cx="5868144" cy="2862322"/>
          </a:xfrm>
          <a:prstGeom prst="rect">
            <a:avLst/>
          </a:prstGeom>
          <a:solidFill>
            <a:schemeClr val="bg2"/>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Успешно разрабатываемые </a:t>
            </a:r>
            <a:r>
              <a:rPr lang="ru-RU" b="1" i="1" dirty="0"/>
              <a:t>новые товары, как правило, соответствуют следующим характеристикам</a:t>
            </a:r>
            <a:r>
              <a:rPr lang="ru-RU" dirty="0"/>
              <a:t>:</a:t>
            </a:r>
          </a:p>
          <a:p>
            <a:endParaRPr lang="ru-RU" dirty="0"/>
          </a:p>
          <a:p>
            <a:pPr marL="285750" lvl="0" indent="-285750">
              <a:buClr>
                <a:srgbClr val="92D050"/>
              </a:buClr>
              <a:buFont typeface="Wingdings" panose="05000000000000000000" pitchFamily="2" charset="2"/>
              <a:buChar char="§"/>
            </a:pPr>
            <a:r>
              <a:rPr lang="ru-RU" dirty="0"/>
              <a:t>Специалисты по маркетингу хорошо ориентируются в потребностях потребителей;</a:t>
            </a:r>
          </a:p>
          <a:p>
            <a:pPr marL="285750" lvl="0" indent="-285750">
              <a:buClr>
                <a:srgbClr val="92D050"/>
              </a:buClr>
              <a:buFont typeface="Wingdings" panose="05000000000000000000" pitchFamily="2" charset="2"/>
              <a:buChar char="§"/>
            </a:pPr>
            <a:r>
              <a:rPr lang="ru-RU" dirty="0"/>
              <a:t>Технические специалисты владеют информацией о новейших разработках и умеют эффективно ее использовать;</a:t>
            </a:r>
          </a:p>
          <a:p>
            <a:pPr marL="285750" lvl="0" indent="-285750">
              <a:buClr>
                <a:srgbClr val="92D050"/>
              </a:buClr>
              <a:buFont typeface="Wingdings" panose="05000000000000000000" pitchFamily="2" charset="2"/>
              <a:buChar char="§"/>
            </a:pPr>
            <a:r>
              <a:rPr lang="ru-RU" dirty="0"/>
              <a:t>Разработка нового товара осуществляется в тесном сотрудничестве работников ключевых отделов.</a:t>
            </a:r>
          </a:p>
        </p:txBody>
      </p:sp>
      <p:pic>
        <p:nvPicPr>
          <p:cNvPr id="14338" name="Picture 2" descr="http://business-pro-siberia.ru/wp-content/uploads/2014/08/%D0%BB%D0%B0%D0%B1%D0%BE%D1%80%D0%B0%D1%82%D0%BE%D1%80%D0%B8%D1%8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708" y="3985108"/>
            <a:ext cx="2552262" cy="1703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8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20478" y="1268760"/>
            <a:ext cx="8208912" cy="1477328"/>
          </a:xfrm>
          <a:prstGeom prst="rect">
            <a:avLst/>
          </a:prstGeom>
          <a:solidFill>
            <a:schemeClr val="bg1">
              <a:lumMod val="95000"/>
            </a:schemeClr>
          </a:solidFill>
        </p:spPr>
        <p:txBody>
          <a:bodyPr wrap="square">
            <a:spAutoFit/>
          </a:bodyPr>
          <a:lstStyle/>
          <a:p>
            <a:r>
              <a:rPr lang="ru-RU" dirty="0"/>
              <a:t>Связанные с новыми товарами идеи обычно возникают </a:t>
            </a:r>
            <a:r>
              <a:rPr lang="ru-RU" b="1" i="1" dirty="0"/>
              <a:t>на нижних уровнях организации</a:t>
            </a:r>
            <a:r>
              <a:rPr lang="ru-RU" dirty="0"/>
              <a:t>, но в отличие от технологических изменений движение идей новых товаров имеет </a:t>
            </a:r>
            <a:r>
              <a:rPr lang="ru-RU" b="1" i="1" dirty="0"/>
              <a:t>горизонтальную направленность </a:t>
            </a:r>
            <a:r>
              <a:rPr lang="ru-RU" dirty="0"/>
              <a:t>– между отделами компании. Основной причиной неудач новых продуктов является низкая эффективность взаимодействия подразделений организации.</a:t>
            </a:r>
          </a:p>
        </p:txBody>
      </p:sp>
      <p:sp>
        <p:nvSpPr>
          <p:cNvPr id="8" name="Прямоугольник 7"/>
          <p:cNvSpPr/>
          <p:nvPr/>
        </p:nvSpPr>
        <p:spPr>
          <a:xfrm>
            <a:off x="467544" y="2967335"/>
            <a:ext cx="8208912" cy="646331"/>
          </a:xfrm>
          <a:prstGeom prst="rect">
            <a:avLst/>
          </a:prstGeom>
        </p:spPr>
        <p:txBody>
          <a:bodyPr wrap="square">
            <a:spAutoFit/>
          </a:bodyPr>
          <a:lstStyle/>
          <a:p>
            <a:pPr algn="ctr"/>
            <a:r>
              <a:rPr lang="ru-RU" b="1" i="1" dirty="0">
                <a:solidFill>
                  <a:schemeClr val="accent3">
                    <a:lumMod val="75000"/>
                  </a:schemeClr>
                </a:solidFill>
              </a:rPr>
              <a:t>Модель горизонтальных связей , позволяющая повысить вероятность успешного выхода на рынок нового товара.</a:t>
            </a:r>
          </a:p>
        </p:txBody>
      </p:sp>
      <p:sp>
        <p:nvSpPr>
          <p:cNvPr id="9" name="Прямоугольник 8"/>
          <p:cNvSpPr/>
          <p:nvPr/>
        </p:nvSpPr>
        <p:spPr>
          <a:xfrm>
            <a:off x="467544" y="4149080"/>
            <a:ext cx="1754001" cy="1112714"/>
          </a:xfrm>
          <a:prstGeom prst="rect">
            <a:avLst/>
          </a:prstGeom>
          <a:solidFill>
            <a:schemeClr val="accent3">
              <a:lumMod val="40000"/>
              <a:lumOff val="6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Новая технология</a:t>
            </a:r>
          </a:p>
        </p:txBody>
      </p:sp>
      <p:sp>
        <p:nvSpPr>
          <p:cNvPr id="10" name="Прямоугольник 9"/>
          <p:cNvSpPr/>
          <p:nvPr/>
        </p:nvSpPr>
        <p:spPr>
          <a:xfrm>
            <a:off x="6998199" y="4149080"/>
            <a:ext cx="1754001" cy="1112714"/>
          </a:xfrm>
          <a:prstGeom prst="rect">
            <a:avLst/>
          </a:prstGeom>
          <a:solidFill>
            <a:schemeClr val="accent3">
              <a:lumMod val="40000"/>
              <a:lumOff val="6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Потребители, рыночные условия</a:t>
            </a:r>
          </a:p>
        </p:txBody>
      </p:sp>
      <p:sp>
        <p:nvSpPr>
          <p:cNvPr id="11" name="Прямоугольник 10"/>
          <p:cNvSpPr/>
          <p:nvPr/>
        </p:nvSpPr>
        <p:spPr>
          <a:xfrm>
            <a:off x="2771800" y="3806426"/>
            <a:ext cx="3672409" cy="1798022"/>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tx1"/>
              </a:solidFill>
            </a:endParaRPr>
          </a:p>
        </p:txBody>
      </p:sp>
      <p:sp>
        <p:nvSpPr>
          <p:cNvPr id="12" name="Прямоугольник 11"/>
          <p:cNvSpPr/>
          <p:nvPr/>
        </p:nvSpPr>
        <p:spPr>
          <a:xfrm>
            <a:off x="3235540" y="3815145"/>
            <a:ext cx="2778787" cy="707886"/>
          </a:xfrm>
          <a:prstGeom prst="rect">
            <a:avLst/>
          </a:prstGeom>
        </p:spPr>
        <p:txBody>
          <a:bodyPr wrap="square">
            <a:spAutoFit/>
          </a:bodyPr>
          <a:lstStyle/>
          <a:p>
            <a:pPr lvl="0" algn="ctr"/>
            <a:r>
              <a:rPr lang="ru-RU" sz="2000" b="1" dirty="0">
                <a:solidFill>
                  <a:prstClr val="black"/>
                </a:solidFill>
              </a:rPr>
              <a:t>Производственный отдел</a:t>
            </a:r>
          </a:p>
        </p:txBody>
      </p:sp>
      <p:cxnSp>
        <p:nvCxnSpPr>
          <p:cNvPr id="13" name="Прямая соединительная линия 12"/>
          <p:cNvCxnSpPr>
            <a:cxnSpLocks noChangeShapeType="1"/>
          </p:cNvCxnSpPr>
          <p:nvPr/>
        </p:nvCxnSpPr>
        <p:spPr bwMode="auto">
          <a:xfrm>
            <a:off x="2771800" y="3806426"/>
            <a:ext cx="2016224" cy="1798022"/>
          </a:xfrm>
          <a:prstGeom prst="line">
            <a:avLst/>
          </a:prstGeom>
          <a:noFill/>
          <a:ln w="25400">
            <a:solidFill>
              <a:schemeClr val="accent3">
                <a:lumMod val="75000"/>
              </a:schemeClr>
            </a:solidFill>
            <a:round/>
            <a:headEnd/>
            <a:tailEnd/>
          </a:ln>
          <a:extLst>
            <a:ext uri="{909E8E84-426E-40DD-AFC4-6F175D3DCCD1}">
              <a14:hiddenFill xmlns:a14="http://schemas.microsoft.com/office/drawing/2010/main">
                <a:noFill/>
              </a14:hiddenFill>
            </a:ext>
          </a:extLst>
        </p:spPr>
      </p:cxnSp>
      <p:cxnSp>
        <p:nvCxnSpPr>
          <p:cNvPr id="15" name="Прямая соединительная линия 14"/>
          <p:cNvCxnSpPr>
            <a:cxnSpLocks noChangeShapeType="1"/>
          </p:cNvCxnSpPr>
          <p:nvPr/>
        </p:nvCxnSpPr>
        <p:spPr bwMode="auto">
          <a:xfrm flipH="1">
            <a:off x="4788024" y="3806426"/>
            <a:ext cx="1656184" cy="1798022"/>
          </a:xfrm>
          <a:prstGeom prst="line">
            <a:avLst/>
          </a:prstGeom>
          <a:noFill/>
          <a:ln w="25400">
            <a:solidFill>
              <a:schemeClr val="accent3">
                <a:lumMod val="75000"/>
              </a:schemeClr>
            </a:solidFill>
            <a:round/>
            <a:headEnd/>
            <a:tailEnd/>
          </a:ln>
          <a:extLst>
            <a:ext uri="{909E8E84-426E-40DD-AFC4-6F175D3DCCD1}">
              <a14:hiddenFill xmlns:a14="http://schemas.microsoft.com/office/drawing/2010/main">
                <a:noFill/>
              </a14:hiddenFill>
            </a:ext>
          </a:extLst>
        </p:spPr>
      </p:cxnSp>
      <p:sp>
        <p:nvSpPr>
          <p:cNvPr id="20" name="Прямоугольник 19"/>
          <p:cNvSpPr/>
          <p:nvPr/>
        </p:nvSpPr>
        <p:spPr>
          <a:xfrm>
            <a:off x="4883414" y="4896562"/>
            <a:ext cx="1560794" cy="707886"/>
          </a:xfrm>
          <a:prstGeom prst="rect">
            <a:avLst/>
          </a:prstGeom>
        </p:spPr>
        <p:txBody>
          <a:bodyPr wrap="square">
            <a:spAutoFit/>
          </a:bodyPr>
          <a:lstStyle/>
          <a:p>
            <a:pPr lvl="0" algn="ctr"/>
            <a:r>
              <a:rPr lang="ru-RU" sz="2000" b="1" dirty="0">
                <a:solidFill>
                  <a:prstClr val="black"/>
                </a:solidFill>
              </a:rPr>
              <a:t>Отдел маркетинга</a:t>
            </a:r>
          </a:p>
        </p:txBody>
      </p:sp>
      <p:sp>
        <p:nvSpPr>
          <p:cNvPr id="21" name="Прямоугольник 20"/>
          <p:cNvSpPr/>
          <p:nvPr/>
        </p:nvSpPr>
        <p:spPr>
          <a:xfrm>
            <a:off x="2267744" y="4931329"/>
            <a:ext cx="2778787" cy="707886"/>
          </a:xfrm>
          <a:prstGeom prst="rect">
            <a:avLst/>
          </a:prstGeom>
        </p:spPr>
        <p:txBody>
          <a:bodyPr wrap="square">
            <a:spAutoFit/>
          </a:bodyPr>
          <a:lstStyle/>
          <a:p>
            <a:pPr lvl="0" algn="ctr"/>
            <a:r>
              <a:rPr lang="ru-RU" sz="2000" b="1" dirty="0">
                <a:solidFill>
                  <a:prstClr val="black"/>
                </a:solidFill>
              </a:rPr>
              <a:t>Отдел</a:t>
            </a:r>
          </a:p>
          <a:p>
            <a:pPr lvl="0" algn="ctr"/>
            <a:r>
              <a:rPr lang="ru-RU" sz="2000" b="1" dirty="0">
                <a:solidFill>
                  <a:prstClr val="black"/>
                </a:solidFill>
              </a:rPr>
              <a:t>исследований</a:t>
            </a:r>
          </a:p>
        </p:txBody>
      </p:sp>
      <p:sp>
        <p:nvSpPr>
          <p:cNvPr id="32" name="Стрелка вправо 31"/>
          <p:cNvSpPr/>
          <p:nvPr/>
        </p:nvSpPr>
        <p:spPr>
          <a:xfrm>
            <a:off x="2267744" y="4705437"/>
            <a:ext cx="504056" cy="379747"/>
          </a:xfrm>
          <a:prstGeom prst="rightArrow">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32"/>
          <p:cNvSpPr/>
          <p:nvPr/>
        </p:nvSpPr>
        <p:spPr>
          <a:xfrm rot="10800000">
            <a:off x="6482854" y="4728779"/>
            <a:ext cx="504056" cy="379747"/>
          </a:xfrm>
          <a:prstGeom prst="rightArrow">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Изменения в продуктах</a:t>
            </a:r>
          </a:p>
        </p:txBody>
      </p:sp>
    </p:spTree>
    <p:extLst>
      <p:ext uri="{BB962C8B-B14F-4D97-AF65-F5344CB8AC3E}">
        <p14:creationId xmlns:p14="http://schemas.microsoft.com/office/powerpoint/2010/main" val="395765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647564" y="1268760"/>
            <a:ext cx="8028892" cy="317009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Инновации</a:t>
            </a:r>
            <a:r>
              <a:rPr lang="ru-RU" sz="2000" dirty="0"/>
              <a:t> превращаются в основное стратегическое оружие глобальной конкуренции. </a:t>
            </a:r>
          </a:p>
          <a:p>
            <a:endParaRPr lang="ru-RU" sz="2000" dirty="0"/>
          </a:p>
          <a:p>
            <a:r>
              <a:rPr lang="ru-RU" sz="2000" dirty="0"/>
              <a:t>Один из примеров – </a:t>
            </a:r>
            <a:r>
              <a:rPr lang="ru-RU" sz="2000" b="1" i="1" dirty="0"/>
              <a:t>основанная на времени конкуренция</a:t>
            </a:r>
            <a:r>
              <a:rPr lang="ru-RU" sz="2000" dirty="0"/>
              <a:t>, означающая способность компании предлагать продукты и услуги раньше / быстрее конкурентов.</a:t>
            </a:r>
          </a:p>
          <a:p>
            <a:endParaRPr lang="ru-RU" sz="2000" dirty="0"/>
          </a:p>
          <a:p>
            <a:r>
              <a:rPr lang="ru-RU" sz="2000" dirty="0"/>
              <a:t>Ускоренный выход на рынок с новым продуктом требует параллельного подхода или синхронных связей между всеми подразделениями.</a:t>
            </a:r>
          </a:p>
        </p:txBody>
      </p:sp>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Изменения в продуктах</a:t>
            </a:r>
          </a:p>
        </p:txBody>
      </p:sp>
    </p:spTree>
    <p:extLst>
      <p:ext uri="{BB962C8B-B14F-4D97-AF65-F5344CB8AC3E}">
        <p14:creationId xmlns:p14="http://schemas.microsoft.com/office/powerpoint/2010/main" val="244786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293174659"/>
              </p:ext>
            </p:extLst>
          </p:nvPr>
        </p:nvGraphicFramePr>
        <p:xfrm>
          <a:off x="556482" y="955560"/>
          <a:ext cx="8136904" cy="573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Структурные изменения </a:t>
            </a:r>
          </a:p>
        </p:txBody>
      </p:sp>
    </p:spTree>
    <p:extLst>
      <p:ext uri="{BB962C8B-B14F-4D97-AF65-F5344CB8AC3E}">
        <p14:creationId xmlns:p14="http://schemas.microsoft.com/office/powerpoint/2010/main" val="228073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7" name="Схема 6"/>
          <p:cNvGraphicFramePr/>
          <p:nvPr>
            <p:extLst>
              <p:ext uri="{D42A27DB-BD31-4B8C-83A1-F6EECF244321}">
                <p14:modId xmlns:p14="http://schemas.microsoft.com/office/powerpoint/2010/main" val="3373511857"/>
              </p:ext>
            </p:extLst>
          </p:nvPr>
        </p:nvGraphicFramePr>
        <p:xfrm>
          <a:off x="556482" y="1268760"/>
          <a:ext cx="8136904" cy="477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Структурные изменения </a:t>
            </a:r>
          </a:p>
        </p:txBody>
      </p:sp>
    </p:spTree>
    <p:extLst>
      <p:ext uri="{BB962C8B-B14F-4D97-AF65-F5344CB8AC3E}">
        <p14:creationId xmlns:p14="http://schemas.microsoft.com/office/powerpoint/2010/main" val="1195393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Изменения в культуре/людях </a:t>
            </a:r>
          </a:p>
        </p:txBody>
      </p:sp>
      <p:graphicFrame>
        <p:nvGraphicFramePr>
          <p:cNvPr id="7" name="Схема 6"/>
          <p:cNvGraphicFramePr/>
          <p:nvPr>
            <p:extLst>
              <p:ext uri="{D42A27DB-BD31-4B8C-83A1-F6EECF244321}">
                <p14:modId xmlns:p14="http://schemas.microsoft.com/office/powerpoint/2010/main" val="1431903454"/>
              </p:ext>
            </p:extLst>
          </p:nvPr>
        </p:nvGraphicFramePr>
        <p:xfrm>
          <a:off x="539552" y="1166843"/>
          <a:ext cx="8208912" cy="4926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961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Изменения в обучающейся организации</a:t>
            </a:r>
          </a:p>
        </p:txBody>
      </p:sp>
      <p:sp>
        <p:nvSpPr>
          <p:cNvPr id="10" name="Прямоугольник 9"/>
          <p:cNvSpPr/>
          <p:nvPr/>
        </p:nvSpPr>
        <p:spPr>
          <a:xfrm>
            <a:off x="2428690" y="1124744"/>
            <a:ext cx="4392488" cy="864096"/>
          </a:xfrm>
          <a:prstGeom prst="rect">
            <a:avLst/>
          </a:prstGeom>
          <a:solidFill>
            <a:srgbClr val="FFC000"/>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Плановые изменения в обучающейся организации</a:t>
            </a:r>
          </a:p>
        </p:txBody>
      </p:sp>
      <p:sp>
        <p:nvSpPr>
          <p:cNvPr id="11" name="Прямоугольник 10"/>
          <p:cNvSpPr/>
          <p:nvPr/>
        </p:nvSpPr>
        <p:spPr>
          <a:xfrm>
            <a:off x="976872" y="2258335"/>
            <a:ext cx="3456384" cy="2053298"/>
          </a:xfrm>
          <a:prstGeom prst="rect">
            <a:avLst/>
          </a:prstGeom>
          <a:solidFill>
            <a:schemeClr val="accent3">
              <a:lumMod val="40000"/>
              <a:lumOff val="6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Операционные изменения:</a:t>
            </a:r>
          </a:p>
          <a:p>
            <a:pPr algn="ctr"/>
            <a:r>
              <a:rPr lang="ru-RU" sz="2000" dirty="0">
                <a:solidFill>
                  <a:schemeClr val="tx1"/>
                </a:solidFill>
              </a:rPr>
              <a:t>направлены на совершенствование деятельности и операционных процессов в различных областях бизнеса.</a:t>
            </a:r>
            <a:endParaRPr lang="ru-RU" sz="2000" b="1" dirty="0">
              <a:solidFill>
                <a:schemeClr val="tx1"/>
              </a:solidFill>
            </a:endParaRPr>
          </a:p>
        </p:txBody>
      </p:sp>
      <p:sp>
        <p:nvSpPr>
          <p:cNvPr id="12" name="Прямоугольник 11"/>
          <p:cNvSpPr/>
          <p:nvPr/>
        </p:nvSpPr>
        <p:spPr>
          <a:xfrm>
            <a:off x="4932040" y="2258335"/>
            <a:ext cx="3672408" cy="1175724"/>
          </a:xfrm>
          <a:prstGeom prst="rect">
            <a:avLst/>
          </a:prstGeom>
          <a:solidFill>
            <a:schemeClr val="accent3">
              <a:lumMod val="40000"/>
              <a:lumOff val="6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Радикальные изменения, </a:t>
            </a:r>
            <a:r>
              <a:rPr lang="ru-RU" sz="2000" dirty="0">
                <a:solidFill>
                  <a:schemeClr val="tx1"/>
                </a:solidFill>
              </a:rPr>
              <a:t>ломающие всю структуру компании,</a:t>
            </a:r>
            <a:r>
              <a:rPr lang="ru-RU" sz="2000" dirty="0"/>
              <a:t> </a:t>
            </a:r>
            <a:r>
              <a:rPr lang="ru-RU" sz="2000" dirty="0">
                <a:solidFill>
                  <a:schemeClr val="tx1"/>
                </a:solidFill>
              </a:rPr>
              <a:t>имеют интенсивный и всесторонний характер. </a:t>
            </a:r>
          </a:p>
        </p:txBody>
      </p:sp>
      <p:sp>
        <p:nvSpPr>
          <p:cNvPr id="13" name="Прямоугольник 12"/>
          <p:cNvSpPr/>
          <p:nvPr/>
        </p:nvSpPr>
        <p:spPr>
          <a:xfrm>
            <a:off x="4932040" y="3933055"/>
            <a:ext cx="3672408" cy="2753470"/>
          </a:xfrm>
          <a:prstGeom prst="rect">
            <a:avLst/>
          </a:prstGeom>
          <a:solidFill>
            <a:schemeClr val="accent3">
              <a:lumMod val="40000"/>
              <a:lumOff val="6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Трансформационные изменения</a:t>
            </a:r>
            <a:r>
              <a:rPr lang="ru-RU" sz="2000" dirty="0">
                <a:solidFill>
                  <a:schemeClr val="tx1"/>
                </a:solidFill>
              </a:rPr>
              <a:t>: переориентация и обновление компании в целом. Они радикально меняют фундаментальный характер организации и ведут к глобальным переменам в компании или системе ее компонентов.</a:t>
            </a:r>
          </a:p>
        </p:txBody>
      </p:sp>
      <p:cxnSp>
        <p:nvCxnSpPr>
          <p:cNvPr id="33" name="Прямая со стрелкой 32"/>
          <p:cNvCxnSpPr>
            <a:stCxn id="10" idx="2"/>
            <a:endCxn id="11" idx="0"/>
          </p:cNvCxnSpPr>
          <p:nvPr/>
        </p:nvCxnSpPr>
        <p:spPr>
          <a:xfrm flipH="1">
            <a:off x="2705064" y="1988840"/>
            <a:ext cx="1919870" cy="26949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2" idx="0"/>
          </p:cNvCxnSpPr>
          <p:nvPr/>
        </p:nvCxnSpPr>
        <p:spPr>
          <a:xfrm>
            <a:off x="4633075" y="1988840"/>
            <a:ext cx="2135169" cy="26949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2" idx="2"/>
            <a:endCxn id="13" idx="0"/>
          </p:cNvCxnSpPr>
          <p:nvPr/>
        </p:nvCxnSpPr>
        <p:spPr>
          <a:xfrm>
            <a:off x="6768244" y="3434059"/>
            <a:ext cx="0" cy="49899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descr="https://encrypted-tbn0.gstatic.com/images?q=tbn:ANd9GcT2Mog6onrejl1FajG0qZ2CBw4jYEoiubuANW3GY0l4-qnZpbn-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077" y="4495832"/>
            <a:ext cx="3117042" cy="215199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2301836" y="6381328"/>
            <a:ext cx="6668378" cy="646331"/>
          </a:xfrm>
          <a:prstGeom prst="rect">
            <a:avLst/>
          </a:prstGeom>
        </p:spPr>
        <p:txBody>
          <a:bodyPr wrap="square">
            <a:spAutoFit/>
          </a:bodyPr>
          <a:lstStyle/>
          <a:p>
            <a:pPr lvl="0"/>
            <a:endParaRPr lang="ru-RU" dirty="0"/>
          </a:p>
          <a:p>
            <a:pPr lvl="0"/>
            <a:r>
              <a:rPr lang="ru-RU" dirty="0"/>
              <a:t>.</a:t>
            </a:r>
          </a:p>
        </p:txBody>
      </p:sp>
      <p:sp>
        <p:nvSpPr>
          <p:cNvPr id="9" name="Заголовок 1"/>
          <p:cNvSpPr>
            <a:spLocks noGrp="1"/>
          </p:cNvSpPr>
          <p:nvPr>
            <p:ph type="title"/>
          </p:nvPr>
        </p:nvSpPr>
        <p:spPr>
          <a:xfrm>
            <a:off x="404101" y="332656"/>
            <a:ext cx="8369956"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b="1" dirty="0">
                <a:solidFill>
                  <a:schemeClr val="bg1"/>
                </a:solidFill>
              </a:rPr>
              <a:t>Типы трансформационных изменений</a:t>
            </a:r>
          </a:p>
        </p:txBody>
      </p:sp>
      <p:sp>
        <p:nvSpPr>
          <p:cNvPr id="10" name="Прямоугольник 9"/>
          <p:cNvSpPr/>
          <p:nvPr/>
        </p:nvSpPr>
        <p:spPr>
          <a:xfrm>
            <a:off x="454566" y="1196752"/>
            <a:ext cx="8316924" cy="1323439"/>
          </a:xfrm>
          <a:prstGeom prst="rect">
            <a:avLst/>
          </a:prstGeom>
          <a:solidFill>
            <a:schemeClr val="bg2"/>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i="1" dirty="0"/>
              <a:t>Трансформационные изменения не </a:t>
            </a:r>
            <a:r>
              <a:rPr lang="ru-RU" sz="2000" dirty="0"/>
              <a:t>являются ни пошаговыми, ни </a:t>
            </a:r>
            <a:r>
              <a:rPr lang="ru-RU" sz="2000" dirty="0" err="1"/>
              <a:t>трансакционными</a:t>
            </a:r>
            <a:r>
              <a:rPr lang="ru-RU" sz="2000" dirty="0"/>
              <a:t> (касающимися исключительно систем и процедур). </a:t>
            </a:r>
            <a:r>
              <a:rPr lang="ru-RU" sz="2000" b="1" i="1" dirty="0" err="1"/>
              <a:t>Трансакционные</a:t>
            </a:r>
            <a:r>
              <a:rPr lang="ru-RU" sz="2000" b="1" i="1" dirty="0"/>
              <a:t> изменения </a:t>
            </a:r>
            <a:r>
              <a:rPr lang="ru-RU" sz="2000" dirty="0"/>
              <a:t>– касаются исключительно систем и процедур ведения дел и повседневного взаимодействия людей. </a:t>
            </a:r>
          </a:p>
        </p:txBody>
      </p:sp>
      <p:sp>
        <p:nvSpPr>
          <p:cNvPr id="12" name="Прямоугольник 11"/>
          <p:cNvSpPr/>
          <p:nvPr/>
        </p:nvSpPr>
        <p:spPr>
          <a:xfrm>
            <a:off x="404100" y="2852935"/>
            <a:ext cx="1107996" cy="3672407"/>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270" wrap="square" anchor="ctr">
            <a:spAutoFit/>
          </a:bodyPr>
          <a:lstStyle/>
          <a:p>
            <a:pPr lvl="0" algn="ctr"/>
            <a:r>
              <a:rPr lang="ru-RU" sz="2000" b="1" dirty="0">
                <a:solidFill>
                  <a:prstClr val="black"/>
                </a:solidFill>
              </a:rPr>
              <a:t>Четыре типа трансформационных изменений:</a:t>
            </a:r>
          </a:p>
        </p:txBody>
      </p:sp>
      <p:sp>
        <p:nvSpPr>
          <p:cNvPr id="32" name="Прямоугольник 31"/>
          <p:cNvSpPr/>
          <p:nvPr/>
        </p:nvSpPr>
        <p:spPr>
          <a:xfrm>
            <a:off x="2105679" y="2852936"/>
            <a:ext cx="6668378" cy="91440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dirty="0">
                <a:solidFill>
                  <a:schemeClr val="tx1"/>
                </a:solidFill>
              </a:rPr>
              <a:t>Изменение, которое движет организации, – например, изменение, вызванное изменением продукции или рынка, будет трансформационным;</a:t>
            </a:r>
          </a:p>
        </p:txBody>
      </p:sp>
      <p:sp>
        <p:nvSpPr>
          <p:cNvPr id="33" name="Прямоугольник 32"/>
          <p:cNvSpPr/>
          <p:nvPr/>
        </p:nvSpPr>
        <p:spPr>
          <a:xfrm>
            <a:off x="2105679" y="3947359"/>
            <a:ext cx="6668378" cy="76200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Принципиальное изменение в отношениях между частями организации – например, децентрализация;</a:t>
            </a:r>
          </a:p>
        </p:txBody>
      </p:sp>
      <p:sp>
        <p:nvSpPr>
          <p:cNvPr id="34" name="Прямоугольник 33"/>
          <p:cNvSpPr/>
          <p:nvPr/>
        </p:nvSpPr>
        <p:spPr>
          <a:xfrm>
            <a:off x="2103112" y="4797151"/>
            <a:ext cx="6668378" cy="72008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dirty="0">
                <a:solidFill>
                  <a:schemeClr val="tx1"/>
                </a:solidFill>
              </a:rPr>
              <a:t>Крупные изменения в способах выполнения работы – например, введение новых;</a:t>
            </a:r>
          </a:p>
        </p:txBody>
      </p:sp>
      <p:sp>
        <p:nvSpPr>
          <p:cNvPr id="35" name="Прямоугольник 34"/>
          <p:cNvSpPr/>
          <p:nvPr/>
        </p:nvSpPr>
        <p:spPr>
          <a:xfrm>
            <a:off x="2105679" y="5661248"/>
            <a:ext cx="6668378" cy="864095"/>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solidFill>
                  <a:schemeClr val="tx1"/>
                </a:solidFill>
              </a:rPr>
              <a:t>Базовое изменение культуры – стандартов, ценностей и систем исследования – например, разработка культуры, ориентированной на заказчика. </a:t>
            </a:r>
          </a:p>
        </p:txBody>
      </p:sp>
      <p:cxnSp>
        <p:nvCxnSpPr>
          <p:cNvPr id="37" name="Прямая соединительная линия 36"/>
          <p:cNvCxnSpPr/>
          <p:nvPr/>
        </p:nvCxnSpPr>
        <p:spPr>
          <a:xfrm>
            <a:off x="1691680" y="3176971"/>
            <a:ext cx="0" cy="2916324"/>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1691680" y="3176971"/>
            <a:ext cx="413999"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a:off x="1689113" y="4328359"/>
            <a:ext cx="413999"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1691680" y="5175803"/>
            <a:ext cx="413999"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1670174" y="6111907"/>
            <a:ext cx="413999"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flipV="1">
            <a:off x="1512096" y="4635133"/>
            <a:ext cx="179584" cy="2848"/>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72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Дополнительные или постепенные изменения</a:t>
            </a:r>
          </a:p>
        </p:txBody>
      </p:sp>
      <p:graphicFrame>
        <p:nvGraphicFramePr>
          <p:cNvPr id="8" name="Схема 7"/>
          <p:cNvGraphicFramePr/>
          <p:nvPr>
            <p:extLst>
              <p:ext uri="{D42A27DB-BD31-4B8C-83A1-F6EECF244321}">
                <p14:modId xmlns:p14="http://schemas.microsoft.com/office/powerpoint/2010/main" val="3818022632"/>
              </p:ext>
            </p:extLst>
          </p:nvPr>
        </p:nvGraphicFramePr>
        <p:xfrm>
          <a:off x="503548" y="1340768"/>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03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Изменения первого и второго порядка</a:t>
            </a:r>
          </a:p>
        </p:txBody>
      </p:sp>
      <p:graphicFrame>
        <p:nvGraphicFramePr>
          <p:cNvPr id="8" name="Схема 7"/>
          <p:cNvGraphicFramePr/>
          <p:nvPr>
            <p:extLst>
              <p:ext uri="{D42A27DB-BD31-4B8C-83A1-F6EECF244321}">
                <p14:modId xmlns:p14="http://schemas.microsoft.com/office/powerpoint/2010/main" val="2202767363"/>
              </p:ext>
            </p:extLst>
          </p:nvPr>
        </p:nvGraphicFramePr>
        <p:xfrm>
          <a:off x="395536" y="1412776"/>
          <a:ext cx="828092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i1.wp.com/xn----8sbbilafpyxcf8a.xn--p1ai/wp-content/uploads/2015/02/%D1%8D%D0%BA%D0%BE%D0%BB%D0%BE%D0%B3%D0%B8%D1%87%D0%B5%D1%81%D0%BA%D0%B0%D1%8F-%D1%8D%D0%BA%D1%81%D0%BF%D0%B5%D1%80%D1%82%D0%B8%D0%B7%D0%B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848108"/>
            <a:ext cx="3176733" cy="28384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4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84684" y="719541"/>
            <a:ext cx="6534472" cy="2677656"/>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800" i="1" dirty="0">
                <a:latin typeface="Monotype Corsiva" panose="03010101010201010101" pitchFamily="66" charset="0"/>
              </a:rPr>
              <a:t>Кто не прибегает к новым средствам,</a:t>
            </a:r>
            <a:endParaRPr lang="ru-RU" sz="2800" dirty="0">
              <a:latin typeface="Monotype Corsiva" panose="03010101010201010101" pitchFamily="66" charset="0"/>
            </a:endParaRPr>
          </a:p>
          <a:p>
            <a:pPr algn="r"/>
            <a:r>
              <a:rPr lang="ru-RU" sz="2800" i="1" dirty="0">
                <a:latin typeface="Monotype Corsiva" panose="03010101010201010101" pitchFamily="66" charset="0"/>
              </a:rPr>
              <a:t>пусть ожидает новых болезней, потому что</a:t>
            </a:r>
            <a:endParaRPr lang="ru-RU" sz="2800" dirty="0">
              <a:latin typeface="Monotype Corsiva" panose="03010101010201010101" pitchFamily="66" charset="0"/>
            </a:endParaRPr>
          </a:p>
          <a:p>
            <a:pPr algn="r"/>
            <a:r>
              <a:rPr lang="ru-RU" sz="2800" i="1" dirty="0">
                <a:latin typeface="Monotype Corsiva" panose="03010101010201010101" pitchFamily="66" charset="0"/>
              </a:rPr>
              <a:t>время - величайший мастер нововведений.</a:t>
            </a:r>
            <a:endParaRPr lang="ru-RU" sz="2800" dirty="0">
              <a:latin typeface="Monotype Corsiva" panose="03010101010201010101" pitchFamily="66" charset="0"/>
            </a:endParaRPr>
          </a:p>
          <a:p>
            <a:pPr algn="r"/>
            <a:endParaRPr lang="ru-RU" sz="2800" i="1" dirty="0">
              <a:latin typeface="Monotype Corsiva" panose="03010101010201010101" pitchFamily="66" charset="0"/>
            </a:endParaRPr>
          </a:p>
          <a:p>
            <a:pPr algn="r"/>
            <a:r>
              <a:rPr lang="ru-RU" sz="2800" i="1" dirty="0">
                <a:latin typeface="Monotype Corsiva" panose="03010101010201010101" pitchFamily="66" charset="0"/>
              </a:rPr>
              <a:t>Френсис Бэкон</a:t>
            </a:r>
            <a:endParaRPr lang="ru-RU" sz="2800" dirty="0">
              <a:latin typeface="Monotype Corsiva" panose="03010101010201010101" pitchFamily="66" charset="0"/>
            </a:endParaRPr>
          </a:p>
          <a:p>
            <a:pPr algn="r"/>
            <a:r>
              <a:rPr lang="ru-RU" sz="2800" b="1" i="1" dirty="0">
                <a:latin typeface="Monotype Corsiva" panose="03010101010201010101" pitchFamily="66" charset="0"/>
              </a:rPr>
              <a:t> </a:t>
            </a:r>
            <a:endParaRPr lang="ru-RU" sz="2800" dirty="0">
              <a:latin typeface="Monotype Corsiva" panose="03010101010201010101" pitchFamily="66" charset="0"/>
            </a:endParaRPr>
          </a:p>
        </p:txBody>
      </p:sp>
      <p:sp>
        <p:nvSpPr>
          <p:cNvPr id="7" name="Прямоугольник 6"/>
          <p:cNvSpPr/>
          <p:nvPr/>
        </p:nvSpPr>
        <p:spPr>
          <a:xfrm>
            <a:off x="2555776" y="4562960"/>
            <a:ext cx="6012160" cy="1815882"/>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800" i="1" dirty="0">
                <a:latin typeface="Monotype Corsiva" panose="03010101010201010101" pitchFamily="66" charset="0"/>
              </a:rPr>
              <a:t>Всякие перемены связаны с неудобствами,</a:t>
            </a:r>
            <a:endParaRPr lang="ru-RU" sz="2800" dirty="0">
              <a:latin typeface="Monotype Corsiva" panose="03010101010201010101" pitchFamily="66" charset="0"/>
            </a:endParaRPr>
          </a:p>
          <a:p>
            <a:pPr algn="r"/>
            <a:r>
              <a:rPr lang="ru-RU" sz="2800" i="1" dirty="0">
                <a:latin typeface="Monotype Corsiva" panose="03010101010201010101" pitchFamily="66" charset="0"/>
              </a:rPr>
              <a:t>даже если это перемены к лучшему.</a:t>
            </a:r>
          </a:p>
          <a:p>
            <a:pPr algn="r"/>
            <a:endParaRPr lang="ru-RU" sz="2800" dirty="0">
              <a:latin typeface="Monotype Corsiva" panose="03010101010201010101" pitchFamily="66" charset="0"/>
            </a:endParaRPr>
          </a:p>
          <a:p>
            <a:pPr algn="r"/>
            <a:r>
              <a:rPr lang="ru-RU" sz="2800" i="1" dirty="0" err="1">
                <a:latin typeface="Monotype Corsiva" panose="03010101010201010101" pitchFamily="66" charset="0"/>
              </a:rPr>
              <a:t>Самюэл</a:t>
            </a:r>
            <a:r>
              <a:rPr lang="ru-RU" sz="2800" i="1" dirty="0">
                <a:latin typeface="Monotype Corsiva" panose="03010101010201010101" pitchFamily="66" charset="0"/>
              </a:rPr>
              <a:t> Джонсон, английский писатель</a:t>
            </a:r>
            <a:endParaRPr lang="ru-RU" sz="2800" dirty="0">
              <a:latin typeface="Monotype Corsiva" panose="03010101010201010101" pitchFamily="66" charset="0"/>
            </a:endParaRPr>
          </a:p>
        </p:txBody>
      </p:sp>
    </p:spTree>
    <p:extLst>
      <p:ext uri="{BB962C8B-B14F-4D97-AF65-F5344CB8AC3E}">
        <p14:creationId xmlns:p14="http://schemas.microsoft.com/office/powerpoint/2010/main" val="2392838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80120"/>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Типология организационных изменений</a:t>
            </a:r>
            <a:b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К. Харди и Ф.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Редиво</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2" name="Прямоугольник 1"/>
          <p:cNvSpPr/>
          <p:nvPr/>
        </p:nvSpPr>
        <p:spPr>
          <a:xfrm>
            <a:off x="486618" y="1922646"/>
            <a:ext cx="3725342" cy="258532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AutoNum type="arabicPeriod"/>
            </a:pPr>
            <a:r>
              <a:rPr lang="ru-RU" b="1" i="1" dirty="0"/>
              <a:t>Изменения в поведении</a:t>
            </a:r>
            <a:r>
              <a:rPr lang="ru-RU" b="1" dirty="0"/>
              <a:t> </a:t>
            </a:r>
            <a:r>
              <a:rPr lang="ru-RU" dirty="0"/>
              <a:t>направлены на способы выполнения определенных задач и процедур, а достигнутые результаты оцениваются динамикой таких показателей, как уровень производительности или потерь.</a:t>
            </a:r>
          </a:p>
        </p:txBody>
      </p:sp>
      <p:sp>
        <p:nvSpPr>
          <p:cNvPr id="8" name="Прямоугольник 7"/>
          <p:cNvSpPr/>
          <p:nvPr/>
        </p:nvSpPr>
        <p:spPr>
          <a:xfrm>
            <a:off x="4860032" y="1916832"/>
            <a:ext cx="3744416" cy="258532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solidFill>
                  <a:prstClr val="black"/>
                </a:solidFill>
              </a:rPr>
              <a:t>2. Изменения в установках:</a:t>
            </a:r>
            <a:r>
              <a:rPr lang="ru-RU" b="1" dirty="0">
                <a:solidFill>
                  <a:prstClr val="black"/>
                </a:solidFill>
              </a:rPr>
              <a:t> </a:t>
            </a:r>
            <a:r>
              <a:rPr lang="ru-RU" dirty="0">
                <a:solidFill>
                  <a:prstClr val="black"/>
                </a:solidFill>
              </a:rPr>
              <a:t>разъяснение сотрудникам особенностей ситуации, что, как предполагается, приведет к корректировке их установок и поведенческих стереотипов и выразится в повышении производительности и качества выполнения рабочих заданий.</a:t>
            </a:r>
          </a:p>
        </p:txBody>
      </p:sp>
      <p:sp>
        <p:nvSpPr>
          <p:cNvPr id="9" name="Прямоугольник 8"/>
          <p:cNvSpPr/>
          <p:nvPr/>
        </p:nvSpPr>
        <p:spPr>
          <a:xfrm>
            <a:off x="1094496" y="4914026"/>
            <a:ext cx="6955007"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solidFill>
                  <a:prstClr val="black"/>
                </a:solidFill>
              </a:rPr>
              <a:t>3. Изменения в культуре</a:t>
            </a:r>
            <a:r>
              <a:rPr lang="ru-RU" b="1" dirty="0">
                <a:solidFill>
                  <a:prstClr val="black"/>
                </a:solidFill>
              </a:rPr>
              <a:t> </a:t>
            </a:r>
            <a:r>
              <a:rPr lang="ru-RU" dirty="0">
                <a:solidFill>
                  <a:prstClr val="black"/>
                </a:solidFill>
              </a:rPr>
              <a:t>связаны с воздействием общесистемных изменений на предположения, нормы и ценности сотрудников организации, что, в свою очередь, обусловливает модификацию установок поведения и приводит к радикальному повышению результатов выполнения рабочих заданий.</a:t>
            </a:r>
          </a:p>
        </p:txBody>
      </p:sp>
      <p:cxnSp>
        <p:nvCxnSpPr>
          <p:cNvPr id="10" name="Прямая соединительная линия 9"/>
          <p:cNvCxnSpPr/>
          <p:nvPr/>
        </p:nvCxnSpPr>
        <p:spPr>
          <a:xfrm flipH="1">
            <a:off x="2349290" y="1628802"/>
            <a:ext cx="438295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9" idx="0"/>
          </p:cNvCxnSpPr>
          <p:nvPr/>
        </p:nvCxnSpPr>
        <p:spPr>
          <a:xfrm flipH="1" flipV="1">
            <a:off x="4540765" y="1628802"/>
            <a:ext cx="31235" cy="3285224"/>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2375862" y="1628802"/>
            <a:ext cx="1" cy="279646"/>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6732239" y="1643000"/>
            <a:ext cx="1" cy="279646"/>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781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Типология организационных изменений </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Хигинса</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Прямоугольник 1"/>
          <p:cNvSpPr/>
          <p:nvPr/>
        </p:nvSpPr>
        <p:spPr>
          <a:xfrm>
            <a:off x="539552" y="1484784"/>
            <a:ext cx="5328592" cy="769441"/>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200" dirty="0"/>
              <a:t>1. </a:t>
            </a:r>
            <a:r>
              <a:rPr lang="ru-RU" sz="2200" i="1" dirty="0"/>
              <a:t>Субстантивные </a:t>
            </a:r>
            <a:r>
              <a:rPr lang="ru-RU" sz="2200" dirty="0"/>
              <a:t>изменения (в товарах или технических системах);</a:t>
            </a:r>
          </a:p>
        </p:txBody>
      </p:sp>
      <p:sp>
        <p:nvSpPr>
          <p:cNvPr id="8" name="Прямоугольник 7"/>
          <p:cNvSpPr/>
          <p:nvPr/>
        </p:nvSpPr>
        <p:spPr>
          <a:xfrm>
            <a:off x="573936" y="2499990"/>
            <a:ext cx="5329551" cy="1446550"/>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2200" dirty="0">
                <a:solidFill>
                  <a:prstClr val="black"/>
                </a:solidFill>
              </a:rPr>
              <a:t>2. </a:t>
            </a:r>
            <a:r>
              <a:rPr lang="ru-RU" sz="2200" i="1" dirty="0">
                <a:solidFill>
                  <a:prstClr val="black"/>
                </a:solidFill>
              </a:rPr>
              <a:t>Структурные преобразования</a:t>
            </a:r>
            <a:r>
              <a:rPr lang="ru-RU" sz="2200" dirty="0">
                <a:solidFill>
                  <a:prstClr val="black"/>
                </a:solidFill>
              </a:rPr>
              <a:t>, необходимость осуществления которых существенно сложнее объяснить и оправдать;</a:t>
            </a:r>
          </a:p>
        </p:txBody>
      </p:sp>
      <p:sp>
        <p:nvSpPr>
          <p:cNvPr id="9" name="Прямоугольник 8"/>
          <p:cNvSpPr/>
          <p:nvPr/>
        </p:nvSpPr>
        <p:spPr>
          <a:xfrm>
            <a:off x="573936" y="4221088"/>
            <a:ext cx="5323094" cy="1107996"/>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2200" dirty="0">
                <a:solidFill>
                  <a:prstClr val="black"/>
                </a:solidFill>
              </a:rPr>
              <a:t>3. Взаимосвязь </a:t>
            </a:r>
            <a:r>
              <a:rPr lang="ru-RU" sz="2200" i="1" dirty="0">
                <a:solidFill>
                  <a:prstClr val="black"/>
                </a:solidFill>
              </a:rPr>
              <a:t>изменения процессов</a:t>
            </a:r>
            <a:r>
              <a:rPr lang="ru-RU" sz="2200" dirty="0">
                <a:solidFill>
                  <a:prstClr val="black"/>
                </a:solidFill>
              </a:rPr>
              <a:t> и повышения показателей деятельности организации неочевидна.</a:t>
            </a:r>
          </a:p>
        </p:txBody>
      </p:sp>
      <p:pic>
        <p:nvPicPr>
          <p:cNvPr id="2050" name="Picture 2" descr="http://static1.ozone.ru/multimedia/books_covers/c300/1001516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627" y="1548437"/>
            <a:ext cx="2598382" cy="37806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0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Типология организационных изменений</a:t>
            </a:r>
            <a:b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М.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Армстронга</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Прямоугольник 1"/>
          <p:cNvSpPr/>
          <p:nvPr/>
        </p:nvSpPr>
        <p:spPr>
          <a:xfrm>
            <a:off x="611560" y="1844824"/>
            <a:ext cx="3672408" cy="40934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Стратегические изменения</a:t>
            </a:r>
            <a:r>
              <a:rPr lang="ru-RU" sz="2000" dirty="0"/>
              <a:t> - это глубокие долговременные перемены, связанные с преобразованием всей организации. Они осуществляются в контексте внешней конкурентной экономической и социальной среды, и внутренних ресурсов организации, возможностей, культуры, структуры и систем.</a:t>
            </a:r>
          </a:p>
          <a:p>
            <a:endParaRPr lang="ru-RU" sz="2000" dirty="0"/>
          </a:p>
          <a:p>
            <a:endParaRPr lang="ru-RU" sz="2000" dirty="0"/>
          </a:p>
        </p:txBody>
      </p:sp>
      <p:sp>
        <p:nvSpPr>
          <p:cNvPr id="8" name="Прямоугольник 7"/>
          <p:cNvSpPr/>
          <p:nvPr/>
        </p:nvSpPr>
        <p:spPr>
          <a:xfrm>
            <a:off x="4825858" y="1842956"/>
            <a:ext cx="3918471" cy="40934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2000" b="1" i="1" dirty="0">
                <a:solidFill>
                  <a:prstClr val="black"/>
                </a:solidFill>
              </a:rPr>
              <a:t>Операционные перемены</a:t>
            </a:r>
            <a:r>
              <a:rPr lang="ru-RU" sz="2000" b="1" dirty="0">
                <a:solidFill>
                  <a:prstClr val="black"/>
                </a:solidFill>
              </a:rPr>
              <a:t> </a:t>
            </a:r>
            <a:r>
              <a:rPr lang="ru-RU" sz="2000" dirty="0">
                <a:solidFill>
                  <a:prstClr val="black"/>
                </a:solidFill>
              </a:rPr>
              <a:t>связаны с новыми системами, процедурами, структурами или технологиями, которые сразу же окажут воздействие на методы работы в какой-либо части организации. Однако их влияние на человеческие ресурсы может быть более значительным, чем влияние более широких стратегических изменений, и ими также необходимо очень тщательно управлять.</a:t>
            </a:r>
          </a:p>
        </p:txBody>
      </p:sp>
    </p:spTree>
    <p:extLst>
      <p:ext uri="{BB962C8B-B14F-4D97-AF65-F5344CB8AC3E}">
        <p14:creationId xmlns:p14="http://schemas.microsoft.com/office/powerpoint/2010/main" val="2447861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1357698" y="1007274"/>
            <a:ext cx="6534472" cy="4832092"/>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800" i="1" dirty="0">
                <a:latin typeface="Monotype Corsiva" panose="03010101010201010101" pitchFamily="66" charset="0"/>
              </a:rPr>
              <a:t> «Надо знать, что нет дела, коего устройство было бы труднее, ведение опаснее, а успех сомнительнее, нежели замена старых порядков новыми. Кто бы ни стал выступать с подобным начинанием, его ожидает враждебность тех, кому выгодны старые порядки, и холодность тех, кому выгодны новые».</a:t>
            </a:r>
            <a:endParaRPr lang="ru-RU" sz="2800" dirty="0">
              <a:latin typeface="Monotype Corsiva" panose="03010101010201010101" pitchFamily="66" charset="0"/>
            </a:endParaRPr>
          </a:p>
          <a:p>
            <a:pPr algn="r"/>
            <a:endParaRPr lang="ru-RU" sz="2800" i="1" dirty="0">
              <a:latin typeface="Monotype Corsiva" panose="03010101010201010101" pitchFamily="66" charset="0"/>
            </a:endParaRPr>
          </a:p>
          <a:p>
            <a:pPr algn="r"/>
            <a:r>
              <a:rPr lang="ru-RU" sz="2800" i="1" dirty="0" err="1">
                <a:latin typeface="Monotype Corsiva" panose="03010101010201010101" pitchFamily="66" charset="0"/>
              </a:rPr>
              <a:t>Никколо</a:t>
            </a:r>
            <a:r>
              <a:rPr lang="ru-RU" sz="2800" i="1" dirty="0">
                <a:latin typeface="Monotype Corsiva" panose="03010101010201010101" pitchFamily="66" charset="0"/>
              </a:rPr>
              <a:t> Макиавелли</a:t>
            </a:r>
            <a:endParaRPr lang="ru-RU" sz="2800" dirty="0">
              <a:latin typeface="Monotype Corsiva" panose="03010101010201010101" pitchFamily="66" charset="0"/>
            </a:endParaRPr>
          </a:p>
          <a:p>
            <a:pPr algn="r"/>
            <a:r>
              <a:rPr lang="ru-RU" sz="2800" b="1" i="1" dirty="0">
                <a:latin typeface="Monotype Corsiva" panose="03010101010201010101" pitchFamily="66" charset="0"/>
              </a:rPr>
              <a:t> </a:t>
            </a:r>
            <a:endParaRPr lang="ru-RU" sz="2800" dirty="0">
              <a:latin typeface="Monotype Corsiva" panose="03010101010201010101" pitchFamily="66" charset="0"/>
            </a:endParaRPr>
          </a:p>
        </p:txBody>
      </p:sp>
    </p:spTree>
    <p:extLst>
      <p:ext uri="{BB962C8B-B14F-4D97-AF65-F5344CB8AC3E}">
        <p14:creationId xmlns:p14="http://schemas.microsoft.com/office/powerpoint/2010/main" val="1066831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Этапы процесса управления изменениями</a:t>
            </a:r>
          </a:p>
        </p:txBody>
      </p:sp>
      <p:sp>
        <p:nvSpPr>
          <p:cNvPr id="11" name="Прямоугольник 10"/>
          <p:cNvSpPr/>
          <p:nvPr/>
        </p:nvSpPr>
        <p:spPr>
          <a:xfrm>
            <a:off x="520478" y="1993350"/>
            <a:ext cx="1819274" cy="215572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dirty="0">
                <a:solidFill>
                  <a:schemeClr val="tx1"/>
                </a:solidFill>
              </a:rPr>
              <a:t>Выявление движущих внутренних и внешних сил </a:t>
            </a:r>
            <a:r>
              <a:rPr lang="ru-RU" dirty="0" err="1">
                <a:solidFill>
                  <a:schemeClr val="tx1"/>
                </a:solidFill>
              </a:rPr>
              <a:t>организацион-ных</a:t>
            </a:r>
            <a:r>
              <a:rPr lang="ru-RU" dirty="0">
                <a:solidFill>
                  <a:schemeClr val="tx1"/>
                </a:solidFill>
              </a:rPr>
              <a:t> изменений;</a:t>
            </a:r>
          </a:p>
        </p:txBody>
      </p:sp>
      <p:sp>
        <p:nvSpPr>
          <p:cNvPr id="15" name="Прямоугольник 14"/>
          <p:cNvSpPr/>
          <p:nvPr/>
        </p:nvSpPr>
        <p:spPr>
          <a:xfrm>
            <a:off x="2661644" y="2022574"/>
            <a:ext cx="1963290" cy="212650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ru-RU" dirty="0">
                <a:solidFill>
                  <a:schemeClr val="tx1"/>
                </a:solidFill>
              </a:rPr>
              <a:t>Идентификация этих сил менеджментом организации и осознание необходимости изменений;</a:t>
            </a:r>
          </a:p>
          <a:p>
            <a:endParaRPr lang="ru-RU" dirty="0">
              <a:solidFill>
                <a:schemeClr val="tx1"/>
              </a:solidFill>
            </a:endParaRPr>
          </a:p>
        </p:txBody>
      </p:sp>
      <p:sp>
        <p:nvSpPr>
          <p:cNvPr id="16" name="Прямоугольник 15"/>
          <p:cNvSpPr/>
          <p:nvPr/>
        </p:nvSpPr>
        <p:spPr>
          <a:xfrm>
            <a:off x="4860032" y="1993351"/>
            <a:ext cx="1872208" cy="212650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ru-RU" dirty="0">
                <a:solidFill>
                  <a:schemeClr val="tx1"/>
                </a:solidFill>
              </a:rPr>
              <a:t>Осознание необходимости инициирования изменений;</a:t>
            </a:r>
          </a:p>
          <a:p>
            <a:endParaRPr lang="ru-RU" dirty="0">
              <a:solidFill>
                <a:schemeClr val="tx1"/>
              </a:solidFill>
            </a:endParaRPr>
          </a:p>
        </p:txBody>
      </p:sp>
      <p:sp>
        <p:nvSpPr>
          <p:cNvPr id="17" name="Прямоугольник 16"/>
          <p:cNvSpPr/>
          <p:nvPr/>
        </p:nvSpPr>
        <p:spPr>
          <a:xfrm>
            <a:off x="7145214" y="1990601"/>
            <a:ext cx="1584176" cy="212650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ru-RU" dirty="0">
                <a:solidFill>
                  <a:schemeClr val="tx1"/>
                </a:solidFill>
              </a:rPr>
              <a:t>Реализация изменений.</a:t>
            </a:r>
          </a:p>
        </p:txBody>
      </p:sp>
      <p:sp>
        <p:nvSpPr>
          <p:cNvPr id="19" name="Прямоугольник 18"/>
          <p:cNvSpPr/>
          <p:nvPr/>
        </p:nvSpPr>
        <p:spPr>
          <a:xfrm>
            <a:off x="500166" y="4076403"/>
            <a:ext cx="1819273"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661644" y="4151890"/>
            <a:ext cx="196329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860033" y="4088872"/>
            <a:ext cx="1883534"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144256" y="4119857"/>
            <a:ext cx="1585134"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Выгнутая вверх стрелка 22"/>
          <p:cNvSpPr/>
          <p:nvPr/>
        </p:nvSpPr>
        <p:spPr>
          <a:xfrm>
            <a:off x="1259632" y="1259081"/>
            <a:ext cx="2525562" cy="731520"/>
          </a:xfrm>
          <a:prstGeom prst="curved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Выгнутая вниз стрелка 23"/>
          <p:cNvSpPr/>
          <p:nvPr/>
        </p:nvSpPr>
        <p:spPr>
          <a:xfrm>
            <a:off x="3785194" y="4609089"/>
            <a:ext cx="2448271" cy="908143"/>
          </a:xfrm>
          <a:prstGeom prst="curvedUp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Выгнутая вверх стрелка 24"/>
          <p:cNvSpPr/>
          <p:nvPr/>
        </p:nvSpPr>
        <p:spPr>
          <a:xfrm>
            <a:off x="5734528" y="1259081"/>
            <a:ext cx="2525562" cy="731520"/>
          </a:xfrm>
          <a:prstGeom prst="curved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Прямоугольник 25"/>
          <p:cNvSpPr/>
          <p:nvPr/>
        </p:nvSpPr>
        <p:spPr>
          <a:xfrm>
            <a:off x="1121648" y="4084407"/>
            <a:ext cx="476031" cy="461665"/>
          </a:xfrm>
          <a:prstGeom prst="rect">
            <a:avLst/>
          </a:prstGeom>
        </p:spPr>
        <p:txBody>
          <a:bodyPr wrap="square">
            <a:spAutoFit/>
          </a:bodyPr>
          <a:lstStyle/>
          <a:p>
            <a:r>
              <a:rPr lang="ru-RU" sz="2400" b="1" dirty="0"/>
              <a:t>1</a:t>
            </a:r>
          </a:p>
        </p:txBody>
      </p:sp>
      <p:sp>
        <p:nvSpPr>
          <p:cNvPr id="28" name="Прямоугольник 27"/>
          <p:cNvSpPr/>
          <p:nvPr/>
        </p:nvSpPr>
        <p:spPr>
          <a:xfrm>
            <a:off x="3294852" y="4166348"/>
            <a:ext cx="476031" cy="461665"/>
          </a:xfrm>
          <a:prstGeom prst="rect">
            <a:avLst/>
          </a:prstGeom>
        </p:spPr>
        <p:txBody>
          <a:bodyPr wrap="square">
            <a:spAutoFit/>
          </a:bodyPr>
          <a:lstStyle/>
          <a:p>
            <a:r>
              <a:rPr lang="ru-RU" sz="2400" b="1" dirty="0"/>
              <a:t>2</a:t>
            </a:r>
          </a:p>
        </p:txBody>
      </p:sp>
      <p:sp>
        <p:nvSpPr>
          <p:cNvPr id="29" name="Прямоугольник 28"/>
          <p:cNvSpPr/>
          <p:nvPr/>
        </p:nvSpPr>
        <p:spPr>
          <a:xfrm>
            <a:off x="5664437" y="4088872"/>
            <a:ext cx="476031" cy="461665"/>
          </a:xfrm>
          <a:prstGeom prst="rect">
            <a:avLst/>
          </a:prstGeom>
        </p:spPr>
        <p:txBody>
          <a:bodyPr wrap="square">
            <a:spAutoFit/>
          </a:bodyPr>
          <a:lstStyle/>
          <a:p>
            <a:r>
              <a:rPr lang="ru-RU" sz="2400" b="1" dirty="0"/>
              <a:t>3</a:t>
            </a:r>
          </a:p>
        </p:txBody>
      </p:sp>
      <p:sp>
        <p:nvSpPr>
          <p:cNvPr id="30" name="Прямоугольник 29"/>
          <p:cNvSpPr/>
          <p:nvPr/>
        </p:nvSpPr>
        <p:spPr>
          <a:xfrm>
            <a:off x="7698807" y="4115392"/>
            <a:ext cx="476031" cy="461665"/>
          </a:xfrm>
          <a:prstGeom prst="rect">
            <a:avLst/>
          </a:prstGeom>
        </p:spPr>
        <p:txBody>
          <a:bodyPr wrap="square">
            <a:spAutoFit/>
          </a:bodyPr>
          <a:lstStyle/>
          <a:p>
            <a:r>
              <a:rPr lang="ru-RU" sz="2400" b="1" dirty="0"/>
              <a:t>4</a:t>
            </a:r>
          </a:p>
        </p:txBody>
      </p:sp>
      <p:pic>
        <p:nvPicPr>
          <p:cNvPr id="1026" name="Picture 2" descr="https://im0-tub-ru.yandex.net/i?id=5d5c5c039d932648963735a2767a41bb&amp;n=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941377"/>
            <a:ext cx="1963946" cy="14705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im0-tub-ru.yandex.net/i?id=5d5c5c039d932648963735a2767a41bb&amp;n=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29" y="4980090"/>
            <a:ext cx="2087415" cy="14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36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74484" y="1430719"/>
            <a:ext cx="8100900" cy="4524315"/>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Теоретически процесс изменений начинается с осознания необходимости перемен. Под воздействием внутренних и внешних сил руководство организации осознает необходимость перемен. </a:t>
            </a:r>
          </a:p>
          <a:p>
            <a:endParaRPr lang="ru-RU" dirty="0"/>
          </a:p>
          <a:p>
            <a:r>
              <a:rPr lang="ru-RU" dirty="0"/>
              <a:t>Обычно, инициирует этот процесс </a:t>
            </a:r>
            <a:r>
              <a:rPr lang="ru-RU" b="1" i="1" dirty="0"/>
              <a:t>разрыв в результатах между реальными и планируемыми показателями деятельности.</a:t>
            </a:r>
            <a:r>
              <a:rPr lang="ru-RU" b="1" dirty="0"/>
              <a:t> </a:t>
            </a:r>
          </a:p>
          <a:p>
            <a:endParaRPr lang="ru-RU" dirty="0"/>
          </a:p>
          <a:p>
            <a:pPr>
              <a:buClr>
                <a:srgbClr val="92D050"/>
              </a:buClr>
              <a:buSzPct val="130000"/>
            </a:pPr>
            <a:r>
              <a:rPr lang="ru-RU" b="1" i="1" dirty="0"/>
              <a:t>Основными причинами возникающего разрыва могут стать:</a:t>
            </a:r>
          </a:p>
          <a:p>
            <a:pPr marL="285750" indent="-285750">
              <a:buClr>
                <a:srgbClr val="92D050"/>
              </a:buClr>
              <a:buSzPct val="130000"/>
              <a:buFont typeface="Wingdings" panose="05000000000000000000" pitchFamily="2" charset="2"/>
              <a:buChar char="§"/>
            </a:pPr>
            <a:r>
              <a:rPr lang="ru-RU" dirty="0"/>
              <a:t>неудовлетворенность клиентов;</a:t>
            </a:r>
          </a:p>
          <a:p>
            <a:pPr marL="285750" indent="-285750">
              <a:buClr>
                <a:srgbClr val="92D050"/>
              </a:buClr>
              <a:buSzPct val="130000"/>
              <a:buFont typeface="Wingdings" panose="05000000000000000000" pitchFamily="2" charset="2"/>
              <a:buChar char="§"/>
            </a:pPr>
            <a:r>
              <a:rPr lang="ru-RU" dirty="0"/>
              <a:t>недовольство персонала; </a:t>
            </a:r>
          </a:p>
          <a:p>
            <a:pPr marL="285750" indent="-285750">
              <a:buClr>
                <a:srgbClr val="92D050"/>
              </a:buClr>
              <a:buSzPct val="130000"/>
              <a:buFont typeface="Wingdings" panose="05000000000000000000" pitchFamily="2" charset="2"/>
              <a:buChar char="§"/>
            </a:pPr>
            <a:r>
              <a:rPr lang="ru-RU" dirty="0"/>
              <a:t>финансовое состояние компании;</a:t>
            </a:r>
          </a:p>
          <a:p>
            <a:pPr marL="285750" indent="-285750">
              <a:buClr>
                <a:srgbClr val="92D050"/>
              </a:buClr>
              <a:buSzPct val="130000"/>
              <a:buFont typeface="Wingdings" panose="05000000000000000000" pitchFamily="2" charset="2"/>
              <a:buChar char="§"/>
            </a:pPr>
            <a:r>
              <a:rPr lang="ru-RU" dirty="0"/>
              <a:t>несоответствие текущих процедур новым стандартам или появление новых технологий и идей, способных значительно улучшить результаты работы организации. </a:t>
            </a:r>
          </a:p>
          <a:p>
            <a:endParaRPr lang="ru-RU" dirty="0"/>
          </a:p>
          <a:p>
            <a:r>
              <a:rPr lang="ru-RU" dirty="0"/>
              <a:t>В результате возникает кризис, требующий ее перестройки.</a:t>
            </a:r>
          </a:p>
        </p:txBody>
      </p:sp>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Процесс управления изменениями</a:t>
            </a:r>
          </a:p>
        </p:txBody>
      </p:sp>
      <p:sp>
        <p:nvSpPr>
          <p:cNvPr id="11" name="Скругленный прямоугольник 10"/>
          <p:cNvSpPr/>
          <p:nvPr/>
        </p:nvSpPr>
        <p:spPr>
          <a:xfrm>
            <a:off x="7419287" y="5445223"/>
            <a:ext cx="1401185" cy="1052563"/>
          </a:xfrm>
          <a:prstGeom prst="roundRect">
            <a:avLst/>
          </a:prstGeom>
          <a:solidFill>
            <a:srgbClr val="88C93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164288" y="5270920"/>
            <a:ext cx="873456" cy="707890"/>
          </a:xfrm>
          <a:prstGeom prst="roundRect">
            <a:avLst/>
          </a:prstGeom>
          <a:solidFill>
            <a:schemeClr val="bg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1961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Способы подготовки компании к осуществлению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3283344779"/>
              </p:ext>
            </p:extLst>
          </p:nvPr>
        </p:nvGraphicFramePr>
        <p:xfrm>
          <a:off x="539552" y="1486293"/>
          <a:ext cx="8064896" cy="4679010"/>
        </p:xfrm>
        <a:graphic>
          <a:graphicData uri="http://schemas.openxmlformats.org/drawingml/2006/table">
            <a:tbl>
              <a:tblPr bandRow="1" bandCol="1">
                <a:tableStyleId>{C083E6E3-FA7D-4D7B-A595-EF9225AFEA82}</a:tableStyleId>
              </a:tblPr>
              <a:tblGrid>
                <a:gridCol w="488135">
                  <a:extLst>
                    <a:ext uri="{9D8B030D-6E8A-4147-A177-3AD203B41FA5}">
                      <a16:colId xmlns:a16="http://schemas.microsoft.com/office/drawing/2014/main" val="20000"/>
                    </a:ext>
                  </a:extLst>
                </a:gridCol>
                <a:gridCol w="7576761">
                  <a:extLst>
                    <a:ext uri="{9D8B030D-6E8A-4147-A177-3AD203B41FA5}">
                      <a16:colId xmlns:a16="http://schemas.microsoft.com/office/drawing/2014/main" val="20001"/>
                    </a:ext>
                  </a:extLst>
                </a:gridCol>
              </a:tblGrid>
              <a:tr h="1336860">
                <a:tc>
                  <a:txBody>
                    <a:bodyPr/>
                    <a:lstStyle/>
                    <a:p>
                      <a:pPr algn="just">
                        <a:lnSpc>
                          <a:spcPct val="150000"/>
                        </a:lnSpc>
                        <a:spcAft>
                          <a:spcPts val="0"/>
                        </a:spcAft>
                      </a:pPr>
                      <a:r>
                        <a:rPr lang="ru-RU" sz="1800" dirty="0">
                          <a:effectLst/>
                        </a:rPr>
                        <a:t>1.</a:t>
                      </a:r>
                      <a:endParaRPr lang="ru-RU" sz="1800" dirty="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dirty="0">
                          <a:effectLst/>
                        </a:rPr>
                        <a:t>В фирме необходимо вызвать кризис. Для этого можно спровоцировать убытки, выставить напоказ основные слабости менеджеров в сравнении с конкурентами или утвердить ошибочные положения, вместо того, чтобы в последнюю минуту отклонить их </a:t>
                      </a:r>
                      <a:endParaRPr lang="ru-RU" sz="1800" dirty="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2645">
                <a:tc>
                  <a:txBody>
                    <a:bodyPr/>
                    <a:lstStyle/>
                    <a:p>
                      <a:pPr algn="just">
                        <a:lnSpc>
                          <a:spcPct val="150000"/>
                        </a:lnSpc>
                        <a:spcAft>
                          <a:spcPts val="0"/>
                        </a:spcAft>
                      </a:pPr>
                      <a:r>
                        <a:rPr lang="ru-RU" sz="1800">
                          <a:effectLst/>
                        </a:rPr>
                        <a:t>2.</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Нужно устранить явные излишества (например, принадлежащие компании загородные апартаменты, большую часть авиапарка, отказаться от изысканной кухни в столовых для руководителей)</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36860">
                <a:tc>
                  <a:txBody>
                    <a:bodyPr/>
                    <a:lstStyle/>
                    <a:p>
                      <a:pPr algn="just">
                        <a:lnSpc>
                          <a:spcPct val="150000"/>
                        </a:lnSpc>
                        <a:spcAft>
                          <a:spcPts val="0"/>
                        </a:spcAft>
                      </a:pPr>
                      <a:r>
                        <a:rPr lang="ru-RU" sz="1800">
                          <a:effectLst/>
                        </a:rPr>
                        <a:t>3.</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Следует установить насколько высокие контрольные задания (по общим поступлениям, доходов от продаж, по снижению процента рекламаций и сокращению продолжительности производственного цикла), что выполнить их тривиальными методами было бы невозможно</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2645">
                <a:tc>
                  <a:txBody>
                    <a:bodyPr/>
                    <a:lstStyle/>
                    <a:p>
                      <a:pPr algn="just">
                        <a:lnSpc>
                          <a:spcPct val="150000"/>
                        </a:lnSpc>
                        <a:spcAft>
                          <a:spcPts val="0"/>
                        </a:spcAft>
                      </a:pPr>
                      <a:r>
                        <a:rPr lang="ru-RU" sz="1800">
                          <a:effectLst/>
                        </a:rPr>
                        <a:t>4.</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dirty="0">
                          <a:effectLst/>
                        </a:rPr>
                        <a:t>Прекратить оценку работы подразделений исключительно по их функциональным показателям. Настаивать на расширении круга лиц, отвечающих за показатели эффективности предприятия в целом</a:t>
                      </a:r>
                      <a:endParaRPr lang="ru-RU" sz="1800" dirty="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2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Способы подготовки компании к осуществлению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850350344"/>
              </p:ext>
            </p:extLst>
          </p:nvPr>
        </p:nvGraphicFramePr>
        <p:xfrm>
          <a:off x="539552" y="1340768"/>
          <a:ext cx="8064896" cy="5212080"/>
        </p:xfrm>
        <a:graphic>
          <a:graphicData uri="http://schemas.openxmlformats.org/drawingml/2006/table">
            <a:tbl>
              <a:tblPr bandRow="1">
                <a:tableStyleId>{C083E6E3-FA7D-4D7B-A595-EF9225AFEA82}</a:tableStyleId>
              </a:tblPr>
              <a:tblGrid>
                <a:gridCol w="488135">
                  <a:extLst>
                    <a:ext uri="{9D8B030D-6E8A-4147-A177-3AD203B41FA5}">
                      <a16:colId xmlns:a16="http://schemas.microsoft.com/office/drawing/2014/main" val="20000"/>
                    </a:ext>
                  </a:extLst>
                </a:gridCol>
                <a:gridCol w="7576761">
                  <a:extLst>
                    <a:ext uri="{9D8B030D-6E8A-4147-A177-3AD203B41FA5}">
                      <a16:colId xmlns:a16="http://schemas.microsoft.com/office/drawing/2014/main" val="20001"/>
                    </a:ext>
                  </a:extLst>
                </a:gridCol>
              </a:tblGrid>
              <a:tr h="338624">
                <a:tc>
                  <a:txBody>
                    <a:bodyPr/>
                    <a:lstStyle/>
                    <a:p>
                      <a:pPr algn="just">
                        <a:lnSpc>
                          <a:spcPct val="150000"/>
                        </a:lnSpc>
                        <a:spcAft>
                          <a:spcPts val="0"/>
                        </a:spcAft>
                      </a:pPr>
                      <a:r>
                        <a:rPr lang="ru-RU" sz="1800" dirty="0">
                          <a:effectLst/>
                        </a:rPr>
                        <a:t>5.</a:t>
                      </a:r>
                      <a:endParaRPr lang="ru-RU" sz="1800" dirty="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Шире информировать сотрудников об удовлетворенности клиентов, о финансовых показателях и, особенно о той продукции, которая проигрывает в конкурентоспособности</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8624">
                <a:tc>
                  <a:txBody>
                    <a:bodyPr/>
                    <a:lstStyle/>
                    <a:p>
                      <a:pPr algn="just">
                        <a:lnSpc>
                          <a:spcPct val="150000"/>
                        </a:lnSpc>
                        <a:spcAft>
                          <a:spcPts val="0"/>
                        </a:spcAft>
                      </a:pPr>
                      <a:r>
                        <a:rPr lang="ru-RU" sz="1800">
                          <a:effectLst/>
                        </a:rPr>
                        <a:t>6.</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Установить регулярный доступ в компанию заинтересованных лиц и наладить учет всевозможных претензий от потребителей, поставщиков и акционеров</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374">
                <a:tc>
                  <a:txBody>
                    <a:bodyPr/>
                    <a:lstStyle/>
                    <a:p>
                      <a:pPr algn="just">
                        <a:lnSpc>
                          <a:spcPct val="150000"/>
                        </a:lnSpc>
                        <a:spcAft>
                          <a:spcPts val="0"/>
                        </a:spcAft>
                      </a:pPr>
                      <a:r>
                        <a:rPr lang="ru-RU" sz="1800">
                          <a:effectLst/>
                        </a:rPr>
                        <a:t>7.</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Чтобы на административных совещаниях «всплыла» объективная картина происходящего и состоялось откровенное обсуждение проблем, необходимо привлекать консультантов или использовать другие каналы получения достоверной информации</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4374">
                <a:tc>
                  <a:txBody>
                    <a:bodyPr/>
                    <a:lstStyle/>
                    <a:p>
                      <a:pPr algn="just">
                        <a:lnSpc>
                          <a:spcPct val="150000"/>
                        </a:lnSpc>
                        <a:spcAft>
                          <a:spcPts val="0"/>
                        </a:spcAft>
                      </a:pPr>
                      <a:r>
                        <a:rPr lang="ru-RU" sz="1800">
                          <a:effectLst/>
                        </a:rPr>
                        <a:t>8.</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a:effectLst/>
                        </a:rPr>
                        <a:t>Уделять больше внимания честным обсуждениям насущных проблем на страницах печатных изданий компании и в выступлениях ведущих администраторов. Запретить ведущим администраторам «убаюкивать» сотрудников насаждением казенного оптимизма</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248">
                <a:tc>
                  <a:txBody>
                    <a:bodyPr/>
                    <a:lstStyle/>
                    <a:p>
                      <a:pPr algn="just">
                        <a:lnSpc>
                          <a:spcPct val="150000"/>
                        </a:lnSpc>
                        <a:spcAft>
                          <a:spcPts val="0"/>
                        </a:spcAft>
                      </a:pPr>
                      <a:r>
                        <a:rPr lang="ru-RU" sz="1800">
                          <a:effectLst/>
                        </a:rPr>
                        <a:t>9.</a:t>
                      </a:r>
                      <a:endParaRPr lang="ru-RU" sz="180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ru-RU" sz="1800" dirty="0">
                          <a:effectLst/>
                        </a:rPr>
                        <a:t>Ни на минуту не прекращать разъяснение работникам тех благ, которые принесут им реформы; необходимо, чтобы люди поняли, что использование шансов на успех даст им много благоприятных возможностей, тогда как при сохранении существующего положения ничего хорошего ждать не приходиться</a:t>
                      </a:r>
                      <a:endParaRPr lang="ru-RU" sz="1800" dirty="0">
                        <a:solidFill>
                          <a:srgbClr val="333333"/>
                        </a:solidFill>
                        <a:effectLst/>
                        <a:latin typeface="Times New Roman"/>
                        <a:ea typeface="Times New Roman"/>
                        <a:cs typeface="Times New Roman"/>
                      </a:endParaRPr>
                    </a:p>
                  </a:txBody>
                  <a:tcPr marL="42328" marR="423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4262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600" b="1" dirty="0">
                <a:solidFill>
                  <a:schemeClr val="bg1"/>
                </a:solidFill>
              </a:rPr>
              <a:t>Готовность к проведению изменений менеджмента организации </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467544" y="1700808"/>
            <a:ext cx="8208912" cy="3416320"/>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Как показывает практика, очень </a:t>
            </a:r>
            <a:r>
              <a:rPr lang="ru-RU" b="1" i="1" dirty="0"/>
              <a:t>часто именно руководящий состав организации</a:t>
            </a:r>
            <a:r>
              <a:rPr lang="ru-RU" dirty="0"/>
              <a:t>, как это не покажется парадоксальным, </a:t>
            </a:r>
            <a:r>
              <a:rPr lang="ru-RU" b="1" i="1" dirty="0"/>
              <a:t>является основной силой, тормозящей изменения.</a:t>
            </a:r>
            <a:r>
              <a:rPr lang="ru-RU" dirty="0"/>
              <a:t> Именно поэтому важной задачей является оценка готовности разных уровней руководства организации к предстоящим изменениям. </a:t>
            </a:r>
          </a:p>
          <a:p>
            <a:endParaRPr lang="ru-RU" dirty="0"/>
          </a:p>
          <a:p>
            <a:r>
              <a:rPr lang="ru-RU" b="1" i="1" dirty="0"/>
              <a:t>Готовность к проведению изменений зависит от следующих составляющих: </a:t>
            </a:r>
          </a:p>
          <a:p>
            <a:pPr marL="342900" indent="-342900">
              <a:buFont typeface="+mj-lt"/>
              <a:buAutoNum type="arabicParenR"/>
            </a:pPr>
            <a:r>
              <a:rPr lang="ru-RU" dirty="0"/>
              <a:t>от интеллектуальных предпосылок – способности видеть проблемы и затруднения в работе;</a:t>
            </a:r>
          </a:p>
          <a:p>
            <a:pPr marL="342900" indent="-342900">
              <a:buFont typeface="+mj-lt"/>
              <a:buAutoNum type="arabicParenR"/>
            </a:pPr>
            <a:r>
              <a:rPr lang="ru-RU" dirty="0"/>
              <a:t>готовности к сотрудничеству с подчиненными;</a:t>
            </a:r>
          </a:p>
          <a:p>
            <a:pPr marL="342900" indent="-342900">
              <a:buFont typeface="+mj-lt"/>
              <a:buAutoNum type="arabicParenR"/>
            </a:pPr>
            <a:r>
              <a:rPr lang="ru-RU" dirty="0"/>
              <a:t>поддержки инициативы подчиненных;</a:t>
            </a:r>
          </a:p>
          <a:p>
            <a:pPr marL="342900" indent="-342900">
              <a:buFont typeface="+mj-lt"/>
              <a:buAutoNum type="arabicParenR"/>
            </a:pPr>
            <a:r>
              <a:rPr lang="ru-RU" dirty="0"/>
              <a:t>коммуникативных, личностных и мотивационных предпосылок. </a:t>
            </a:r>
          </a:p>
        </p:txBody>
      </p:sp>
      <p:sp>
        <p:nvSpPr>
          <p:cNvPr id="8" name="Скругленный прямоугольник 7"/>
          <p:cNvSpPr/>
          <p:nvPr/>
        </p:nvSpPr>
        <p:spPr>
          <a:xfrm>
            <a:off x="7511301" y="4744638"/>
            <a:ext cx="1401185" cy="1052563"/>
          </a:xfrm>
          <a:prstGeom prst="roundRect">
            <a:avLst/>
          </a:prstGeom>
          <a:solidFill>
            <a:srgbClr val="88C93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256302" y="4570335"/>
            <a:ext cx="873456" cy="707890"/>
          </a:xfrm>
          <a:prstGeom prst="roundRect">
            <a:avLst/>
          </a:prstGeom>
          <a:solidFill>
            <a:schemeClr val="bg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1072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Осознание менеджментом потребности в изменениях </a:t>
            </a:r>
          </a:p>
        </p:txBody>
      </p:sp>
      <p:graphicFrame>
        <p:nvGraphicFramePr>
          <p:cNvPr id="8" name="Схема 7"/>
          <p:cNvGraphicFramePr/>
          <p:nvPr>
            <p:extLst>
              <p:ext uri="{D42A27DB-BD31-4B8C-83A1-F6EECF244321}">
                <p14:modId xmlns:p14="http://schemas.microsoft.com/office/powerpoint/2010/main" val="1344393404"/>
              </p:ext>
            </p:extLst>
          </p:nvPr>
        </p:nvGraphicFramePr>
        <p:xfrm>
          <a:off x="539552" y="1443840"/>
          <a:ext cx="8136904" cy="3713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03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Организационные изменения: определение</a:t>
            </a:r>
            <a:endParaRPr lang="ru-RU" sz="3200" b="1" dirty="0">
              <a:ln w="10541" cmpd="sng">
                <a:solidFill>
                  <a:schemeClr val="accent1">
                    <a:shade val="88000"/>
                    <a:satMod val="110000"/>
                  </a:schemeClr>
                </a:solidFill>
                <a:prstDash val="solid"/>
              </a:ln>
              <a:solidFill>
                <a:schemeClr val="bg1"/>
              </a:solidFill>
            </a:endParaRPr>
          </a:p>
        </p:txBody>
      </p:sp>
      <p:sp>
        <p:nvSpPr>
          <p:cNvPr id="8" name="Прямоугольник 7"/>
          <p:cNvSpPr/>
          <p:nvPr/>
        </p:nvSpPr>
        <p:spPr>
          <a:xfrm>
            <a:off x="467544" y="2915619"/>
            <a:ext cx="8208912" cy="2246769"/>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Организационные изменения </a:t>
            </a:r>
            <a:r>
              <a:rPr lang="ru-RU" sz="2000" dirty="0"/>
              <a:t>–  это освоение компанией новых идей или моделей поведения.</a:t>
            </a:r>
          </a:p>
          <a:p>
            <a:r>
              <a:rPr lang="ru-RU" sz="2000" dirty="0"/>
              <a:t> </a:t>
            </a:r>
          </a:p>
          <a:p>
            <a:r>
              <a:rPr lang="ru-RU" sz="2000" dirty="0"/>
              <a:t>Организационные изменения связаны с решением руководства изменить одну или более внутренних составляющих, относящихся к целям, задачам, структуре, технологии, человеческим ресурсам, вызванные переменами во внешней или внутренней среде.</a:t>
            </a:r>
          </a:p>
        </p:txBody>
      </p:sp>
      <p:sp>
        <p:nvSpPr>
          <p:cNvPr id="2" name="Прямоугольник 1"/>
          <p:cNvSpPr/>
          <p:nvPr/>
        </p:nvSpPr>
        <p:spPr>
          <a:xfrm>
            <a:off x="2896577" y="1268278"/>
            <a:ext cx="5760640" cy="707886"/>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000" b="1" i="1" dirty="0"/>
              <a:t>Изменение</a:t>
            </a:r>
            <a:r>
              <a:rPr lang="ru-RU" sz="2000" dirty="0"/>
              <a:t> –  любое действие по обновлению чего-либо. </a:t>
            </a:r>
          </a:p>
        </p:txBody>
      </p:sp>
      <p:pic>
        <p:nvPicPr>
          <p:cNvPr id="4098" name="Picture 2" descr="http://hwmguide.tmweb.ru/images/upload/7acc5e3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071" y="1275323"/>
            <a:ext cx="1589603" cy="11922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38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36815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Инициирование изменений.</a:t>
            </a:r>
            <a:br>
              <a:rPr lang="ru-RU" sz="3200" b="1" dirty="0">
                <a:solidFill>
                  <a:schemeClr val="bg1"/>
                </a:solidFill>
              </a:rPr>
            </a:br>
            <a:r>
              <a:rPr lang="ru-RU" sz="3200" b="1" dirty="0">
                <a:solidFill>
                  <a:schemeClr val="bg1"/>
                </a:solidFill>
              </a:rPr>
              <a:t>Правила эффективного распространения концепции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4237722158"/>
              </p:ext>
            </p:extLst>
          </p:nvPr>
        </p:nvGraphicFramePr>
        <p:xfrm>
          <a:off x="539551" y="2060848"/>
          <a:ext cx="8064897" cy="3840480"/>
        </p:xfrm>
        <a:graphic>
          <a:graphicData uri="http://schemas.openxmlformats.org/drawingml/2006/table">
            <a:tbl>
              <a:tblPr bandRow="1">
                <a:tableStyleId>{F5AB1C69-6EDB-4FF4-983F-18BD219EF322}</a:tableStyleId>
              </a:tblPr>
              <a:tblGrid>
                <a:gridCol w="518853">
                  <a:extLst>
                    <a:ext uri="{9D8B030D-6E8A-4147-A177-3AD203B41FA5}">
                      <a16:colId xmlns:a16="http://schemas.microsoft.com/office/drawing/2014/main" val="20000"/>
                    </a:ext>
                  </a:extLst>
                </a:gridCol>
                <a:gridCol w="1929420">
                  <a:extLst>
                    <a:ext uri="{9D8B030D-6E8A-4147-A177-3AD203B41FA5}">
                      <a16:colId xmlns:a16="http://schemas.microsoft.com/office/drawing/2014/main" val="20001"/>
                    </a:ext>
                  </a:extLst>
                </a:gridCol>
                <a:gridCol w="5616624">
                  <a:extLst>
                    <a:ext uri="{9D8B030D-6E8A-4147-A177-3AD203B41FA5}">
                      <a16:colId xmlns:a16="http://schemas.microsoft.com/office/drawing/2014/main" val="20002"/>
                    </a:ext>
                  </a:extLst>
                </a:gridCol>
              </a:tblGrid>
              <a:tr h="522227">
                <a:tc>
                  <a:txBody>
                    <a:bodyPr/>
                    <a:lstStyle/>
                    <a:p>
                      <a:pPr algn="just">
                        <a:lnSpc>
                          <a:spcPct val="150000"/>
                        </a:lnSpc>
                        <a:spcAft>
                          <a:spcPts val="0"/>
                        </a:spcAft>
                      </a:pPr>
                      <a:r>
                        <a:rPr lang="ru-RU" sz="1800" dirty="0">
                          <a:effectLst/>
                        </a:rPr>
                        <a:t>1.</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Простота</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Необходимо полностью избавиться от употребления профессионально-технического жаргона.</a:t>
                      </a:r>
                    </a:p>
                    <a:p>
                      <a:pPr algn="just">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151">
                <a:tc>
                  <a:txBody>
                    <a:bodyPr/>
                    <a:lstStyle/>
                    <a:p>
                      <a:pPr algn="just">
                        <a:lnSpc>
                          <a:spcPct val="150000"/>
                        </a:lnSpc>
                        <a:spcAft>
                          <a:spcPts val="0"/>
                        </a:spcAft>
                      </a:pPr>
                      <a:r>
                        <a:rPr lang="ru-RU" sz="1800">
                          <a:effectLst/>
                        </a:rPr>
                        <a:t>2.</a:t>
                      </a:r>
                      <a:endParaRPr lang="ru-RU" sz="180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Использование метафор, аналогий и примеров</a:t>
                      </a:r>
                    </a:p>
                    <a:p>
                      <a:pPr algn="l">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Какой-нибудь словесный образ может заменить текст в тысячу слов.</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4453">
                <a:tc>
                  <a:txBody>
                    <a:bodyPr/>
                    <a:lstStyle/>
                    <a:p>
                      <a:pPr algn="just">
                        <a:lnSpc>
                          <a:spcPct val="150000"/>
                        </a:lnSpc>
                        <a:spcAft>
                          <a:spcPts val="0"/>
                        </a:spcAft>
                      </a:pPr>
                      <a:r>
                        <a:rPr lang="ru-RU" sz="1800">
                          <a:effectLst/>
                        </a:rPr>
                        <a:t>3.</a:t>
                      </a:r>
                      <a:endParaRPr lang="ru-RU" sz="180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Разнообразие средств агитации</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Хороши любые совещания, крупные и малые, докладные записки и выпуск многотиражек, обсуждения на официальных и неофициальных мероприятиях, если они помогают распространить суть концепции.</a:t>
                      </a:r>
                    </a:p>
                    <a:p>
                      <a:pPr algn="just">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0346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36815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200" b="1" dirty="0">
                <a:solidFill>
                  <a:schemeClr val="bg1"/>
                </a:solidFill>
              </a:rPr>
              <a:t>Инициирование изменений.</a:t>
            </a:r>
            <a:br>
              <a:rPr lang="ru-RU" sz="3200" b="1" dirty="0">
                <a:solidFill>
                  <a:schemeClr val="bg1"/>
                </a:solidFill>
              </a:rPr>
            </a:br>
            <a:r>
              <a:rPr lang="ru-RU" sz="3200" b="1" dirty="0">
                <a:solidFill>
                  <a:schemeClr val="bg1"/>
                </a:solidFill>
              </a:rPr>
              <a:t>Правила эффективного распространения концепции изменений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4250612716"/>
              </p:ext>
            </p:extLst>
          </p:nvPr>
        </p:nvGraphicFramePr>
        <p:xfrm>
          <a:off x="539551" y="2060848"/>
          <a:ext cx="8064897" cy="4114800"/>
        </p:xfrm>
        <a:graphic>
          <a:graphicData uri="http://schemas.openxmlformats.org/drawingml/2006/table">
            <a:tbl>
              <a:tblPr bandRow="1">
                <a:tableStyleId>{F5AB1C69-6EDB-4FF4-983F-18BD219EF322}</a:tableStyleId>
              </a:tblPr>
              <a:tblGrid>
                <a:gridCol w="518853">
                  <a:extLst>
                    <a:ext uri="{9D8B030D-6E8A-4147-A177-3AD203B41FA5}">
                      <a16:colId xmlns:a16="http://schemas.microsoft.com/office/drawing/2014/main" val="20000"/>
                    </a:ext>
                  </a:extLst>
                </a:gridCol>
                <a:gridCol w="2577492">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tblGrid>
              <a:tr h="522227">
                <a:tc>
                  <a:txBody>
                    <a:bodyPr/>
                    <a:lstStyle/>
                    <a:p>
                      <a:pPr algn="just">
                        <a:lnSpc>
                          <a:spcPct val="150000"/>
                        </a:lnSpc>
                        <a:spcAft>
                          <a:spcPts val="0"/>
                        </a:spcAft>
                      </a:pPr>
                      <a:r>
                        <a:rPr lang="ru-RU" sz="1800" dirty="0">
                          <a:effectLst/>
                        </a:rPr>
                        <a:t>4.</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Неустанное повторение</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Идеи глубоко усваиваются, когда люди имеют возможность слышать их многократно.</a:t>
                      </a:r>
                    </a:p>
                    <a:p>
                      <a:pPr algn="just">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0378">
                <a:tc>
                  <a:txBody>
                    <a:bodyPr/>
                    <a:lstStyle/>
                    <a:p>
                      <a:pPr algn="just">
                        <a:lnSpc>
                          <a:spcPct val="150000"/>
                        </a:lnSpc>
                        <a:spcAft>
                          <a:spcPts val="0"/>
                        </a:spcAft>
                      </a:pPr>
                      <a:r>
                        <a:rPr lang="ru-RU" sz="1800">
                          <a:effectLst/>
                        </a:rPr>
                        <a:t>5.</a:t>
                      </a:r>
                      <a:endParaRPr lang="ru-RU" sz="180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Личный пример</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Если ответственные работники своими действиями подрывают концепцию изменений, то ущерб от такого поведения перевешивает совокупный эффект прочих форм пропаганды.</a:t>
                      </a:r>
                    </a:p>
                    <a:p>
                      <a:pPr algn="just">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6302">
                <a:tc>
                  <a:txBody>
                    <a:bodyPr/>
                    <a:lstStyle/>
                    <a:p>
                      <a:pPr algn="just">
                        <a:lnSpc>
                          <a:spcPct val="150000"/>
                        </a:lnSpc>
                        <a:spcAft>
                          <a:spcPts val="0"/>
                        </a:spcAft>
                      </a:pPr>
                      <a:r>
                        <a:rPr lang="ru-RU" sz="1800">
                          <a:effectLst/>
                        </a:rPr>
                        <a:t>6.</a:t>
                      </a:r>
                      <a:endParaRPr lang="ru-RU" sz="180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Разъяснение кажущегося несоответствия действий провозглашенному курсу</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Действия руководства, расходящиеся с объявленной концепцией изменений, подрывают доверие ко всей разъяснительной работе.</a:t>
                      </a:r>
                    </a:p>
                    <a:p>
                      <a:pPr algn="just">
                        <a:lnSpc>
                          <a:spcPct val="100000"/>
                        </a:lnSpc>
                        <a:spcAft>
                          <a:spcPts val="0"/>
                        </a:spcAft>
                      </a:pP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2227">
                <a:tc>
                  <a:txBody>
                    <a:bodyPr/>
                    <a:lstStyle/>
                    <a:p>
                      <a:pPr algn="just">
                        <a:lnSpc>
                          <a:spcPct val="150000"/>
                        </a:lnSpc>
                        <a:spcAft>
                          <a:spcPts val="0"/>
                        </a:spcAft>
                      </a:pPr>
                      <a:r>
                        <a:rPr lang="ru-RU" sz="1800">
                          <a:effectLst/>
                        </a:rPr>
                        <a:t>7.</a:t>
                      </a:r>
                      <a:endParaRPr lang="ru-RU" sz="180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Желание понять друг друга</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800" dirty="0">
                          <a:effectLst/>
                        </a:rPr>
                        <a:t>Двусторонний обмен мнениями всегда полезнее пассивного восприятия информации.</a:t>
                      </a:r>
                      <a:endParaRPr lang="ru-RU" sz="1800" dirty="0">
                        <a:effectLst/>
                        <a:latin typeface="Calibri"/>
                        <a:ea typeface="Calibri"/>
                        <a:cs typeface="Times New Roman"/>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3662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Инициирование изменений</a:t>
            </a:r>
            <a:endParaRPr lang="ru-RU" sz="4000" b="1" dirty="0">
              <a:ln w="10541" cmpd="sng">
                <a:solidFill>
                  <a:schemeClr val="accent1">
                    <a:shade val="88000"/>
                    <a:satMod val="110000"/>
                  </a:schemeClr>
                </a:solidFill>
                <a:prstDash val="solid"/>
              </a:ln>
              <a:solidFill>
                <a:schemeClr val="bg1"/>
              </a:solidFill>
            </a:endParaRPr>
          </a:p>
        </p:txBody>
      </p:sp>
      <p:graphicFrame>
        <p:nvGraphicFramePr>
          <p:cNvPr id="9" name="Схема 8"/>
          <p:cNvGraphicFramePr/>
          <p:nvPr>
            <p:extLst>
              <p:ext uri="{D42A27DB-BD31-4B8C-83A1-F6EECF244321}">
                <p14:modId xmlns:p14="http://schemas.microsoft.com/office/powerpoint/2010/main" val="2585183501"/>
              </p:ext>
            </p:extLst>
          </p:nvPr>
        </p:nvGraphicFramePr>
        <p:xfrm>
          <a:off x="556482" y="1124744"/>
          <a:ext cx="8136904" cy="510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781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Инициирование изменений</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03548" y="1196752"/>
            <a:ext cx="8136904" cy="2308324"/>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Если в организации созданы благоприятные условия для проявления креативности, в ней будут постоянно рождаться новые, требующие всесторонней оценки и последующей реализации идеи.</a:t>
            </a:r>
          </a:p>
          <a:p>
            <a:r>
              <a:rPr lang="ru-RU" dirty="0"/>
              <a:t>На этом этапе на авансцену выходят так называемые </a:t>
            </a:r>
            <a:r>
              <a:rPr lang="ru-RU" b="1" i="1" dirty="0"/>
              <a:t>защитники идей</a:t>
            </a:r>
            <a:r>
              <a:rPr lang="ru-RU" dirty="0"/>
              <a:t>, или сотрудники, осознающие и отстаивающие необходимость производственных или организационных перемен. Изменения не возникают сами по себе. Для успешного продвижения новой идеи требуется приложить личную энергию и усилия.</a:t>
            </a:r>
          </a:p>
        </p:txBody>
      </p:sp>
      <p:sp>
        <p:nvSpPr>
          <p:cNvPr id="8" name="Скругленный прямоугольник 7"/>
          <p:cNvSpPr/>
          <p:nvPr/>
        </p:nvSpPr>
        <p:spPr>
          <a:xfrm>
            <a:off x="7256302" y="3406535"/>
            <a:ext cx="1401185" cy="1052563"/>
          </a:xfrm>
          <a:prstGeom prst="roundRect">
            <a:avLst/>
          </a:prstGeom>
          <a:solidFill>
            <a:srgbClr val="88C93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001303" y="3232232"/>
            <a:ext cx="873456" cy="707890"/>
          </a:xfrm>
          <a:prstGeom prst="roundRect">
            <a:avLst/>
          </a:prstGeom>
          <a:solidFill>
            <a:schemeClr val="bg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http://static.newsland.com/news_images/427/big_4274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138" y="3509891"/>
            <a:ext cx="4642263" cy="33424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09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Венчурные команды</a:t>
            </a:r>
          </a:p>
        </p:txBody>
      </p:sp>
      <p:sp>
        <p:nvSpPr>
          <p:cNvPr id="2" name="Прямоугольник 1"/>
          <p:cNvSpPr/>
          <p:nvPr/>
        </p:nvSpPr>
        <p:spPr>
          <a:xfrm>
            <a:off x="539552" y="1443841"/>
            <a:ext cx="4896544" cy="258532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Венчурные команды</a:t>
            </a:r>
            <a:r>
              <a:rPr lang="ru-RU" dirty="0"/>
              <a:t> – отдельные структурные единицы организации, ответственные за развитие важнейших инновационных проектов. </a:t>
            </a:r>
          </a:p>
          <a:p>
            <a:endParaRPr lang="ru-RU" dirty="0"/>
          </a:p>
          <a:p>
            <a:r>
              <a:rPr lang="ru-RU" dirty="0"/>
              <a:t>Члены таких команд наделяются свободой творчества и в соответствии со своим статусом освобождаются от необходимости соблюдать установленные в других частях организации правила и процедуры. </a:t>
            </a:r>
          </a:p>
        </p:txBody>
      </p:sp>
      <p:sp>
        <p:nvSpPr>
          <p:cNvPr id="8" name="Прямоугольник 7"/>
          <p:cNvSpPr/>
          <p:nvPr/>
        </p:nvSpPr>
        <p:spPr>
          <a:xfrm>
            <a:off x="4583950" y="4509120"/>
            <a:ext cx="3995936" cy="1754326"/>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Венчурные команды обычно малочисленны и обладают всеми характеристиками </a:t>
            </a:r>
            <a:r>
              <a:rPr lang="ru-RU" dirty="0" err="1"/>
              <a:t>креатитивных</a:t>
            </a:r>
            <a:r>
              <a:rPr lang="ru-RU" dirty="0"/>
              <a:t> организаций. Они не вписываются в рамки горизонтальных или матричных организационных структур.</a:t>
            </a:r>
          </a:p>
        </p:txBody>
      </p:sp>
      <p:pic>
        <p:nvPicPr>
          <p:cNvPr id="3076" name="Picture 4" descr="http://www.unconventionalleader.com/wp-content/uploads/2013/10/ch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53" y="4293096"/>
            <a:ext cx="3888917" cy="265296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AutoShape 6" descr="http://cdn.discogs.com/tcukFyq72ktOficWcuTQNVuRU_s=/300x300/filters:strip_icc%28%29:format%28jpeg%29:mode_rgb%28%29/discogs-images/R-1442288-1358890722-1790.jpe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0" name="Picture 8" descr="https://likeloveandlife.files.wordpress.com/2013/03/change-simon-wordle-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940" y="1658192"/>
            <a:ext cx="3195819" cy="19574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0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24400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Стадии процесса управления изменениями</a:t>
            </a:r>
            <a:b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Фрайлингер</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и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И</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Фишер «Управление изменениями в организации») </a:t>
            </a:r>
          </a:p>
        </p:txBody>
      </p:sp>
      <p:sp>
        <p:nvSpPr>
          <p:cNvPr id="2" name="Прямоугольник 1"/>
          <p:cNvSpPr/>
          <p:nvPr/>
        </p:nvSpPr>
        <p:spPr>
          <a:xfrm>
            <a:off x="456102" y="2132856"/>
            <a:ext cx="8280920" cy="369331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К. </a:t>
            </a:r>
            <a:r>
              <a:rPr lang="ru-RU" dirty="0" err="1"/>
              <a:t>Фрайлингер</a:t>
            </a:r>
            <a:r>
              <a:rPr lang="ru-RU" dirty="0"/>
              <a:t> и </a:t>
            </a:r>
            <a:r>
              <a:rPr lang="ru-RU" dirty="0" err="1"/>
              <a:t>И</a:t>
            </a:r>
            <a:r>
              <a:rPr lang="ru-RU" dirty="0"/>
              <a:t>. Фишер в своей известной работе «Управление изменениями в организации» выделяют следующие стадии процесса управления изменениями:</a:t>
            </a:r>
          </a:p>
          <a:p>
            <a:endParaRPr lang="ru-RU" dirty="0"/>
          </a:p>
          <a:p>
            <a:pPr marL="342900" indent="-342900">
              <a:buFont typeface="+mj-lt"/>
              <a:buAutoNum type="arabicPeriod"/>
            </a:pPr>
            <a:r>
              <a:rPr lang="ru-RU" dirty="0"/>
              <a:t>Появление неуверенности;</a:t>
            </a:r>
          </a:p>
          <a:p>
            <a:pPr marL="342900" lvl="0" indent="-342900">
              <a:buFont typeface="+mj-lt"/>
              <a:buAutoNum type="arabicPeriod"/>
            </a:pPr>
            <a:r>
              <a:rPr lang="ru-RU" dirty="0"/>
              <a:t>Укрепление коллективного сознания проблемы;</a:t>
            </a:r>
          </a:p>
          <a:p>
            <a:pPr marL="342900" lvl="0" indent="-342900">
              <a:buFont typeface="+mj-lt"/>
              <a:buAutoNum type="arabicPeriod"/>
            </a:pPr>
            <a:r>
              <a:rPr lang="ru-RU" dirty="0"/>
              <a:t>Образование коалиции руководителей;</a:t>
            </a:r>
          </a:p>
          <a:p>
            <a:pPr marL="342900" lvl="0" indent="-342900">
              <a:buFont typeface="+mj-lt"/>
              <a:buAutoNum type="arabicPeriod"/>
            </a:pPr>
            <a:r>
              <a:rPr lang="ru-RU" dirty="0"/>
              <a:t>Видение и цели: предпосылки изменений;</a:t>
            </a:r>
          </a:p>
          <a:p>
            <a:pPr marL="342900" lvl="0" indent="-342900">
              <a:buFont typeface="+mj-lt"/>
              <a:buAutoNum type="arabicPeriod"/>
            </a:pPr>
            <a:r>
              <a:rPr lang="ru-RU" dirty="0"/>
              <a:t>Доведение до сотрудников видения перемен (коммуникация с сотрудниками);</a:t>
            </a:r>
          </a:p>
          <a:p>
            <a:pPr marL="342900" lvl="0" indent="-342900">
              <a:buFont typeface="+mj-lt"/>
              <a:buAutoNum type="arabicPeriod"/>
            </a:pPr>
            <a:r>
              <a:rPr lang="ru-RU" dirty="0"/>
              <a:t>Управление проектами;</a:t>
            </a:r>
          </a:p>
          <a:p>
            <a:pPr marL="342900" lvl="0" indent="-342900">
              <a:buFont typeface="+mj-lt"/>
              <a:buAutoNum type="arabicPeriod"/>
            </a:pPr>
            <a:r>
              <a:rPr lang="ru-RU" dirty="0"/>
              <a:t>Воодушевление всех сотрудников;</a:t>
            </a:r>
          </a:p>
          <a:p>
            <a:pPr marL="342900" lvl="0" indent="-342900">
              <a:buFont typeface="+mj-lt"/>
              <a:buAutoNum type="arabicPeriod"/>
            </a:pPr>
            <a:r>
              <a:rPr lang="ru-RU" dirty="0"/>
              <a:t>Планирование краткосрочных успехов;</a:t>
            </a:r>
          </a:p>
          <a:p>
            <a:pPr marL="342900" lvl="0" indent="-342900">
              <a:buFont typeface="+mj-lt"/>
              <a:buAutoNum type="arabicPeriod"/>
            </a:pPr>
            <a:r>
              <a:rPr lang="ru-RU" dirty="0"/>
              <a:t>Закрепление в организационной культуре;</a:t>
            </a:r>
          </a:p>
          <a:p>
            <a:pPr marL="342900" lvl="0" indent="-342900">
              <a:buFont typeface="+mj-lt"/>
              <a:buAutoNum type="arabicPeriod"/>
            </a:pPr>
            <a:r>
              <a:rPr lang="ru-RU" dirty="0"/>
              <a:t> Петли обратной связи.</a:t>
            </a:r>
          </a:p>
        </p:txBody>
      </p:sp>
      <p:pic>
        <p:nvPicPr>
          <p:cNvPr id="8" name="Рисунок 7"/>
          <p:cNvPicPr>
            <a:picLocks noChangeAspect="1"/>
          </p:cNvPicPr>
          <p:nvPr/>
        </p:nvPicPr>
        <p:blipFill>
          <a:blip r:embed="rId2"/>
          <a:stretch>
            <a:fillRect/>
          </a:stretch>
        </p:blipFill>
        <p:spPr>
          <a:xfrm>
            <a:off x="6588224" y="4221088"/>
            <a:ext cx="1758139" cy="1758139"/>
          </a:xfrm>
          <a:prstGeom prst="rect">
            <a:avLst/>
          </a:prstGeom>
          <a:effectLst>
            <a:softEdge rad="635000"/>
          </a:effectLst>
        </p:spPr>
      </p:pic>
    </p:spTree>
    <p:extLst>
      <p:ext uri="{BB962C8B-B14F-4D97-AF65-F5344CB8AC3E}">
        <p14:creationId xmlns:p14="http://schemas.microsoft.com/office/powerpoint/2010/main" val="2447861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cxnSp>
        <p:nvCxnSpPr>
          <p:cNvPr id="71" name="Прямая соединительная линия 70"/>
          <p:cNvCxnSpPr>
            <a:endCxn id="66" idx="6"/>
          </p:cNvCxnSpPr>
          <p:nvPr/>
        </p:nvCxnSpPr>
        <p:spPr>
          <a:xfrm flipH="1">
            <a:off x="3580164" y="5527023"/>
            <a:ext cx="2403173" cy="3689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4" name="Группа 73"/>
          <p:cNvGrpSpPr/>
          <p:nvPr/>
        </p:nvGrpSpPr>
        <p:grpSpPr>
          <a:xfrm>
            <a:off x="2425014" y="1569368"/>
            <a:ext cx="4572000" cy="4572000"/>
            <a:chOff x="2425014" y="1569368"/>
            <a:chExt cx="4572000" cy="4572000"/>
          </a:xfrm>
        </p:grpSpPr>
        <p:sp>
          <p:nvSpPr>
            <p:cNvPr id="43" name="Oval 54"/>
            <p:cNvSpPr>
              <a:spLocks noChangeArrowheads="1"/>
            </p:cNvSpPr>
            <p:nvPr/>
          </p:nvSpPr>
          <p:spPr bwMode="auto">
            <a:xfrm>
              <a:off x="2425014" y="1797968"/>
              <a:ext cx="4572000" cy="4343400"/>
            </a:xfrm>
            <a:prstGeom prst="ellipse">
              <a:avLst/>
            </a:prstGeom>
            <a:solidFill>
              <a:srgbClr val="92D050"/>
            </a:solidFill>
            <a:ln w="9525">
              <a:solidFill>
                <a:srgbClr val="000000"/>
              </a:solidFill>
              <a:round/>
              <a:headEnd/>
              <a:tailEnd type="none" w="sm" len="lg"/>
            </a:ln>
            <a:effectLst/>
          </p:spPr>
          <p:txBody>
            <a:bodyPr vert="horz" wrap="square" lIns="91440" tIns="45720" rIns="91440" bIns="45720" numCol="1" anchor="t" anchorCtr="0" compatLnSpc="1">
              <a:prstTxWarp prst="textNoShape">
                <a:avLst/>
              </a:prstTxWarp>
            </a:bodyPr>
            <a:lstStyle/>
            <a:p>
              <a:endParaRPr lang="ru-RU"/>
            </a:p>
          </p:txBody>
        </p:sp>
        <p:sp>
          <p:nvSpPr>
            <p:cNvPr id="45" name="Овал 44"/>
            <p:cNvSpPr/>
            <p:nvPr/>
          </p:nvSpPr>
          <p:spPr>
            <a:xfrm>
              <a:off x="4160199" y="3292786"/>
              <a:ext cx="1297476" cy="1144326"/>
            </a:xfrm>
            <a:prstGeom prst="ellipse">
              <a:avLst/>
            </a:prstGeom>
            <a:solidFill>
              <a:srgbClr val="96969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7" name="Прямая соединительная линия 46"/>
            <p:cNvCxnSpPr>
              <a:stCxn id="43" idx="0"/>
            </p:cNvCxnSpPr>
            <p:nvPr/>
          </p:nvCxnSpPr>
          <p:spPr>
            <a:xfrm flipH="1">
              <a:off x="3203848" y="1797968"/>
              <a:ext cx="1507166" cy="388843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4699090" y="1638591"/>
              <a:ext cx="1517170" cy="3888432"/>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0" name="Овал 59"/>
            <p:cNvSpPr/>
            <p:nvPr/>
          </p:nvSpPr>
          <p:spPr>
            <a:xfrm>
              <a:off x="4466167" y="1569368"/>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1</a:t>
              </a:r>
            </a:p>
          </p:txBody>
        </p:sp>
        <p:sp>
          <p:nvSpPr>
            <p:cNvPr id="61" name="Овал 60"/>
            <p:cNvSpPr/>
            <p:nvPr/>
          </p:nvSpPr>
          <p:spPr>
            <a:xfrm>
              <a:off x="4830304" y="2512172"/>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2</a:t>
              </a:r>
            </a:p>
          </p:txBody>
        </p:sp>
        <p:sp>
          <p:nvSpPr>
            <p:cNvPr id="62" name="Овал 61"/>
            <p:cNvSpPr/>
            <p:nvPr/>
          </p:nvSpPr>
          <p:spPr>
            <a:xfrm>
              <a:off x="4082306" y="2538002"/>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9</a:t>
              </a:r>
            </a:p>
          </p:txBody>
        </p:sp>
        <p:sp>
          <p:nvSpPr>
            <p:cNvPr id="63" name="Овал 62"/>
            <p:cNvSpPr/>
            <p:nvPr/>
          </p:nvSpPr>
          <p:spPr>
            <a:xfrm>
              <a:off x="3368804" y="4437112"/>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8</a:t>
              </a:r>
            </a:p>
          </p:txBody>
        </p:sp>
        <p:sp>
          <p:nvSpPr>
            <p:cNvPr id="64" name="Овал 63"/>
            <p:cNvSpPr/>
            <p:nvPr/>
          </p:nvSpPr>
          <p:spPr>
            <a:xfrm>
              <a:off x="5614520" y="4437112"/>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3</a:t>
              </a:r>
            </a:p>
          </p:txBody>
        </p:sp>
        <p:sp>
          <p:nvSpPr>
            <p:cNvPr id="65" name="Овал 64"/>
            <p:cNvSpPr/>
            <p:nvPr/>
          </p:nvSpPr>
          <p:spPr>
            <a:xfrm>
              <a:off x="5983337" y="5298423"/>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4</a:t>
              </a:r>
            </a:p>
          </p:txBody>
        </p:sp>
        <p:sp>
          <p:nvSpPr>
            <p:cNvPr id="66" name="Овал 65"/>
            <p:cNvSpPr/>
            <p:nvPr/>
          </p:nvSpPr>
          <p:spPr>
            <a:xfrm>
              <a:off x="3090470" y="5335314"/>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7</a:t>
              </a:r>
            </a:p>
          </p:txBody>
        </p:sp>
      </p:grpSp>
      <p:sp>
        <p:nvSpPr>
          <p:cNvPr id="75" name="Прямоугольник 74"/>
          <p:cNvSpPr/>
          <p:nvPr/>
        </p:nvSpPr>
        <p:spPr>
          <a:xfrm>
            <a:off x="6660232" y="2382660"/>
            <a:ext cx="1512168" cy="646331"/>
          </a:xfrm>
          <a:prstGeom prst="rect">
            <a:avLst/>
          </a:prstGeom>
        </p:spPr>
        <p:txBody>
          <a:bodyPr wrap="square">
            <a:spAutoFit/>
          </a:bodyPr>
          <a:lstStyle/>
          <a:p>
            <a:r>
              <a:rPr lang="ru-RU" dirty="0"/>
              <a:t>Осознание проблемы </a:t>
            </a:r>
          </a:p>
        </p:txBody>
      </p:sp>
      <p:sp>
        <p:nvSpPr>
          <p:cNvPr id="81" name="Прямоугольник 80"/>
          <p:cNvSpPr/>
          <p:nvPr/>
        </p:nvSpPr>
        <p:spPr>
          <a:xfrm>
            <a:off x="6997014" y="4113946"/>
            <a:ext cx="1512168" cy="646331"/>
          </a:xfrm>
          <a:prstGeom prst="rect">
            <a:avLst/>
          </a:prstGeom>
        </p:spPr>
        <p:txBody>
          <a:bodyPr wrap="square">
            <a:spAutoFit/>
          </a:bodyPr>
          <a:lstStyle/>
          <a:p>
            <a:r>
              <a:rPr lang="ru-RU" dirty="0"/>
              <a:t>Коалиция руководства</a:t>
            </a:r>
          </a:p>
        </p:txBody>
      </p:sp>
      <p:sp>
        <p:nvSpPr>
          <p:cNvPr id="82" name="Прямоугольник 81"/>
          <p:cNvSpPr/>
          <p:nvPr/>
        </p:nvSpPr>
        <p:spPr>
          <a:xfrm>
            <a:off x="7017289" y="5169746"/>
            <a:ext cx="1512168" cy="923330"/>
          </a:xfrm>
          <a:prstGeom prst="rect">
            <a:avLst/>
          </a:prstGeom>
        </p:spPr>
        <p:txBody>
          <a:bodyPr wrap="square">
            <a:spAutoFit/>
          </a:bodyPr>
          <a:lstStyle/>
          <a:p>
            <a:r>
              <a:rPr lang="ru-RU" dirty="0"/>
              <a:t>Видение, цели, стратегии</a:t>
            </a:r>
          </a:p>
        </p:txBody>
      </p:sp>
      <p:sp>
        <p:nvSpPr>
          <p:cNvPr id="83" name="Прямоугольник 82"/>
          <p:cNvSpPr/>
          <p:nvPr/>
        </p:nvSpPr>
        <p:spPr>
          <a:xfrm>
            <a:off x="4830304" y="6093076"/>
            <a:ext cx="1717180" cy="369332"/>
          </a:xfrm>
          <a:prstGeom prst="rect">
            <a:avLst/>
          </a:prstGeom>
        </p:spPr>
        <p:txBody>
          <a:bodyPr wrap="square">
            <a:spAutoFit/>
          </a:bodyPr>
          <a:lstStyle/>
          <a:p>
            <a:r>
              <a:rPr lang="ru-RU" dirty="0"/>
              <a:t>Коммуникации</a:t>
            </a:r>
          </a:p>
        </p:txBody>
      </p:sp>
      <p:sp>
        <p:nvSpPr>
          <p:cNvPr id="84" name="Прямоугольник 83"/>
          <p:cNvSpPr/>
          <p:nvPr/>
        </p:nvSpPr>
        <p:spPr>
          <a:xfrm>
            <a:off x="3117766" y="6093076"/>
            <a:ext cx="1717180" cy="646331"/>
          </a:xfrm>
          <a:prstGeom prst="rect">
            <a:avLst/>
          </a:prstGeom>
        </p:spPr>
        <p:txBody>
          <a:bodyPr wrap="square">
            <a:spAutoFit/>
          </a:bodyPr>
          <a:lstStyle/>
          <a:p>
            <a:r>
              <a:rPr lang="ru-RU" dirty="0"/>
              <a:t>Проектная группа</a:t>
            </a:r>
          </a:p>
        </p:txBody>
      </p:sp>
      <p:sp>
        <p:nvSpPr>
          <p:cNvPr id="85" name="Прямоугольник 84"/>
          <p:cNvSpPr/>
          <p:nvPr/>
        </p:nvSpPr>
        <p:spPr>
          <a:xfrm>
            <a:off x="899592" y="5298423"/>
            <a:ext cx="1861221" cy="369332"/>
          </a:xfrm>
          <a:prstGeom prst="rect">
            <a:avLst/>
          </a:prstGeom>
        </p:spPr>
        <p:txBody>
          <a:bodyPr wrap="square">
            <a:spAutoFit/>
          </a:bodyPr>
          <a:lstStyle/>
          <a:p>
            <a:r>
              <a:rPr lang="ru-RU" dirty="0"/>
              <a:t>Воодушевление</a:t>
            </a:r>
          </a:p>
        </p:txBody>
      </p:sp>
      <p:sp>
        <p:nvSpPr>
          <p:cNvPr id="86" name="Прямоугольник 85"/>
          <p:cNvSpPr/>
          <p:nvPr/>
        </p:nvSpPr>
        <p:spPr>
          <a:xfrm>
            <a:off x="584855" y="4366027"/>
            <a:ext cx="1861221" cy="369332"/>
          </a:xfrm>
          <a:prstGeom prst="rect">
            <a:avLst/>
          </a:prstGeom>
        </p:spPr>
        <p:txBody>
          <a:bodyPr wrap="square">
            <a:spAutoFit/>
          </a:bodyPr>
          <a:lstStyle/>
          <a:p>
            <a:r>
              <a:rPr lang="ru-RU" dirty="0"/>
              <a:t>Успехи</a:t>
            </a:r>
          </a:p>
        </p:txBody>
      </p:sp>
      <p:sp>
        <p:nvSpPr>
          <p:cNvPr id="87" name="Прямоугольник 86"/>
          <p:cNvSpPr/>
          <p:nvPr/>
        </p:nvSpPr>
        <p:spPr>
          <a:xfrm>
            <a:off x="755576" y="2581936"/>
            <a:ext cx="1861221" cy="923330"/>
          </a:xfrm>
          <a:prstGeom prst="rect">
            <a:avLst/>
          </a:prstGeom>
        </p:spPr>
        <p:txBody>
          <a:bodyPr wrap="square">
            <a:spAutoFit/>
          </a:bodyPr>
          <a:lstStyle/>
          <a:p>
            <a:r>
              <a:rPr lang="ru-RU" dirty="0"/>
              <a:t>Закрепление в культуре организации</a:t>
            </a:r>
          </a:p>
        </p:txBody>
      </p:sp>
      <p:sp>
        <p:nvSpPr>
          <p:cNvPr id="88" name="Прямоугольник 87"/>
          <p:cNvSpPr/>
          <p:nvPr/>
        </p:nvSpPr>
        <p:spPr>
          <a:xfrm>
            <a:off x="4144540" y="3626096"/>
            <a:ext cx="1861221" cy="369332"/>
          </a:xfrm>
          <a:prstGeom prst="rect">
            <a:avLst/>
          </a:prstGeom>
        </p:spPr>
        <p:txBody>
          <a:bodyPr wrap="square">
            <a:spAutoFit/>
          </a:bodyPr>
          <a:lstStyle/>
          <a:p>
            <a:r>
              <a:rPr lang="ru-RU" b="1" dirty="0"/>
              <a:t>Изменение</a:t>
            </a:r>
          </a:p>
        </p:txBody>
      </p:sp>
      <p:cxnSp>
        <p:nvCxnSpPr>
          <p:cNvPr id="79" name="Прямая со стрелкой 78"/>
          <p:cNvCxnSpPr/>
          <p:nvPr/>
        </p:nvCxnSpPr>
        <p:spPr>
          <a:xfrm flipH="1">
            <a:off x="6598221" y="1638591"/>
            <a:ext cx="708010" cy="0"/>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flipH="1" flipV="1">
            <a:off x="5776180" y="1780783"/>
            <a:ext cx="656068" cy="406897"/>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flipH="1">
            <a:off x="2123728" y="3561785"/>
            <a:ext cx="1" cy="617276"/>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 стрелкой 100"/>
          <p:cNvCxnSpPr/>
          <p:nvPr/>
        </p:nvCxnSpPr>
        <p:spPr>
          <a:xfrm>
            <a:off x="7138092" y="3263222"/>
            <a:ext cx="87540" cy="687826"/>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flipH="1">
            <a:off x="6896485" y="4854843"/>
            <a:ext cx="241607" cy="504034"/>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flipH="1">
            <a:off x="6301950" y="5587477"/>
            <a:ext cx="491068" cy="398410"/>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flipH="1">
            <a:off x="4360769" y="6277742"/>
            <a:ext cx="501204" cy="0"/>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 стрелкой 112"/>
          <p:cNvCxnSpPr/>
          <p:nvPr/>
        </p:nvCxnSpPr>
        <p:spPr>
          <a:xfrm flipH="1" flipV="1">
            <a:off x="2616798" y="5786455"/>
            <a:ext cx="587050" cy="306621"/>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p:nvPr/>
        </p:nvCxnSpPr>
        <p:spPr>
          <a:xfrm>
            <a:off x="2131958" y="4437111"/>
            <a:ext cx="235453" cy="861312"/>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a:endCxn id="65" idx="2"/>
          </p:cNvCxnSpPr>
          <p:nvPr/>
        </p:nvCxnSpPr>
        <p:spPr>
          <a:xfrm flipV="1">
            <a:off x="3613651" y="5527023"/>
            <a:ext cx="2369686" cy="60454"/>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Овал 125"/>
          <p:cNvSpPr/>
          <p:nvPr/>
        </p:nvSpPr>
        <p:spPr>
          <a:xfrm>
            <a:off x="5094089" y="5358877"/>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5</a:t>
            </a:r>
          </a:p>
        </p:txBody>
      </p:sp>
      <p:sp>
        <p:nvSpPr>
          <p:cNvPr id="127" name="Овал 126"/>
          <p:cNvSpPr/>
          <p:nvPr/>
        </p:nvSpPr>
        <p:spPr>
          <a:xfrm>
            <a:off x="4135240" y="5358877"/>
            <a:ext cx="489694" cy="457200"/>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6</a:t>
            </a:r>
          </a:p>
        </p:txBody>
      </p:sp>
      <p:cxnSp>
        <p:nvCxnSpPr>
          <p:cNvPr id="128" name="Прямая со стрелкой 127"/>
          <p:cNvCxnSpPr/>
          <p:nvPr/>
        </p:nvCxnSpPr>
        <p:spPr>
          <a:xfrm flipH="1">
            <a:off x="2688106" y="1929827"/>
            <a:ext cx="726905" cy="515705"/>
          </a:xfrm>
          <a:prstGeom prst="straightConnector1">
            <a:avLst/>
          </a:prstGeom>
          <a:ln w="254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0" name="Прямоугольник 129"/>
          <p:cNvSpPr/>
          <p:nvPr/>
        </p:nvSpPr>
        <p:spPr>
          <a:xfrm>
            <a:off x="7416316" y="1380203"/>
            <a:ext cx="1260140" cy="923330"/>
          </a:xfrm>
          <a:prstGeom prst="rect">
            <a:avLst/>
          </a:prstGeom>
          <a:solidFill>
            <a:schemeClr val="bg1">
              <a:lumMod val="95000"/>
            </a:schemeClr>
          </a:solidFill>
        </p:spPr>
        <p:txBody>
          <a:bodyPr wrap="square">
            <a:spAutoFit/>
          </a:bodyPr>
          <a:lstStyle/>
          <a:p>
            <a:r>
              <a:rPr lang="ru-RU" dirty="0"/>
              <a:t>Петля обратной связи</a:t>
            </a:r>
          </a:p>
        </p:txBody>
      </p:sp>
      <p:sp>
        <p:nvSpPr>
          <p:cNvPr id="132" name="Заголовок 1"/>
          <p:cNvSpPr>
            <a:spLocks noGrp="1"/>
          </p:cNvSpPr>
          <p:nvPr>
            <p:ph type="title"/>
          </p:nvPr>
        </p:nvSpPr>
        <p:spPr>
          <a:xfrm>
            <a:off x="457200" y="332656"/>
            <a:ext cx="8229600" cy="1012267"/>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Стадии процесса управления изменениями</a:t>
            </a:r>
            <a:b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(К.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Фрайлингер</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и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И</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Фишер «Управление изменениями в организации») </a:t>
            </a:r>
          </a:p>
        </p:txBody>
      </p:sp>
    </p:spTree>
    <p:extLst>
      <p:ext uri="{BB962C8B-B14F-4D97-AF65-F5344CB8AC3E}">
        <p14:creationId xmlns:p14="http://schemas.microsoft.com/office/powerpoint/2010/main" val="3981961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57606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Модели изменений</a:t>
            </a:r>
          </a:p>
        </p:txBody>
      </p:sp>
      <p:sp>
        <p:nvSpPr>
          <p:cNvPr id="2" name="Прямоугольник 1"/>
          <p:cNvSpPr/>
          <p:nvPr/>
        </p:nvSpPr>
        <p:spPr>
          <a:xfrm>
            <a:off x="611560" y="1196752"/>
            <a:ext cx="8136904" cy="397031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endParaRPr lang="ru-RU" dirty="0"/>
          </a:p>
          <a:p>
            <a:endParaRPr lang="ru-RU" dirty="0"/>
          </a:p>
          <a:p>
            <a:endParaRPr lang="ru-RU" dirty="0"/>
          </a:p>
          <a:p>
            <a:endParaRPr lang="ru-RU" dirty="0"/>
          </a:p>
          <a:p>
            <a:r>
              <a:rPr lang="ru-RU" dirty="0"/>
              <a:t>Стратегия управления изменениями должна базироваться на понимании различных моделей изменений. </a:t>
            </a:r>
          </a:p>
          <a:p>
            <a:endParaRPr lang="ru-RU" dirty="0"/>
          </a:p>
          <a:p>
            <a:pPr algn="ctr"/>
            <a:r>
              <a:rPr lang="ru-RU" b="1" dirty="0"/>
              <a:t>Наиболее известные модели были разработаны:</a:t>
            </a:r>
          </a:p>
          <a:p>
            <a:r>
              <a:rPr lang="ru-RU" dirty="0"/>
              <a:t> </a:t>
            </a:r>
          </a:p>
          <a:p>
            <a:pPr marL="285750" indent="-285750">
              <a:buClr>
                <a:srgbClr val="33CC33"/>
              </a:buClr>
              <a:buFont typeface="Wingdings" panose="05000000000000000000" pitchFamily="2" charset="2"/>
              <a:buChar char="§"/>
            </a:pPr>
            <a:r>
              <a:rPr lang="ru-RU" dirty="0"/>
              <a:t>К. Левиным,</a:t>
            </a:r>
          </a:p>
          <a:p>
            <a:pPr>
              <a:buClr>
                <a:srgbClr val="33CC33"/>
              </a:buClr>
            </a:pPr>
            <a:r>
              <a:rPr lang="ru-RU" dirty="0"/>
              <a:t> </a:t>
            </a:r>
          </a:p>
          <a:p>
            <a:pPr marL="285750" indent="-285750">
              <a:buClr>
                <a:srgbClr val="33CC33"/>
              </a:buClr>
              <a:buFont typeface="Wingdings" panose="05000000000000000000" pitchFamily="2" charset="2"/>
              <a:buChar char="§"/>
            </a:pPr>
            <a:r>
              <a:rPr lang="ru-RU" dirty="0"/>
              <a:t>Р. </a:t>
            </a:r>
            <a:r>
              <a:rPr lang="ru-RU" dirty="0" err="1"/>
              <a:t>Бекхардом</a:t>
            </a:r>
            <a:r>
              <a:rPr lang="ru-RU" dirty="0"/>
              <a:t> и Л. </a:t>
            </a:r>
            <a:r>
              <a:rPr lang="ru-RU" dirty="0" err="1"/>
              <a:t>Грейнером</a:t>
            </a:r>
            <a:r>
              <a:rPr lang="ru-RU" dirty="0"/>
              <a:t>.</a:t>
            </a:r>
          </a:p>
          <a:p>
            <a:pPr marL="285750" indent="-285750">
              <a:buClr>
                <a:srgbClr val="33CC33"/>
              </a:buClr>
              <a:buFont typeface="Wingdings" panose="05000000000000000000" pitchFamily="2" charset="2"/>
              <a:buChar char="§"/>
            </a:pPr>
            <a:r>
              <a:rPr lang="ru-RU" dirty="0"/>
              <a:t> </a:t>
            </a:r>
          </a:p>
          <a:p>
            <a:pPr marL="285750" indent="-285750">
              <a:buClr>
                <a:srgbClr val="33CC33"/>
              </a:buClr>
              <a:buFont typeface="Wingdings" panose="05000000000000000000" pitchFamily="2" charset="2"/>
              <a:buChar char="§"/>
            </a:pPr>
            <a:r>
              <a:rPr lang="ru-RU" dirty="0"/>
              <a:t>М. </a:t>
            </a:r>
            <a:r>
              <a:rPr lang="ru-RU" dirty="0" err="1"/>
              <a:t>Бир</a:t>
            </a:r>
            <a:r>
              <a:rPr lang="ru-RU" dirty="0"/>
              <a:t> с соавторами дополнили понимание механизма изменений.</a:t>
            </a:r>
          </a:p>
        </p:txBody>
      </p:sp>
      <p:sp>
        <p:nvSpPr>
          <p:cNvPr id="8" name="Скругленный прямоугольник 7"/>
          <p:cNvSpPr/>
          <p:nvPr/>
        </p:nvSpPr>
        <p:spPr>
          <a:xfrm>
            <a:off x="424135" y="1015143"/>
            <a:ext cx="1401185" cy="1052563"/>
          </a:xfrm>
          <a:prstGeom prst="roundRect">
            <a:avLst/>
          </a:prstGeom>
          <a:solidFill>
            <a:srgbClr val="88C93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124727" y="1541424"/>
            <a:ext cx="873456" cy="707890"/>
          </a:xfrm>
          <a:prstGeom prst="roundRect">
            <a:avLst/>
          </a:prstGeom>
          <a:solidFill>
            <a:schemeClr val="bg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2"/>
          <a:stretch>
            <a:fillRect/>
          </a:stretch>
        </p:blipFill>
        <p:spPr>
          <a:xfrm>
            <a:off x="7164288" y="3406535"/>
            <a:ext cx="1320072" cy="1320072"/>
          </a:xfrm>
          <a:prstGeom prst="rect">
            <a:avLst/>
          </a:prstGeom>
          <a:effectLst>
            <a:softEdge rad="317500"/>
          </a:effectLst>
        </p:spPr>
      </p:pic>
    </p:spTree>
    <p:extLst>
      <p:ext uri="{BB962C8B-B14F-4D97-AF65-F5344CB8AC3E}">
        <p14:creationId xmlns:p14="http://schemas.microsoft.com/office/powerpoint/2010/main" val="20202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К. Левина</a:t>
            </a:r>
            <a:endParaRPr lang="ru-RU" sz="2800" b="1" dirty="0">
              <a:ln w="10541" cmpd="sng">
                <a:solidFill>
                  <a:schemeClr val="accent1">
                    <a:shade val="88000"/>
                    <a:satMod val="110000"/>
                  </a:schemeClr>
                </a:solidFill>
                <a:prstDash val="solid"/>
              </a:ln>
              <a:solidFill>
                <a:schemeClr val="bg1"/>
              </a:solidFill>
            </a:endParaRPr>
          </a:p>
        </p:txBody>
      </p:sp>
      <p:sp>
        <p:nvSpPr>
          <p:cNvPr id="8" name="Овал 7"/>
          <p:cNvSpPr>
            <a:spLocks noChangeArrowheads="1"/>
          </p:cNvSpPr>
          <p:nvPr/>
        </p:nvSpPr>
        <p:spPr bwMode="auto">
          <a:xfrm>
            <a:off x="6756927" y="1846712"/>
            <a:ext cx="2063545" cy="1806208"/>
          </a:xfrm>
          <a:prstGeom prst="ellipse">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Будущее состояние (В)</a:t>
            </a:r>
            <a:endParaRPr lang="ru-RU" sz="2000" dirty="0">
              <a:solidFill>
                <a:srgbClr val="333333"/>
              </a:solidFill>
              <a:effectLst/>
              <a:latin typeface="Calibri"/>
              <a:ea typeface="Calibri"/>
              <a:cs typeface="Times New Roman"/>
            </a:endParaRPr>
          </a:p>
        </p:txBody>
      </p:sp>
      <p:sp>
        <p:nvSpPr>
          <p:cNvPr id="9" name="Штриховая стрелка вправо 8"/>
          <p:cNvSpPr>
            <a:spLocks noChangeArrowheads="1"/>
          </p:cNvSpPr>
          <p:nvPr/>
        </p:nvSpPr>
        <p:spPr bwMode="auto">
          <a:xfrm>
            <a:off x="2416405" y="2348880"/>
            <a:ext cx="792045" cy="446744"/>
          </a:xfrm>
          <a:prstGeom prst="stripedRightArrow">
            <a:avLst>
              <a:gd name="adj1" fmla="val 50000"/>
              <a:gd name="adj2" fmla="val 62500"/>
            </a:avLst>
          </a:prstGeom>
          <a:solidFill>
            <a:schemeClr val="accent3">
              <a:lumMod val="20000"/>
              <a:lumOff val="80000"/>
            </a:schemeClr>
          </a:solidFill>
          <a:ln w="9525">
            <a:solidFill>
              <a:srgbClr val="000000"/>
            </a:solidFill>
            <a:miter lim="800000"/>
            <a:headEnd type="none" w="sm" len="lg"/>
            <a:tailEnd type="none" w="sm" len="lg"/>
          </a:ln>
          <a:effectLst/>
        </p:spPr>
        <p:txBody>
          <a:bodyPr rot="0" vert="horz" wrap="square" lIns="91440" tIns="45720" rIns="91440" bIns="45720" anchor="t" anchorCtr="0" upright="1">
            <a:noAutofit/>
          </a:bodyPr>
          <a:lstStyle/>
          <a:p>
            <a:endParaRPr lang="ru-RU"/>
          </a:p>
        </p:txBody>
      </p:sp>
      <p:sp>
        <p:nvSpPr>
          <p:cNvPr id="10" name="Штриховая стрелка вправо 9"/>
          <p:cNvSpPr>
            <a:spLocks noChangeArrowheads="1"/>
          </p:cNvSpPr>
          <p:nvPr/>
        </p:nvSpPr>
        <p:spPr bwMode="auto">
          <a:xfrm>
            <a:off x="5983081" y="2348880"/>
            <a:ext cx="749159" cy="442221"/>
          </a:xfrm>
          <a:prstGeom prst="stripedRightArrow">
            <a:avLst>
              <a:gd name="adj1" fmla="val 50000"/>
              <a:gd name="adj2" fmla="val 62500"/>
            </a:avLst>
          </a:prstGeom>
          <a:solidFill>
            <a:schemeClr val="accent3">
              <a:lumMod val="20000"/>
              <a:lumOff val="80000"/>
            </a:schemeClr>
          </a:solidFill>
          <a:ln w="9525">
            <a:solidFill>
              <a:srgbClr val="000000"/>
            </a:solidFill>
            <a:miter lim="800000"/>
            <a:headEnd type="none" w="sm" len="lg"/>
            <a:tailEnd type="none" w="sm" len="lg"/>
          </a:ln>
          <a:effectLst/>
        </p:spPr>
        <p:txBody>
          <a:bodyPr rot="0" vert="horz" wrap="square" lIns="91440" tIns="45720" rIns="91440" bIns="45720" anchor="t" anchorCtr="0" upright="1">
            <a:noAutofit/>
          </a:bodyPr>
          <a:lstStyle/>
          <a:p>
            <a:endParaRPr lang="ru-RU"/>
          </a:p>
        </p:txBody>
      </p:sp>
      <p:sp>
        <p:nvSpPr>
          <p:cNvPr id="11" name="Пятно 1 10"/>
          <p:cNvSpPr>
            <a:spLocks noChangeArrowheads="1"/>
          </p:cNvSpPr>
          <p:nvPr/>
        </p:nvSpPr>
        <p:spPr bwMode="auto">
          <a:xfrm>
            <a:off x="3208450" y="1188297"/>
            <a:ext cx="2832968" cy="3214651"/>
          </a:xfrm>
          <a:prstGeom prst="irregularSeal1">
            <a:avLst/>
          </a:prstGeom>
          <a:solidFill>
            <a:srgbClr val="92D050"/>
          </a:solidFill>
          <a:ln w="9525">
            <a:solidFill>
              <a:srgbClr val="000000"/>
            </a:solidFill>
            <a:miter lim="800000"/>
            <a:headEnd type="none" w="sm" len="lg"/>
            <a:tailEnd type="none" w="sm" len="lg"/>
          </a:ln>
          <a:effectLst/>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Переходное</a:t>
            </a:r>
            <a:endParaRPr lang="ru-RU" sz="2000" dirty="0">
              <a:solidFill>
                <a:srgbClr val="333333"/>
              </a:solidFill>
              <a:effectLst/>
              <a:latin typeface="Calibri"/>
              <a:ea typeface="Calibri"/>
              <a:cs typeface="Times New Roman"/>
            </a:endParaRPr>
          </a:p>
          <a:p>
            <a:pPr algn="ctr">
              <a:lnSpc>
                <a:spcPct val="115000"/>
              </a:lnSpc>
              <a:spcAft>
                <a:spcPts val="1000"/>
              </a:spcAft>
            </a:pPr>
            <a:r>
              <a:rPr lang="ru-RU" sz="2000" b="1" dirty="0">
                <a:solidFill>
                  <a:srgbClr val="333333"/>
                </a:solidFill>
                <a:effectLst/>
                <a:latin typeface="Calibri"/>
                <a:ea typeface="Calibri"/>
                <a:cs typeface="Times New Roman"/>
              </a:rPr>
              <a:t>состояние</a:t>
            </a:r>
            <a:endParaRPr lang="ru-RU" sz="2000" dirty="0">
              <a:solidFill>
                <a:srgbClr val="333333"/>
              </a:solidFill>
              <a:effectLst/>
              <a:latin typeface="Calibri"/>
              <a:ea typeface="Calibri"/>
              <a:cs typeface="Times New Roman"/>
            </a:endParaRPr>
          </a:p>
          <a:p>
            <a:pPr algn="ctr">
              <a:lnSpc>
                <a:spcPct val="115000"/>
              </a:lnSpc>
              <a:spcAft>
                <a:spcPts val="1000"/>
              </a:spcAft>
            </a:pPr>
            <a:r>
              <a:rPr lang="ru-RU" sz="2000" b="1" dirty="0">
                <a:solidFill>
                  <a:srgbClr val="333333"/>
                </a:solidFill>
                <a:effectLst/>
                <a:latin typeface="Calibri"/>
                <a:ea typeface="Calibri"/>
                <a:cs typeface="Times New Roman"/>
              </a:rPr>
              <a:t>(С)</a:t>
            </a:r>
            <a:endParaRPr lang="ru-RU" sz="2000" dirty="0">
              <a:solidFill>
                <a:srgbClr val="333333"/>
              </a:solidFill>
              <a:effectLst/>
              <a:latin typeface="Calibri"/>
              <a:ea typeface="Calibri"/>
              <a:cs typeface="Times New Roman"/>
            </a:endParaRPr>
          </a:p>
        </p:txBody>
      </p:sp>
      <p:sp>
        <p:nvSpPr>
          <p:cNvPr id="12" name="Овал 11"/>
          <p:cNvSpPr>
            <a:spLocks noChangeArrowheads="1"/>
          </p:cNvSpPr>
          <p:nvPr/>
        </p:nvSpPr>
        <p:spPr bwMode="auto">
          <a:xfrm>
            <a:off x="200997" y="1772816"/>
            <a:ext cx="2138755" cy="1954000"/>
          </a:xfrm>
          <a:prstGeom prst="ellipse">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ru-RU" sz="2000" b="1" dirty="0">
                <a:solidFill>
                  <a:srgbClr val="333333"/>
                </a:solidFill>
                <a:effectLst/>
                <a:latin typeface="Calibri"/>
                <a:ea typeface="Calibri"/>
                <a:cs typeface="Times New Roman"/>
              </a:rPr>
              <a:t>Текущее состояние (А)</a:t>
            </a:r>
            <a:endParaRPr lang="ru-RU" sz="2000" dirty="0">
              <a:solidFill>
                <a:srgbClr val="333333"/>
              </a:solidFill>
              <a:effectLst/>
              <a:latin typeface="Calibri"/>
              <a:ea typeface="Calibri"/>
              <a:cs typeface="Times New Roman"/>
            </a:endParaRPr>
          </a:p>
        </p:txBody>
      </p:sp>
      <p:sp>
        <p:nvSpPr>
          <p:cNvPr id="2" name="Прямоугольник 1"/>
          <p:cNvSpPr/>
          <p:nvPr/>
        </p:nvSpPr>
        <p:spPr>
          <a:xfrm>
            <a:off x="602023" y="4701366"/>
            <a:ext cx="7939954" cy="1200329"/>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Из текущего состояния (А), которое не удовлетворяет требованиям фирмы, организация под воздействием интервенций агентов изменений и в соответствии с системой разработанных стратегий переводится в желаемое состояние (В), причем процесс осуществляется через переходную стадию (С).</a:t>
            </a:r>
          </a:p>
        </p:txBody>
      </p:sp>
    </p:spTree>
    <p:extLst>
      <p:ext uri="{BB962C8B-B14F-4D97-AF65-F5344CB8AC3E}">
        <p14:creationId xmlns:p14="http://schemas.microsoft.com/office/powerpoint/2010/main" val="851072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К. Левина</a:t>
            </a:r>
            <a:endParaRPr lang="ru-RU" sz="2800" b="1" dirty="0">
              <a:ln w="10541" cmpd="sng">
                <a:solidFill>
                  <a:schemeClr val="accent1">
                    <a:shade val="88000"/>
                    <a:satMod val="110000"/>
                  </a:schemeClr>
                </a:solidFill>
                <a:prstDash val="solid"/>
              </a:ln>
              <a:solidFill>
                <a:schemeClr val="bg1"/>
              </a:solidFill>
            </a:endParaRPr>
          </a:p>
        </p:txBody>
      </p:sp>
      <p:sp>
        <p:nvSpPr>
          <p:cNvPr id="9" name="Прямоугольник 8"/>
          <p:cNvSpPr/>
          <p:nvPr/>
        </p:nvSpPr>
        <p:spPr>
          <a:xfrm>
            <a:off x="683568" y="1412776"/>
            <a:ext cx="8064896" cy="40011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b="1" i="1" dirty="0" err="1">
                <a:solidFill>
                  <a:schemeClr val="accent3">
                    <a:lumMod val="50000"/>
                  </a:schemeClr>
                </a:solidFill>
              </a:rPr>
              <a:t>К.Левин</a:t>
            </a:r>
            <a:r>
              <a:rPr lang="ru-RU" b="1" i="1" dirty="0">
                <a:solidFill>
                  <a:schemeClr val="accent3">
                    <a:lumMod val="50000"/>
                  </a:schemeClr>
                </a:solidFill>
              </a:rPr>
              <a:t> выделяет три стадии в процессе </a:t>
            </a:r>
            <a:r>
              <a:rPr lang="ru-RU" sz="2000" b="1" i="1" dirty="0">
                <a:solidFill>
                  <a:schemeClr val="accent3">
                    <a:lumMod val="50000"/>
                  </a:schemeClr>
                </a:solidFill>
              </a:rPr>
              <a:t>управления</a:t>
            </a:r>
            <a:r>
              <a:rPr lang="ru-RU" b="1" i="1" dirty="0">
                <a:solidFill>
                  <a:schemeClr val="accent3">
                    <a:lumMod val="50000"/>
                  </a:schemeClr>
                </a:solidFill>
              </a:rPr>
              <a:t> изменениями:</a:t>
            </a:r>
          </a:p>
        </p:txBody>
      </p:sp>
      <p:graphicFrame>
        <p:nvGraphicFramePr>
          <p:cNvPr id="11" name="Схема 10"/>
          <p:cNvGraphicFramePr/>
          <p:nvPr>
            <p:extLst>
              <p:ext uri="{D42A27DB-BD31-4B8C-83A1-F6EECF244321}">
                <p14:modId xmlns:p14="http://schemas.microsoft.com/office/powerpoint/2010/main" val="4120099108"/>
              </p:ext>
            </p:extLst>
          </p:nvPr>
        </p:nvGraphicFramePr>
        <p:xfrm>
          <a:off x="592486" y="1782108"/>
          <a:ext cx="8064896" cy="2438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p:cNvPicPr>
            <a:picLocks noChangeAspect="1"/>
          </p:cNvPicPr>
          <p:nvPr/>
        </p:nvPicPr>
        <p:blipFill>
          <a:blip r:embed="rId7"/>
          <a:stretch>
            <a:fillRect/>
          </a:stretch>
        </p:blipFill>
        <p:spPr>
          <a:xfrm>
            <a:off x="3023828" y="3717032"/>
            <a:ext cx="3384376" cy="2817953"/>
          </a:xfrm>
          <a:prstGeom prst="rect">
            <a:avLst/>
          </a:prstGeom>
          <a:effectLst>
            <a:softEdge rad="635000"/>
          </a:effectLst>
        </p:spPr>
      </p:pic>
    </p:spTree>
    <p:extLst>
      <p:ext uri="{BB962C8B-B14F-4D97-AF65-F5344CB8AC3E}">
        <p14:creationId xmlns:p14="http://schemas.microsoft.com/office/powerpoint/2010/main" val="172103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Организационные изменения: структура</a:t>
            </a:r>
            <a:endParaRPr lang="ru-RU" sz="32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2771799" y="1340768"/>
            <a:ext cx="3508003" cy="914400"/>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Три компонента организационных изменений</a:t>
            </a:r>
          </a:p>
        </p:txBody>
      </p:sp>
      <p:sp>
        <p:nvSpPr>
          <p:cNvPr id="8" name="Прямоугольник 7"/>
          <p:cNvSpPr/>
          <p:nvPr/>
        </p:nvSpPr>
        <p:spPr>
          <a:xfrm>
            <a:off x="2970065" y="4227839"/>
            <a:ext cx="3309738" cy="914400"/>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Процесс</a:t>
            </a:r>
          </a:p>
        </p:txBody>
      </p:sp>
      <p:sp>
        <p:nvSpPr>
          <p:cNvPr id="9" name="Прямоугольник 8"/>
          <p:cNvSpPr/>
          <p:nvPr/>
        </p:nvSpPr>
        <p:spPr>
          <a:xfrm>
            <a:off x="5364088" y="2700912"/>
            <a:ext cx="3309738" cy="914400"/>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Содержание</a:t>
            </a:r>
          </a:p>
        </p:txBody>
      </p:sp>
      <p:sp>
        <p:nvSpPr>
          <p:cNvPr id="10" name="Прямоугольник 9"/>
          <p:cNvSpPr/>
          <p:nvPr/>
        </p:nvSpPr>
        <p:spPr>
          <a:xfrm>
            <a:off x="480156" y="2724455"/>
            <a:ext cx="3309738" cy="914400"/>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Контекст</a:t>
            </a:r>
          </a:p>
        </p:txBody>
      </p:sp>
      <p:cxnSp>
        <p:nvCxnSpPr>
          <p:cNvPr id="12" name="Прямая со стрелкой 11"/>
          <p:cNvCxnSpPr/>
          <p:nvPr/>
        </p:nvCxnSpPr>
        <p:spPr>
          <a:xfrm>
            <a:off x="4570343" y="2255168"/>
            <a:ext cx="0" cy="1972671"/>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0"/>
          </p:cNvCxnSpPr>
          <p:nvPr/>
        </p:nvCxnSpPr>
        <p:spPr>
          <a:xfrm>
            <a:off x="4525800" y="2255168"/>
            <a:ext cx="2493157" cy="44574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10" idx="0"/>
          </p:cNvCxnSpPr>
          <p:nvPr/>
        </p:nvCxnSpPr>
        <p:spPr>
          <a:xfrm flipH="1">
            <a:off x="2135025" y="2255168"/>
            <a:ext cx="2436975" cy="469287"/>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458" name="Picture 2" descr="http://vkususpeha.com/wp-content/uploads/2013/08/Kak_izmenit_sviju_ziz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627" y="2553067"/>
            <a:ext cx="2151207" cy="15678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38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3176804809"/>
              </p:ext>
            </p:extLst>
          </p:nvPr>
        </p:nvGraphicFramePr>
        <p:xfrm>
          <a:off x="484474" y="1052736"/>
          <a:ext cx="8280920" cy="534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К. Левина</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990346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03716" y="1320498"/>
            <a:ext cx="3664227" cy="3693319"/>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Стадия изменения </a:t>
            </a:r>
            <a:r>
              <a:rPr lang="ru-RU" dirty="0"/>
              <a:t>охватывает действия, направленные на </a:t>
            </a:r>
            <a:r>
              <a:rPr lang="ru-RU" b="1" i="1" dirty="0"/>
              <a:t>модификацию ситуации путем изменения людей, зданий, структур или технологий организации</a:t>
            </a:r>
            <a:r>
              <a:rPr lang="ru-RU" dirty="0"/>
              <a:t>. По мнению К. Левина, многие агенты изменений обходят стадию размораживания и начинают изменения преждевременно или слишком быстро, и ситуация оказывается не готовой к изменениям, что приводит к неудачам.</a:t>
            </a:r>
          </a:p>
        </p:txBody>
      </p:sp>
      <p:sp>
        <p:nvSpPr>
          <p:cNvPr id="8" name="Прямоугольник 7"/>
          <p:cNvSpPr/>
          <p:nvPr/>
        </p:nvSpPr>
        <p:spPr>
          <a:xfrm>
            <a:off x="4352849" y="1290826"/>
            <a:ext cx="4291013" cy="5078313"/>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solidFill>
                  <a:prstClr val="black"/>
                </a:solidFill>
              </a:rPr>
              <a:t>Повторное замораживание</a:t>
            </a:r>
            <a:r>
              <a:rPr lang="ru-RU" b="1" dirty="0">
                <a:solidFill>
                  <a:prstClr val="black"/>
                </a:solidFill>
              </a:rPr>
              <a:t> </a:t>
            </a:r>
            <a:r>
              <a:rPr lang="ru-RU" dirty="0">
                <a:solidFill>
                  <a:prstClr val="black"/>
                </a:solidFill>
              </a:rPr>
              <a:t>предназначено для сохранения импульса перемен и, в конце концов, их ассимиляции в повседневную рутинную деятельность. На этой стадии происходит </a:t>
            </a:r>
            <a:r>
              <a:rPr lang="ru-RU" b="1" i="1" dirty="0">
                <a:solidFill>
                  <a:prstClr val="black"/>
                </a:solidFill>
              </a:rPr>
              <a:t>закрепление и стабилизация изменений. </a:t>
            </a:r>
            <a:r>
              <a:rPr lang="ru-RU" dirty="0">
                <a:solidFill>
                  <a:prstClr val="black"/>
                </a:solidFill>
              </a:rPr>
              <a:t>Этот этап обеспечивает получение преимуществ и от долгосрочных изменений. Повторное замораживание включает в себя </a:t>
            </a:r>
            <a:r>
              <a:rPr lang="ru-RU" b="1" i="1" dirty="0">
                <a:solidFill>
                  <a:prstClr val="black"/>
                </a:solidFill>
              </a:rPr>
              <a:t>положительное подкрепление </a:t>
            </a:r>
            <a:r>
              <a:rPr lang="ru-RU" dirty="0">
                <a:solidFill>
                  <a:prstClr val="black"/>
                </a:solidFill>
              </a:rPr>
              <a:t>желательного исхода событий и охватывает оценку достигнутого прогресса и результатов, а также издержек и прибыли, полученных от перемен. Оно позволяет модифицировать изменения и обеспечивает их дальнейший успех.</a:t>
            </a: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К. Левина</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2894781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67544" y="1556792"/>
            <a:ext cx="8208912" cy="1754326"/>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Управление изменениями в ходе </a:t>
            </a:r>
            <a:r>
              <a:rPr lang="ru-RU" b="1" i="1" dirty="0"/>
              <a:t>переходного периода </a:t>
            </a:r>
            <a:r>
              <a:rPr lang="ru-RU" dirty="0"/>
              <a:t>является критическим моментом процесса изменений. </a:t>
            </a:r>
          </a:p>
          <a:p>
            <a:endParaRPr lang="ru-RU" dirty="0"/>
          </a:p>
          <a:p>
            <a:r>
              <a:rPr lang="ru-RU" dirty="0"/>
              <a:t>Именно в эти моменты возникают проблемы внедрения изменений (сопротивление изменениям, нестабильность, стресс, конфликты, потеря стимула), которые требуют управления.</a:t>
            </a: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К. Левина</a:t>
            </a:r>
            <a:endParaRPr lang="ru-RU" sz="2800" b="1" dirty="0">
              <a:ln w="10541" cmpd="sng">
                <a:solidFill>
                  <a:schemeClr val="accent1">
                    <a:shade val="88000"/>
                    <a:satMod val="110000"/>
                  </a:schemeClr>
                </a:solidFill>
                <a:prstDash val="solid"/>
              </a:ln>
              <a:solidFill>
                <a:schemeClr val="bg1"/>
              </a:solidFill>
            </a:endParaRPr>
          </a:p>
        </p:txBody>
      </p:sp>
      <p:pic>
        <p:nvPicPr>
          <p:cNvPr id="10242" name="Picture 2" descr="http://www.vology.com/blog/wp-content/uploads/2014/02/Plan-for-the-fu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222" y="3311118"/>
            <a:ext cx="3937160" cy="337540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Модель организационных изменений Р. </a:t>
            </a:r>
            <a:r>
              <a:rPr lang="ru-RU" sz="2800" b="1" dirty="0" err="1">
                <a:solidFill>
                  <a:schemeClr val="bg1"/>
                </a:solidFill>
              </a:rPr>
              <a:t>Бекхарда</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11" name="Схема 10"/>
          <p:cNvGraphicFramePr/>
          <p:nvPr>
            <p:extLst>
              <p:ext uri="{D42A27DB-BD31-4B8C-83A1-F6EECF244321}">
                <p14:modId xmlns:p14="http://schemas.microsoft.com/office/powerpoint/2010/main" val="2457767848"/>
              </p:ext>
            </p:extLst>
          </p:nvPr>
        </p:nvGraphicFramePr>
        <p:xfrm>
          <a:off x="647564" y="2276872"/>
          <a:ext cx="806489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539552" y="1268760"/>
            <a:ext cx="8280920" cy="646331"/>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b="1" i="1" dirty="0">
                <a:solidFill>
                  <a:schemeClr val="accent3">
                    <a:lumMod val="50000"/>
                  </a:schemeClr>
                </a:solidFill>
              </a:rPr>
              <a:t>Этапы программы процесса управления организационными изменениями</a:t>
            </a:r>
          </a:p>
          <a:p>
            <a:pPr algn="ctr"/>
            <a:r>
              <a:rPr lang="ru-RU" b="1" i="1" dirty="0">
                <a:solidFill>
                  <a:schemeClr val="accent3">
                    <a:lumMod val="50000"/>
                  </a:schemeClr>
                </a:solidFill>
              </a:rPr>
              <a:t> Р. </a:t>
            </a:r>
            <a:r>
              <a:rPr lang="ru-RU" b="1" i="1" dirty="0" err="1">
                <a:solidFill>
                  <a:schemeClr val="accent3">
                    <a:lumMod val="50000"/>
                  </a:schemeClr>
                </a:solidFill>
              </a:rPr>
              <a:t>Бекхарда</a:t>
            </a:r>
            <a:endParaRPr lang="ru-RU" b="1" i="1" dirty="0">
              <a:solidFill>
                <a:schemeClr val="accent3">
                  <a:lumMod val="50000"/>
                </a:schemeClr>
              </a:solidFill>
            </a:endParaRPr>
          </a:p>
        </p:txBody>
      </p:sp>
    </p:spTree>
    <p:extLst>
      <p:ext uri="{BB962C8B-B14F-4D97-AF65-F5344CB8AC3E}">
        <p14:creationId xmlns:p14="http://schemas.microsoft.com/office/powerpoint/2010/main" val="2447861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8" name="Прямоугольник 7"/>
          <p:cNvSpPr/>
          <p:nvPr/>
        </p:nvSpPr>
        <p:spPr>
          <a:xfrm>
            <a:off x="539552" y="1268760"/>
            <a:ext cx="8280920" cy="646331"/>
          </a:xfrm>
          <a:prstGeom prst="rect">
            <a:avLst/>
          </a:prstGeom>
        </p:spPr>
        <p:txBody>
          <a:bodyPr wrap="square">
            <a:spAutoFit/>
          </a:bodyPr>
          <a:lstStyle/>
          <a:p>
            <a:pPr algn="ctr"/>
            <a:r>
              <a:rPr lang="ru-RU" b="1" i="1" dirty="0">
                <a:solidFill>
                  <a:schemeClr val="accent3">
                    <a:lumMod val="50000"/>
                  </a:schemeClr>
                </a:solidFill>
              </a:rPr>
              <a:t>Модель процесса управления организационными изменениями </a:t>
            </a:r>
            <a:r>
              <a:rPr lang="ru-RU" b="1" i="1" dirty="0" err="1">
                <a:solidFill>
                  <a:schemeClr val="accent3">
                    <a:lumMod val="50000"/>
                  </a:schemeClr>
                </a:solidFill>
              </a:rPr>
              <a:t>Лэрри</a:t>
            </a:r>
            <a:r>
              <a:rPr lang="ru-RU" b="1" i="1" dirty="0">
                <a:solidFill>
                  <a:schemeClr val="accent3">
                    <a:lumMod val="50000"/>
                  </a:schemeClr>
                </a:solidFill>
              </a:rPr>
              <a:t> </a:t>
            </a:r>
            <a:r>
              <a:rPr lang="ru-RU" b="1" i="1" dirty="0" err="1">
                <a:solidFill>
                  <a:schemeClr val="accent3">
                    <a:lumMod val="50000"/>
                  </a:schemeClr>
                </a:solidFill>
              </a:rPr>
              <a:t>Грейнера</a:t>
            </a:r>
            <a:r>
              <a:rPr lang="ru-RU" b="1" i="1" dirty="0">
                <a:solidFill>
                  <a:schemeClr val="accent3">
                    <a:lumMod val="50000"/>
                  </a:schemeClr>
                </a:solidFill>
              </a:rPr>
              <a:t> включает в себя шесть этапов: </a:t>
            </a:r>
          </a:p>
        </p:txBody>
      </p:sp>
      <p:sp>
        <p:nvSpPr>
          <p:cNvPr id="10" name="Заголовок 1"/>
          <p:cNvSpPr txBox="1">
            <a:spLocks/>
          </p:cNvSpPr>
          <p:nvPr/>
        </p:nvSpPr>
        <p:spPr>
          <a:xfrm>
            <a:off x="457200" y="404664"/>
            <a:ext cx="8229600" cy="648072"/>
          </a:xfrm>
          <a:prstGeom prst="rect">
            <a:avLst/>
          </a:prstGeo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bg1"/>
                </a:solidFill>
              </a:rPr>
              <a:t>Модель организационных изменений </a:t>
            </a:r>
            <a:r>
              <a:rPr lang="ru-RU" sz="2800" b="1" dirty="0" err="1">
                <a:solidFill>
                  <a:schemeClr val="bg1"/>
                </a:solidFill>
              </a:rPr>
              <a:t>Лэрри</a:t>
            </a:r>
            <a:r>
              <a:rPr lang="ru-RU" sz="2800" b="1" dirty="0">
                <a:solidFill>
                  <a:schemeClr val="bg1"/>
                </a:solidFill>
              </a:rPr>
              <a:t> </a:t>
            </a:r>
            <a:r>
              <a:rPr lang="ru-RU" sz="2800" b="1" dirty="0" err="1">
                <a:solidFill>
                  <a:schemeClr val="bg1"/>
                </a:solidFill>
              </a:rPr>
              <a:t>Грейнера</a:t>
            </a:r>
            <a:r>
              <a:rPr lang="ru-RU" sz="2800" b="1" dirty="0">
                <a:solidFill>
                  <a:schemeClr val="bg1"/>
                </a:solidFill>
              </a:rPr>
              <a:t> </a:t>
            </a:r>
            <a:endParaRPr lang="ru-RU" sz="2800" b="1" dirty="0">
              <a:ln w="10541" cmpd="sng">
                <a:solidFill>
                  <a:schemeClr val="accent1">
                    <a:shade val="88000"/>
                    <a:satMod val="110000"/>
                  </a:schemeClr>
                </a:solidFill>
                <a:prstDash val="solid"/>
              </a:ln>
              <a:solidFill>
                <a:schemeClr val="bg1"/>
              </a:solidFill>
            </a:endParaRPr>
          </a:p>
        </p:txBody>
      </p:sp>
      <p:pic>
        <p:nvPicPr>
          <p:cNvPr id="15" name="Рисунок 14"/>
          <p:cNvPicPr>
            <a:picLocks noChangeAspect="1"/>
          </p:cNvPicPr>
          <p:nvPr/>
        </p:nvPicPr>
        <p:blipFill>
          <a:blip r:embed="rId2">
            <a:duotone>
              <a:schemeClr val="accent6">
                <a:shade val="45000"/>
                <a:satMod val="135000"/>
              </a:schemeClr>
              <a:prstClr val="white"/>
            </a:duotone>
          </a:blip>
          <a:stretch>
            <a:fillRect/>
          </a:stretch>
        </p:blipFill>
        <p:spPr>
          <a:xfrm flipV="1">
            <a:off x="5572602" y="3644728"/>
            <a:ext cx="3247870" cy="1368448"/>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l="3334" t="33726" r="57450" b="37058"/>
          <a:stretch/>
        </p:blipFill>
        <p:spPr>
          <a:xfrm flipV="1">
            <a:off x="5642265" y="5166129"/>
            <a:ext cx="3247870" cy="1359215"/>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l="2942" t="65295" r="57842" b="5489"/>
          <a:stretch/>
        </p:blipFill>
        <p:spPr>
          <a:xfrm flipV="1">
            <a:off x="716525" y="3725967"/>
            <a:ext cx="3253858" cy="1287209"/>
          </a:xfrm>
          <a:prstGeom prst="rect">
            <a:avLst/>
          </a:prstGeom>
        </p:spPr>
      </p:pic>
      <p:pic>
        <p:nvPicPr>
          <p:cNvPr id="18" name="Рисунок 17"/>
          <p:cNvPicPr>
            <a:picLocks noChangeAspect="1"/>
          </p:cNvPicPr>
          <p:nvPr/>
        </p:nvPicPr>
        <p:blipFill rotWithShape="1">
          <a:blip r:embed="rId5" cstate="print">
            <a:extLst>
              <a:ext uri="{28A0092B-C50C-407E-A947-70E740481C1C}">
                <a14:useLocalDpi xmlns:a14="http://schemas.microsoft.com/office/drawing/2010/main" val="0"/>
              </a:ext>
            </a:extLst>
          </a:blip>
          <a:srcRect l="53531" t="33922" r="7253" b="36862"/>
          <a:stretch/>
        </p:blipFill>
        <p:spPr>
          <a:xfrm flipV="1">
            <a:off x="716525" y="5166128"/>
            <a:ext cx="3253858" cy="1359216"/>
          </a:xfrm>
          <a:prstGeom prst="rect">
            <a:avLst/>
          </a:prstGeom>
        </p:spPr>
      </p:pic>
      <p:pic>
        <p:nvPicPr>
          <p:cNvPr id="19" name="Рисунок 18"/>
          <p:cNvPicPr>
            <a:picLocks noChangeAspect="1"/>
          </p:cNvPicPr>
          <p:nvPr/>
        </p:nvPicPr>
        <p:blipFill>
          <a:blip r:embed="rId2">
            <a:duotone>
              <a:prstClr val="black"/>
              <a:schemeClr val="accent2">
                <a:tint val="45000"/>
                <a:satMod val="400000"/>
              </a:schemeClr>
            </a:duotone>
          </a:blip>
          <a:stretch>
            <a:fillRect/>
          </a:stretch>
        </p:blipFill>
        <p:spPr>
          <a:xfrm flipV="1">
            <a:off x="5630957" y="2159499"/>
            <a:ext cx="3256569" cy="1264468"/>
          </a:xfrm>
          <a:prstGeom prst="rect">
            <a:avLst/>
          </a:prstGeom>
        </p:spPr>
      </p:pic>
      <p:pic>
        <p:nvPicPr>
          <p:cNvPr id="20" name="Рисунок 19"/>
          <p:cNvPicPr>
            <a:picLocks noChangeAspect="1"/>
          </p:cNvPicPr>
          <p:nvPr/>
        </p:nvPicPr>
        <p:blipFill>
          <a:blip r:embed="rId2">
            <a:duotone>
              <a:schemeClr val="accent5">
                <a:shade val="45000"/>
                <a:satMod val="135000"/>
              </a:schemeClr>
              <a:prstClr val="white"/>
            </a:duotone>
          </a:blip>
          <a:stretch>
            <a:fillRect/>
          </a:stretch>
        </p:blipFill>
        <p:spPr>
          <a:xfrm flipV="1">
            <a:off x="658306" y="2159499"/>
            <a:ext cx="3337630" cy="1341509"/>
          </a:xfrm>
          <a:prstGeom prst="rect">
            <a:avLst/>
          </a:prstGeom>
        </p:spPr>
      </p:pic>
      <p:sp>
        <p:nvSpPr>
          <p:cNvPr id="21" name="Прямоугольник 20"/>
          <p:cNvSpPr/>
          <p:nvPr/>
        </p:nvSpPr>
        <p:spPr>
          <a:xfrm>
            <a:off x="1370211" y="2282106"/>
            <a:ext cx="1954288" cy="646331"/>
          </a:xfrm>
          <a:prstGeom prst="rect">
            <a:avLst/>
          </a:prstGeom>
        </p:spPr>
        <p:txBody>
          <a:bodyPr wrap="square">
            <a:spAutoFit/>
          </a:bodyPr>
          <a:lstStyle/>
          <a:p>
            <a:pPr lvl="0"/>
            <a:r>
              <a:rPr lang="ru-RU" b="1" dirty="0"/>
              <a:t>1. Давление</a:t>
            </a:r>
          </a:p>
          <a:p>
            <a:pPr lvl="0"/>
            <a:r>
              <a:rPr lang="ru-RU" b="1" dirty="0"/>
              <a:t> и побуждение</a:t>
            </a:r>
          </a:p>
        </p:txBody>
      </p:sp>
      <p:sp>
        <p:nvSpPr>
          <p:cNvPr id="22" name="Прямоугольник 21"/>
          <p:cNvSpPr/>
          <p:nvPr/>
        </p:nvSpPr>
        <p:spPr>
          <a:xfrm>
            <a:off x="5711929" y="2276872"/>
            <a:ext cx="3108543" cy="646331"/>
          </a:xfrm>
          <a:prstGeom prst="rect">
            <a:avLst/>
          </a:prstGeom>
        </p:spPr>
        <p:txBody>
          <a:bodyPr wrap="none">
            <a:spAutoFit/>
          </a:bodyPr>
          <a:lstStyle/>
          <a:p>
            <a:pPr lvl="0"/>
            <a:r>
              <a:rPr lang="ru-RU" b="1" dirty="0">
                <a:solidFill>
                  <a:schemeClr val="bg1"/>
                </a:solidFill>
              </a:rPr>
              <a:t>2. Посредничество </a:t>
            </a:r>
          </a:p>
          <a:p>
            <a:pPr lvl="0"/>
            <a:r>
              <a:rPr lang="ru-RU" b="1" dirty="0">
                <a:solidFill>
                  <a:schemeClr val="bg1"/>
                </a:solidFill>
              </a:rPr>
              <a:t>и переориентация внимания</a:t>
            </a:r>
          </a:p>
        </p:txBody>
      </p:sp>
      <p:sp>
        <p:nvSpPr>
          <p:cNvPr id="23" name="Прямоугольник 22"/>
          <p:cNvSpPr/>
          <p:nvPr/>
        </p:nvSpPr>
        <p:spPr>
          <a:xfrm>
            <a:off x="1331640" y="3885076"/>
            <a:ext cx="2409701" cy="646331"/>
          </a:xfrm>
          <a:prstGeom prst="rect">
            <a:avLst/>
          </a:prstGeom>
        </p:spPr>
        <p:txBody>
          <a:bodyPr wrap="square">
            <a:spAutoFit/>
          </a:bodyPr>
          <a:lstStyle/>
          <a:p>
            <a:pPr lvl="0"/>
            <a:r>
              <a:rPr lang="ru-RU" b="1" dirty="0">
                <a:solidFill>
                  <a:schemeClr val="bg1"/>
                </a:solidFill>
              </a:rPr>
              <a:t>3. Диагностика и осознание</a:t>
            </a:r>
          </a:p>
        </p:txBody>
      </p:sp>
      <p:sp>
        <p:nvSpPr>
          <p:cNvPr id="24" name="Прямоугольник 23"/>
          <p:cNvSpPr/>
          <p:nvPr/>
        </p:nvSpPr>
        <p:spPr>
          <a:xfrm>
            <a:off x="5741296" y="3746576"/>
            <a:ext cx="2794804" cy="923330"/>
          </a:xfrm>
          <a:prstGeom prst="rect">
            <a:avLst/>
          </a:prstGeom>
        </p:spPr>
        <p:txBody>
          <a:bodyPr wrap="none">
            <a:spAutoFit/>
          </a:bodyPr>
          <a:lstStyle/>
          <a:p>
            <a:pPr lvl="0"/>
            <a:r>
              <a:rPr lang="ru-RU" b="1" dirty="0"/>
              <a:t>4. Нахождение нового</a:t>
            </a:r>
          </a:p>
          <a:p>
            <a:pPr lvl="0"/>
            <a:r>
              <a:rPr lang="ru-RU" b="1" dirty="0"/>
              <a:t>решения и обязательства </a:t>
            </a:r>
          </a:p>
          <a:p>
            <a:pPr lvl="0"/>
            <a:r>
              <a:rPr lang="ru-RU" b="1" dirty="0"/>
              <a:t>по его выполнению</a:t>
            </a:r>
          </a:p>
        </p:txBody>
      </p:sp>
      <p:sp>
        <p:nvSpPr>
          <p:cNvPr id="25" name="Прямоугольник 24"/>
          <p:cNvSpPr/>
          <p:nvPr/>
        </p:nvSpPr>
        <p:spPr>
          <a:xfrm>
            <a:off x="1370211" y="5268802"/>
            <a:ext cx="1915717" cy="646331"/>
          </a:xfrm>
          <a:prstGeom prst="rect">
            <a:avLst/>
          </a:prstGeom>
        </p:spPr>
        <p:txBody>
          <a:bodyPr wrap="none">
            <a:spAutoFit/>
          </a:bodyPr>
          <a:lstStyle/>
          <a:p>
            <a:pPr lvl="0"/>
            <a:r>
              <a:rPr lang="ru-RU" b="1" dirty="0">
                <a:solidFill>
                  <a:schemeClr val="bg1"/>
                </a:solidFill>
              </a:rPr>
              <a:t>5. Эксперимент и</a:t>
            </a:r>
          </a:p>
          <a:p>
            <a:pPr lvl="0"/>
            <a:r>
              <a:rPr lang="ru-RU" b="1" dirty="0">
                <a:solidFill>
                  <a:schemeClr val="bg1"/>
                </a:solidFill>
              </a:rPr>
              <a:t>выявление</a:t>
            </a:r>
          </a:p>
        </p:txBody>
      </p:sp>
      <p:sp>
        <p:nvSpPr>
          <p:cNvPr id="26" name="Прямоугольник 25"/>
          <p:cNvSpPr/>
          <p:nvPr/>
        </p:nvSpPr>
        <p:spPr>
          <a:xfrm>
            <a:off x="6142815" y="5331821"/>
            <a:ext cx="2246769" cy="646331"/>
          </a:xfrm>
          <a:prstGeom prst="rect">
            <a:avLst/>
          </a:prstGeom>
        </p:spPr>
        <p:txBody>
          <a:bodyPr wrap="none">
            <a:spAutoFit/>
          </a:bodyPr>
          <a:lstStyle/>
          <a:p>
            <a:pPr marL="342900" lvl="0" indent="-342900">
              <a:buAutoNum type="arabicPeriod" startAt="6"/>
            </a:pPr>
            <a:r>
              <a:rPr lang="ru-RU" b="1" dirty="0"/>
              <a:t>Подкрепление и </a:t>
            </a:r>
          </a:p>
          <a:p>
            <a:pPr lvl="0"/>
            <a:r>
              <a:rPr lang="ru-RU" b="1" dirty="0"/>
              <a:t>согласие</a:t>
            </a:r>
          </a:p>
        </p:txBody>
      </p:sp>
      <p:cxnSp>
        <p:nvCxnSpPr>
          <p:cNvPr id="30" name="Прямая со стрелкой 29"/>
          <p:cNvCxnSpPr>
            <a:stCxn id="20" idx="3"/>
            <a:endCxn id="19" idx="1"/>
          </p:cNvCxnSpPr>
          <p:nvPr/>
        </p:nvCxnSpPr>
        <p:spPr>
          <a:xfrm flipV="1">
            <a:off x="3995936" y="2791733"/>
            <a:ext cx="1635021" cy="38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9" idx="1"/>
            <a:endCxn id="17" idx="3"/>
          </p:cNvCxnSpPr>
          <p:nvPr/>
        </p:nvCxnSpPr>
        <p:spPr>
          <a:xfrm flipH="1">
            <a:off x="3970383" y="2791733"/>
            <a:ext cx="1660574" cy="157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7" idx="3"/>
          </p:cNvCxnSpPr>
          <p:nvPr/>
        </p:nvCxnSpPr>
        <p:spPr>
          <a:xfrm flipV="1">
            <a:off x="3970383" y="4350311"/>
            <a:ext cx="1671882" cy="192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endCxn id="18" idx="3"/>
          </p:cNvCxnSpPr>
          <p:nvPr/>
        </p:nvCxnSpPr>
        <p:spPr>
          <a:xfrm flipH="1">
            <a:off x="3970383" y="4400443"/>
            <a:ext cx="1539916" cy="14452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flipV="1">
            <a:off x="3995935" y="5845736"/>
            <a:ext cx="1635021" cy="38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736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60493043"/>
              </p:ext>
            </p:extLst>
          </p:nvPr>
        </p:nvGraphicFramePr>
        <p:xfrm>
          <a:off x="592486" y="1268760"/>
          <a:ext cx="8064896" cy="5334000"/>
        </p:xfrm>
        <a:graphic>
          <a:graphicData uri="http://schemas.openxmlformats.org/drawingml/2006/table">
            <a:tbl>
              <a:tblPr firstRow="1" bandRow="1">
                <a:tableStyleId>{F5AB1C69-6EDB-4FF4-983F-18BD219EF322}</a:tableStyleId>
              </a:tblPr>
              <a:tblGrid>
                <a:gridCol w="1459234">
                  <a:extLst>
                    <a:ext uri="{9D8B030D-6E8A-4147-A177-3AD203B41FA5}">
                      <a16:colId xmlns:a16="http://schemas.microsoft.com/office/drawing/2014/main" val="20000"/>
                    </a:ext>
                  </a:extLst>
                </a:gridCol>
                <a:gridCol w="6605662">
                  <a:extLst>
                    <a:ext uri="{9D8B030D-6E8A-4147-A177-3AD203B41FA5}">
                      <a16:colId xmlns:a16="http://schemas.microsoft.com/office/drawing/2014/main" val="20001"/>
                    </a:ext>
                  </a:extLst>
                </a:gridCol>
              </a:tblGrid>
              <a:tr h="370840">
                <a:tc>
                  <a:txBody>
                    <a:bodyPr/>
                    <a:lstStyle/>
                    <a:p>
                      <a:r>
                        <a:rPr lang="ru-RU" sz="2000" dirty="0"/>
                        <a:t>Этап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Содержание этапа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ru-RU" dirty="0"/>
                        <a:t>Этап 1. Давление и побуждение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Руководство должно осознать необходимость изменений и готовиться к их проведению. Такое </a:t>
                      </a:r>
                      <a:r>
                        <a:rPr lang="ru-RU" i="1" dirty="0"/>
                        <a:t>давление</a:t>
                      </a:r>
                      <a:r>
                        <a:rPr lang="ru-RU" dirty="0"/>
                        <a:t> может быть оказано внешними факторами, например, изменениями в экономике, конкуренцией, новыми законодательными актами, или внутренними факторами, снижением производительности, слишком большими затратами и т.п. Точный анализ проблем руководство не всегда может сделать самостоятельно.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ru-RU" dirty="0"/>
                        <a:t>Этап 2. </a:t>
                      </a:r>
                      <a:r>
                        <a:rPr lang="ru-RU" dirty="0" err="1"/>
                        <a:t>Посредни-чество</a:t>
                      </a:r>
                      <a:r>
                        <a:rPr lang="ru-RU" baseline="0" dirty="0"/>
                        <a:t> и </a:t>
                      </a:r>
                      <a:r>
                        <a:rPr lang="ru-RU" baseline="0" dirty="0" err="1"/>
                        <a:t>переориен-тация</a:t>
                      </a:r>
                      <a:r>
                        <a:rPr lang="ru-RU" baseline="0" dirty="0"/>
                        <a:t> внимания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Может возникнуть необходимость в посреднических услугах внешнего консультанта, можно также привлечь своих сотрудников в качестве посредников. Чтобы это посредничество было эффективным, оно должно вылиться в изменение ориентации. Часто руководство должно воспринять новые точки зрения о переменах в организации.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ru-RU" dirty="0"/>
                        <a:t>Этап 3. Диагностика и осознание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Руководитель собирает соответствующую информацию и определяет истинные причины возникновения проблем. Определение области проблемы ведет к осознанию конкретных проблем.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Заголовок 1"/>
          <p:cNvSpPr txBox="1">
            <a:spLocks/>
          </p:cNvSpPr>
          <p:nvPr/>
        </p:nvSpPr>
        <p:spPr>
          <a:xfrm>
            <a:off x="457200" y="404664"/>
            <a:ext cx="8229600" cy="648072"/>
          </a:xfrm>
          <a:prstGeom prst="rect">
            <a:avLst/>
          </a:prstGeo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bg1"/>
                </a:solidFill>
              </a:rPr>
              <a:t>Модель организационных изменений </a:t>
            </a:r>
            <a:r>
              <a:rPr lang="ru-RU" sz="2800" b="1" dirty="0" err="1">
                <a:solidFill>
                  <a:schemeClr val="bg1"/>
                </a:solidFill>
              </a:rPr>
              <a:t>Лэрри</a:t>
            </a:r>
            <a:r>
              <a:rPr lang="ru-RU" sz="2800" b="1" dirty="0">
                <a:solidFill>
                  <a:schemeClr val="bg1"/>
                </a:solidFill>
              </a:rPr>
              <a:t> </a:t>
            </a:r>
            <a:r>
              <a:rPr lang="ru-RU" sz="2800" b="1" dirty="0" err="1">
                <a:solidFill>
                  <a:schemeClr val="bg1"/>
                </a:solidFill>
              </a:rPr>
              <a:t>Грейнера</a:t>
            </a:r>
            <a:r>
              <a:rPr lang="ru-RU" sz="2800" b="1" dirty="0">
                <a:solidFill>
                  <a:schemeClr val="bg1"/>
                </a:solidFill>
              </a:rPr>
              <a:t> </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20202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32768523"/>
              </p:ext>
            </p:extLst>
          </p:nvPr>
        </p:nvGraphicFramePr>
        <p:xfrm>
          <a:off x="323528" y="948937"/>
          <a:ext cx="8670076" cy="5852160"/>
        </p:xfrm>
        <a:graphic>
          <a:graphicData uri="http://schemas.openxmlformats.org/drawingml/2006/table">
            <a:tbl>
              <a:tblPr firstRow="1" bandRow="1">
                <a:tableStyleId>{F5AB1C69-6EDB-4FF4-983F-18BD219EF322}</a:tableStyleId>
              </a:tblPr>
              <a:tblGrid>
                <a:gridCol w="2112876">
                  <a:extLst>
                    <a:ext uri="{9D8B030D-6E8A-4147-A177-3AD203B41FA5}">
                      <a16:colId xmlns:a16="http://schemas.microsoft.com/office/drawing/2014/main" val="20000"/>
                    </a:ext>
                  </a:extLst>
                </a:gridCol>
                <a:gridCol w="6557200">
                  <a:extLst>
                    <a:ext uri="{9D8B030D-6E8A-4147-A177-3AD203B41FA5}">
                      <a16:colId xmlns:a16="http://schemas.microsoft.com/office/drawing/2014/main" val="20001"/>
                    </a:ext>
                  </a:extLst>
                </a:gridCol>
              </a:tblGrid>
              <a:tr h="370840">
                <a:tc>
                  <a:txBody>
                    <a:bodyPr/>
                    <a:lstStyle/>
                    <a:p>
                      <a:r>
                        <a:rPr lang="ru-RU" sz="2000" dirty="0"/>
                        <a:t>Этап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t>Содержание этапа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ru-RU" sz="1700" dirty="0"/>
                        <a:t>Этап 4. Нахождение нового решения и обязательства по его</a:t>
                      </a:r>
                      <a:r>
                        <a:rPr lang="ru-RU" sz="1700" baseline="0" dirty="0"/>
                        <a:t> выполнению</a:t>
                      </a:r>
                      <a:endParaRPr lang="ru-RU"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dirty="0"/>
                        <a:t>Руководство ищет способ исправления проблемной ситуации. В большинстве случаев руководство должно заручиться согласием на проведение нового курса тех, кто отвечает за его выполнение. Отыскиваются новые </a:t>
                      </a:r>
                      <a:r>
                        <a:rPr lang="ru-RU" sz="1700" i="1" dirty="0"/>
                        <a:t>уникальные решения</a:t>
                      </a:r>
                      <a:r>
                        <a:rPr lang="ru-RU" sz="1700" dirty="0"/>
                        <a:t>, которые были бы поддержаны всей структурой власти.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ru-RU" sz="1700" dirty="0"/>
                        <a:t>Этап 5. </a:t>
                      </a:r>
                    </a:p>
                    <a:p>
                      <a:r>
                        <a:rPr lang="ru-RU" sz="1700" dirty="0"/>
                        <a:t>Эксперимент и выявление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dirty="0"/>
                        <a:t>В редких случаях фирма проводит сразу же все крупные изменения. Гораздо чаще руководство проводит сначала </a:t>
                      </a:r>
                      <a:r>
                        <a:rPr lang="ru-RU" sz="1700" i="1" dirty="0"/>
                        <a:t>испытания</a:t>
                      </a:r>
                      <a:r>
                        <a:rPr lang="ru-RU" sz="1700" dirty="0"/>
                        <a:t> планируемых изменений, и выявляют скрытые трудности до внедрения в крупных масштабах. Используется система контроля, выясняют, в какой степени планируемые изменения помогают поправить неудовлетворительное положение вещей, как их воспринимают и можно ли что-то улучшить. Путем эксперимента и выявления отрицательных последствий руководство сможет скорректировать свои планы, чтобы добиться их более высокой эффективности.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ru-RU" sz="1700" dirty="0"/>
                        <a:t>Этап 6.  Подкрепление и согласие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700" dirty="0"/>
                        <a:t>Необходимо мотивировать людей, чтобы они приняли эти изменения. Убеждают служащих в их собственной выгоде в этих изменениях. Возможные способы подкрепить согласие на новшества – похвала, признание, продвижение по службе, повышение зарплаты и т.п.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Заголовок 1"/>
          <p:cNvSpPr txBox="1">
            <a:spLocks/>
          </p:cNvSpPr>
          <p:nvPr/>
        </p:nvSpPr>
        <p:spPr>
          <a:xfrm>
            <a:off x="340458" y="335767"/>
            <a:ext cx="8568952" cy="504056"/>
          </a:xfrm>
          <a:prstGeom prst="rect">
            <a:avLst/>
          </a:prstGeo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bg1"/>
                </a:solidFill>
              </a:rPr>
              <a:t>Модель организационных изменений </a:t>
            </a:r>
            <a:r>
              <a:rPr lang="ru-RU" sz="2800" b="1" dirty="0" err="1">
                <a:solidFill>
                  <a:schemeClr val="bg1"/>
                </a:solidFill>
              </a:rPr>
              <a:t>Лэрри</a:t>
            </a:r>
            <a:r>
              <a:rPr lang="ru-RU" sz="2800" b="1" dirty="0">
                <a:solidFill>
                  <a:schemeClr val="bg1"/>
                </a:solidFill>
              </a:rPr>
              <a:t> </a:t>
            </a:r>
            <a:r>
              <a:rPr lang="ru-RU" sz="2800" b="1" dirty="0" err="1">
                <a:solidFill>
                  <a:schemeClr val="bg1"/>
                </a:solidFill>
              </a:rPr>
              <a:t>Грейнера</a:t>
            </a:r>
            <a:r>
              <a:rPr lang="ru-RU" sz="2800" b="1" dirty="0">
                <a:solidFill>
                  <a:schemeClr val="bg1"/>
                </a:solidFill>
              </a:rPr>
              <a:t> </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956991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476672"/>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2800" b="1" dirty="0">
                <a:solidFill>
                  <a:schemeClr val="bg1"/>
                </a:solidFill>
              </a:rPr>
              <a:t>Модель организационных изменений  М. </a:t>
            </a:r>
            <a:r>
              <a:rPr lang="ru-RU" sz="2800" b="1" dirty="0" err="1">
                <a:solidFill>
                  <a:schemeClr val="bg1"/>
                </a:solidFill>
              </a:rPr>
              <a:t>Бира</a:t>
            </a:r>
            <a:br>
              <a:rPr lang="ru-RU" sz="2800" b="1" dirty="0">
                <a:solidFill>
                  <a:schemeClr val="bg1"/>
                </a:solidFill>
              </a:rPr>
            </a:br>
            <a:r>
              <a:rPr lang="ru-RU" sz="2400" b="1" dirty="0">
                <a:solidFill>
                  <a:schemeClr val="bg1"/>
                </a:solidFill>
              </a:rPr>
              <a:t>«Почему программы изменений не приводят к изменениям» </a:t>
            </a:r>
            <a:endParaRPr lang="ru-RU" sz="28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15392" y="1914398"/>
            <a:ext cx="8136904"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«Наиболее эффективный способ изменить поведение заключается в изменении организационного контекста, в котором люди будут играть новые роли, брать на себя ответственность и создавать новые отношения. Это формирует ситуацию, которая до определенной степени «навязывает» людям новые установки и типы поведения».</a:t>
            </a:r>
          </a:p>
        </p:txBody>
      </p:sp>
      <p:pic>
        <p:nvPicPr>
          <p:cNvPr id="8" name="Picture 2" descr="http://thedomesticdiva.org/blog/wp-content/uploads/2011/01/Change-of-Plan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07" y="3406535"/>
            <a:ext cx="7848872" cy="34031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2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43204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Программа изменений М. </a:t>
            </a:r>
            <a:r>
              <a:rPr lang="ru-RU"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Бира</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Прямоугольник 1"/>
          <p:cNvSpPr/>
          <p:nvPr/>
        </p:nvSpPr>
        <p:spPr>
          <a:xfrm>
            <a:off x="458866" y="836712"/>
            <a:ext cx="8352928" cy="646331"/>
          </a:xfrm>
          <a:prstGeom prst="rect">
            <a:avLst/>
          </a:prstGeom>
        </p:spPr>
        <p:txBody>
          <a:bodyPr wrap="square">
            <a:spAutoFit/>
          </a:bodyPr>
          <a:lstStyle/>
          <a:p>
            <a:r>
              <a:rPr lang="ru-RU" dirty="0"/>
              <a:t>Цель этапов состоит в создании самоподдерживающего цикла приверженности, координации и компетентности.</a:t>
            </a:r>
          </a:p>
        </p:txBody>
      </p:sp>
      <p:graphicFrame>
        <p:nvGraphicFramePr>
          <p:cNvPr id="10" name="Схема 9"/>
          <p:cNvGraphicFramePr/>
          <p:nvPr>
            <p:extLst>
              <p:ext uri="{D42A27DB-BD31-4B8C-83A1-F6EECF244321}">
                <p14:modId xmlns:p14="http://schemas.microsoft.com/office/powerpoint/2010/main" val="2577513936"/>
              </p:ext>
            </p:extLst>
          </p:nvPr>
        </p:nvGraphicFramePr>
        <p:xfrm>
          <a:off x="354298" y="1495298"/>
          <a:ext cx="8562064" cy="519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031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475994" y="548680"/>
            <a:ext cx="5670376" cy="132343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000" i="1" dirty="0">
                <a:latin typeface="Monotype Corsiva" panose="03010101010201010101" pitchFamily="66" charset="0"/>
              </a:rPr>
              <a:t>Новые идеи не рождаются в конформистской среде.</a:t>
            </a:r>
            <a:endParaRPr lang="ru-RU" sz="2000" dirty="0">
              <a:latin typeface="Monotype Corsiva" panose="03010101010201010101" pitchFamily="66" charset="0"/>
            </a:endParaRPr>
          </a:p>
          <a:p>
            <a:pPr algn="r"/>
            <a:endParaRPr lang="ru-RU" sz="2000" i="1" dirty="0">
              <a:latin typeface="Monotype Corsiva" panose="03010101010201010101" pitchFamily="66" charset="0"/>
            </a:endParaRPr>
          </a:p>
          <a:p>
            <a:pPr algn="r"/>
            <a:endParaRPr lang="ru-RU" sz="2000" i="1" dirty="0">
              <a:latin typeface="Monotype Corsiva" panose="03010101010201010101" pitchFamily="66" charset="0"/>
            </a:endParaRPr>
          </a:p>
          <a:p>
            <a:pPr algn="r"/>
            <a:r>
              <a:rPr lang="ru-RU" sz="2000" i="1" dirty="0">
                <a:latin typeface="Monotype Corsiva" panose="03010101010201010101" pitchFamily="66" charset="0"/>
              </a:rPr>
              <a:t>Роджер фон Эх, американский менеджер</a:t>
            </a:r>
            <a:endParaRPr lang="ru-RU" sz="2000" dirty="0">
              <a:latin typeface="Monotype Corsiva" panose="03010101010201010101" pitchFamily="66" charset="0"/>
            </a:endParaRPr>
          </a:p>
        </p:txBody>
      </p:sp>
      <p:sp>
        <p:nvSpPr>
          <p:cNvPr id="7" name="Прямоугольник 6"/>
          <p:cNvSpPr/>
          <p:nvPr/>
        </p:nvSpPr>
        <p:spPr>
          <a:xfrm>
            <a:off x="2699792" y="2852936"/>
            <a:ext cx="5796136" cy="2862322"/>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a:r>
              <a:rPr lang="ru-RU" sz="2000" i="1" dirty="0">
                <a:latin typeface="Monotype Corsiva" panose="03010101010201010101" pitchFamily="66" charset="0"/>
              </a:rPr>
              <a:t>Вам надо начинать в первую очередь с себя. Всякий процесс преобразования </a:t>
            </a:r>
            <a:r>
              <a:rPr lang="ru-RU" sz="2000" dirty="0">
                <a:latin typeface="Monotype Corsiva" panose="03010101010201010101" pitchFamily="66" charset="0"/>
              </a:rPr>
              <a:t>–</a:t>
            </a:r>
            <a:r>
              <a:rPr lang="ru-RU" sz="2000" i="1" dirty="0">
                <a:latin typeface="Monotype Corsiva" panose="03010101010201010101" pitchFamily="66" charset="0"/>
              </a:rPr>
              <a:t> это последовательность индивидуальных открытий и решений, принимаемых людьми. Он должен начинаться с изменения самого себя. Корпоративное изменение и тому подобное </a:t>
            </a:r>
            <a:r>
              <a:rPr lang="ru-RU" sz="2000" dirty="0">
                <a:latin typeface="Monotype Corsiva" panose="03010101010201010101" pitchFamily="66" charset="0"/>
              </a:rPr>
              <a:t>–</a:t>
            </a:r>
            <a:r>
              <a:rPr lang="ru-RU" sz="2000" i="1" dirty="0">
                <a:latin typeface="Monotype Corsiva" panose="03010101010201010101" pitchFamily="66" charset="0"/>
              </a:rPr>
              <a:t> это результат, а не метод.</a:t>
            </a:r>
            <a:endParaRPr lang="ru-RU" sz="2000" dirty="0">
              <a:latin typeface="Monotype Corsiva" panose="03010101010201010101" pitchFamily="66" charset="0"/>
            </a:endParaRPr>
          </a:p>
          <a:p>
            <a:pPr algn="r"/>
            <a:endParaRPr lang="ru-RU" sz="2000" i="1" dirty="0">
              <a:latin typeface="Monotype Corsiva" panose="03010101010201010101" pitchFamily="66" charset="0"/>
            </a:endParaRPr>
          </a:p>
          <a:p>
            <a:pPr algn="r"/>
            <a:endParaRPr lang="ru-RU" sz="2000" i="1" dirty="0">
              <a:latin typeface="Monotype Corsiva" panose="03010101010201010101" pitchFamily="66" charset="0"/>
            </a:endParaRPr>
          </a:p>
          <a:p>
            <a:pPr algn="r"/>
            <a:r>
              <a:rPr lang="ru-RU" sz="2000" i="1" dirty="0">
                <a:latin typeface="Monotype Corsiva" panose="03010101010201010101" pitchFamily="66" charset="0"/>
              </a:rPr>
              <a:t>Фил Кэрролл, американский специалист по менеджменту</a:t>
            </a:r>
            <a:endParaRPr lang="ru-RU" sz="2000" dirty="0">
              <a:latin typeface="Monotype Corsiva" panose="03010101010201010101" pitchFamily="66" charset="0"/>
            </a:endParaRPr>
          </a:p>
        </p:txBody>
      </p:sp>
    </p:spTree>
    <p:extLst>
      <p:ext uri="{BB962C8B-B14F-4D97-AF65-F5344CB8AC3E}">
        <p14:creationId xmlns:p14="http://schemas.microsoft.com/office/powerpoint/2010/main" val="345159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Контекст организационных изменений</a:t>
            </a:r>
            <a:endParaRPr lang="ru-RU" sz="4000" b="1" dirty="0">
              <a:ln w="10541" cmpd="sng">
                <a:solidFill>
                  <a:schemeClr val="accent1">
                    <a:shade val="88000"/>
                    <a:satMod val="110000"/>
                  </a:schemeClr>
                </a:solidFill>
                <a:prstDash val="solid"/>
              </a:ln>
              <a:solidFill>
                <a:schemeClr val="bg1"/>
              </a:solidFill>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3334" t="33726" r="57450" b="37058"/>
          <a:stretch/>
        </p:blipFill>
        <p:spPr>
          <a:xfrm>
            <a:off x="693901" y="4091814"/>
            <a:ext cx="4680522" cy="2186508"/>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53531" t="33922" r="7253" b="36862"/>
          <a:stretch/>
        </p:blipFill>
        <p:spPr>
          <a:xfrm>
            <a:off x="5921921" y="2647181"/>
            <a:ext cx="3008003" cy="1518708"/>
          </a:xfrm>
          <a:prstGeom prst="rect">
            <a:avLst/>
          </a:prstGeom>
        </p:spPr>
      </p:pic>
      <p:sp>
        <p:nvSpPr>
          <p:cNvPr id="11" name="Прямоугольник 10"/>
          <p:cNvSpPr/>
          <p:nvPr/>
        </p:nvSpPr>
        <p:spPr>
          <a:xfrm>
            <a:off x="6004946" y="3105596"/>
            <a:ext cx="2841954" cy="954107"/>
          </a:xfrm>
          <a:prstGeom prst="rect">
            <a:avLst/>
          </a:prstGeom>
        </p:spPr>
        <p:txBody>
          <a:bodyPr wrap="square">
            <a:spAutoFit/>
          </a:bodyPr>
          <a:lstStyle/>
          <a:p>
            <a:pPr algn="ctr"/>
            <a:r>
              <a:rPr lang="ru-RU" sz="2800" b="1" dirty="0">
                <a:solidFill>
                  <a:schemeClr val="bg1"/>
                </a:solidFill>
              </a:rPr>
              <a:t>Контекст</a:t>
            </a:r>
          </a:p>
          <a:p>
            <a:pPr algn="ctr"/>
            <a:r>
              <a:rPr lang="ru-RU" sz="2800" b="1" dirty="0">
                <a:solidFill>
                  <a:schemeClr val="bg1"/>
                </a:solidFill>
              </a:rPr>
              <a:t> изменений </a:t>
            </a:r>
          </a:p>
        </p:txBody>
      </p:sp>
      <p:sp>
        <p:nvSpPr>
          <p:cNvPr id="14" name="Прямоугольник 13"/>
          <p:cNvSpPr/>
          <p:nvPr/>
        </p:nvSpPr>
        <p:spPr>
          <a:xfrm>
            <a:off x="1661622" y="4292569"/>
            <a:ext cx="2820003" cy="646331"/>
          </a:xfrm>
          <a:prstGeom prst="rect">
            <a:avLst/>
          </a:prstGeom>
        </p:spPr>
        <p:txBody>
          <a:bodyPr wrap="none">
            <a:spAutoFit/>
          </a:bodyPr>
          <a:lstStyle/>
          <a:p>
            <a:r>
              <a:rPr lang="ru-RU" sz="3600" b="1" dirty="0"/>
              <a:t>Внутренний: </a:t>
            </a:r>
          </a:p>
        </p:txBody>
      </p:sp>
      <p:sp>
        <p:nvSpPr>
          <p:cNvPr id="15" name="Прямоугольник 14"/>
          <p:cNvSpPr/>
          <p:nvPr/>
        </p:nvSpPr>
        <p:spPr>
          <a:xfrm>
            <a:off x="458852" y="4941168"/>
            <a:ext cx="5150620" cy="1107996"/>
          </a:xfrm>
          <a:prstGeom prst="rect">
            <a:avLst/>
          </a:prstGeom>
        </p:spPr>
        <p:txBody>
          <a:bodyPr wrap="square">
            <a:spAutoFit/>
          </a:bodyPr>
          <a:lstStyle/>
          <a:p>
            <a:pPr algn="ctr"/>
            <a:r>
              <a:rPr lang="ru-RU" sz="2200" b="1" dirty="0"/>
              <a:t>Структура, культура, возможности и потенциал организации, система распределения власти и влияния.</a:t>
            </a:r>
          </a:p>
        </p:txBody>
      </p:sp>
      <p:pic>
        <p:nvPicPr>
          <p:cNvPr id="16" name="Рисунок 15"/>
          <p:cNvPicPr>
            <a:picLocks noChangeAspect="1"/>
          </p:cNvPicPr>
          <p:nvPr/>
        </p:nvPicPr>
        <p:blipFill>
          <a:blip r:embed="rId4"/>
          <a:stretch>
            <a:fillRect/>
          </a:stretch>
        </p:blipFill>
        <p:spPr>
          <a:xfrm>
            <a:off x="693901" y="1560507"/>
            <a:ext cx="4680522" cy="2173348"/>
          </a:xfrm>
          <a:prstGeom prst="rect">
            <a:avLst/>
          </a:prstGeom>
        </p:spPr>
      </p:pic>
      <p:sp>
        <p:nvSpPr>
          <p:cNvPr id="17" name="Прямоугольник 16"/>
          <p:cNvSpPr/>
          <p:nvPr/>
        </p:nvSpPr>
        <p:spPr>
          <a:xfrm>
            <a:off x="1896671" y="1612879"/>
            <a:ext cx="2274982"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ru-RU" sz="3600" b="1" dirty="0"/>
              <a:t>Внешний: </a:t>
            </a:r>
          </a:p>
        </p:txBody>
      </p:sp>
      <p:sp>
        <p:nvSpPr>
          <p:cNvPr id="18" name="Прямоугольник 17"/>
          <p:cNvSpPr/>
          <p:nvPr/>
        </p:nvSpPr>
        <p:spPr>
          <a:xfrm>
            <a:off x="783340" y="2259210"/>
            <a:ext cx="4847711" cy="1323439"/>
          </a:xfrm>
          <a:prstGeom prst="rect">
            <a:avLst/>
          </a:prstGeom>
        </p:spPr>
        <p:txBody>
          <a:bodyPr wrap="square">
            <a:spAutoFit/>
          </a:bodyPr>
          <a:lstStyle/>
          <a:p>
            <a:pPr algn="ctr"/>
            <a:r>
              <a:rPr lang="ru-RU" sz="2000" b="1" dirty="0"/>
              <a:t>Политическая, экономическая, социальная, технологическая и конкурентная область, в которых функционирует организация). </a:t>
            </a:r>
          </a:p>
        </p:txBody>
      </p:sp>
      <p:sp>
        <p:nvSpPr>
          <p:cNvPr id="27" name="Выгнутая вправо стрелка 26"/>
          <p:cNvSpPr/>
          <p:nvPr/>
        </p:nvSpPr>
        <p:spPr>
          <a:xfrm rot="2990840">
            <a:off x="6017136" y="4454684"/>
            <a:ext cx="944585" cy="2080964"/>
          </a:xfrm>
          <a:prstGeom prst="curvedLef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Выгнутая вниз стрелка 27"/>
          <p:cNvSpPr/>
          <p:nvPr/>
        </p:nvSpPr>
        <p:spPr>
          <a:xfrm rot="12670499">
            <a:off x="5298322" y="1298095"/>
            <a:ext cx="1914404" cy="870963"/>
          </a:xfrm>
          <a:prstGeom prst="curvedUp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392838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80120"/>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0"/>
            <a:r>
              <a:rPr lang="ru-RU" sz="3200" b="1" dirty="0"/>
              <a:t>Сравнительный анализ концепций организационных изменений</a:t>
            </a:r>
            <a:endParaRPr lang="ru-RU" sz="32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467544" y="1772816"/>
            <a:ext cx="8064896" cy="1323439"/>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dirty="0"/>
              <a:t>Теория Е и теория О</a:t>
            </a:r>
          </a:p>
          <a:p>
            <a:r>
              <a:rPr lang="ru-RU" sz="2000" dirty="0"/>
              <a:t>Авторами этих теорий являются известные исследователи, профессоры Гарвардской школы бизнеса </a:t>
            </a:r>
            <a:r>
              <a:rPr lang="ru-RU" sz="2000" dirty="0" err="1"/>
              <a:t>Нитин</a:t>
            </a:r>
            <a:r>
              <a:rPr lang="ru-RU" sz="2000" dirty="0"/>
              <a:t> </a:t>
            </a:r>
            <a:r>
              <a:rPr lang="ru-RU" sz="2000" dirty="0" err="1"/>
              <a:t>Нориа</a:t>
            </a:r>
            <a:r>
              <a:rPr lang="ru-RU" sz="2000" dirty="0"/>
              <a:t> (</a:t>
            </a:r>
            <a:r>
              <a:rPr lang="ru-RU" sz="2000" i="1" dirty="0"/>
              <a:t>Теория Е)</a:t>
            </a:r>
            <a:r>
              <a:rPr lang="ru-RU" sz="2000" dirty="0"/>
              <a:t> и Майкл </a:t>
            </a:r>
            <a:r>
              <a:rPr lang="ru-RU" sz="2000" dirty="0" err="1"/>
              <a:t>Бир</a:t>
            </a:r>
            <a:r>
              <a:rPr lang="ru-RU" sz="2000" dirty="0"/>
              <a:t> (</a:t>
            </a:r>
            <a:r>
              <a:rPr lang="ru-RU" sz="2000" i="1" dirty="0"/>
              <a:t>Теория О)</a:t>
            </a:r>
            <a:r>
              <a:rPr lang="ru-RU" sz="2000" dirty="0"/>
              <a:t>.</a:t>
            </a:r>
          </a:p>
        </p:txBody>
      </p:sp>
      <p:pic>
        <p:nvPicPr>
          <p:cNvPr id="12290" name="Picture 2" descr="http://yoyowhatsapp.com/wp-content/uploads/2015/05/1419832844_motivational_quotes_for_whatsap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261856"/>
            <a:ext cx="2376404" cy="32590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46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Теория Е</a:t>
            </a:r>
          </a:p>
        </p:txBody>
      </p:sp>
      <p:sp>
        <p:nvSpPr>
          <p:cNvPr id="2" name="Прямоугольник 1"/>
          <p:cNvSpPr/>
          <p:nvPr/>
        </p:nvSpPr>
        <p:spPr>
          <a:xfrm>
            <a:off x="467544" y="1197046"/>
            <a:ext cx="6462464" cy="1200329"/>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i="1" dirty="0"/>
              <a:t>Теория Е </a:t>
            </a:r>
            <a:r>
              <a:rPr lang="ru-RU" dirty="0"/>
              <a:t>основывается  на стратегиях, структурах и системах – «жёстких элементах» (</a:t>
            </a:r>
            <a:r>
              <a:rPr lang="en-US" dirty="0"/>
              <a:t>hardware</a:t>
            </a:r>
            <a:r>
              <a:rPr lang="ru-RU" dirty="0"/>
              <a:t>) организации. Это те элементы, которые могут быть легко изменены сверху вниз и способны принести быструю финансовую отдачу.</a:t>
            </a:r>
          </a:p>
        </p:txBody>
      </p:sp>
      <p:sp>
        <p:nvSpPr>
          <p:cNvPr id="8" name="Прямоугольник 7"/>
          <p:cNvSpPr/>
          <p:nvPr/>
        </p:nvSpPr>
        <p:spPr>
          <a:xfrm>
            <a:off x="502647" y="2667102"/>
            <a:ext cx="6427361" cy="646331"/>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i="1" dirty="0"/>
              <a:t>Теория Е </a:t>
            </a:r>
            <a:r>
              <a:rPr lang="ru-RU" dirty="0"/>
              <a:t>полагается на создание финансовых стимулов для мотивации изменений в компании.</a:t>
            </a:r>
          </a:p>
        </p:txBody>
      </p:sp>
      <p:sp>
        <p:nvSpPr>
          <p:cNvPr id="9" name="Прямоугольник 8"/>
          <p:cNvSpPr/>
          <p:nvPr/>
        </p:nvSpPr>
        <p:spPr>
          <a:xfrm>
            <a:off x="467544" y="4029164"/>
            <a:ext cx="8371505" cy="2031325"/>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В 1990-е годы </a:t>
            </a:r>
            <a:r>
              <a:rPr lang="ru-RU" i="1" dirty="0"/>
              <a:t>Теория Е </a:t>
            </a:r>
            <a:r>
              <a:rPr lang="ru-RU" dirty="0"/>
              <a:t>стала доминирующей моделью организационных изменений в США. Затем она стала проникать в управленческую практику в Европе. Одна из главных причин подобной популярности – получение быстрых и существенных результатов, направленных на улучшение финансового состояния. Глобальная финансовая система делает перемены результатов корпорации немедленно доступными инвесторам, а инвесторы – это те финансовые институты, которым менеджеры должны показывать хорошие достижения.</a:t>
            </a:r>
          </a:p>
        </p:txBody>
      </p:sp>
    </p:spTree>
    <p:extLst>
      <p:ext uri="{BB962C8B-B14F-4D97-AF65-F5344CB8AC3E}">
        <p14:creationId xmlns:p14="http://schemas.microsoft.com/office/powerpoint/2010/main" val="3957650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Теория О</a:t>
            </a:r>
          </a:p>
        </p:txBody>
      </p:sp>
      <p:graphicFrame>
        <p:nvGraphicFramePr>
          <p:cNvPr id="8" name="Схема 7"/>
          <p:cNvGraphicFramePr/>
          <p:nvPr>
            <p:extLst>
              <p:ext uri="{D42A27DB-BD31-4B8C-83A1-F6EECF244321}">
                <p14:modId xmlns:p14="http://schemas.microsoft.com/office/powerpoint/2010/main" val="1927576408"/>
              </p:ext>
            </p:extLst>
          </p:nvPr>
        </p:nvGraphicFramePr>
        <p:xfrm>
          <a:off x="412466" y="1052736"/>
          <a:ext cx="842493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861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Теория О</a:t>
            </a:r>
          </a:p>
        </p:txBody>
      </p:sp>
      <p:sp>
        <p:nvSpPr>
          <p:cNvPr id="2" name="Прямоугольник 1"/>
          <p:cNvSpPr/>
          <p:nvPr/>
        </p:nvSpPr>
        <p:spPr>
          <a:xfrm>
            <a:off x="412466" y="1265122"/>
            <a:ext cx="8424936" cy="2862322"/>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Сторонники </a:t>
            </a:r>
            <a:r>
              <a:rPr lang="ru-RU" sz="2000" i="1" dirty="0"/>
              <a:t>Теории О, </a:t>
            </a:r>
            <a:r>
              <a:rPr lang="ru-RU" sz="2000" dirty="0"/>
              <a:t>такие, как </a:t>
            </a:r>
            <a:r>
              <a:rPr lang="en-US" sz="2000" dirty="0"/>
              <a:t>Peter </a:t>
            </a:r>
            <a:r>
              <a:rPr lang="en-US" sz="2000" dirty="0" err="1"/>
              <a:t>Senge</a:t>
            </a:r>
            <a:r>
              <a:rPr lang="ru-RU" sz="2000" dirty="0"/>
              <a:t>, считают, что акцент только на финансовом состоянии компании при проведении организационных изменений является ошибкой. </a:t>
            </a:r>
          </a:p>
          <a:p>
            <a:endParaRPr lang="ru-RU" sz="2000" dirty="0"/>
          </a:p>
          <a:p>
            <a:r>
              <a:rPr lang="ru-RU" sz="2000" dirty="0"/>
              <a:t>Постановка экономических целей во главу угла может помешать менеджменту обнаружить факторы, являющиеся критическими для экономического здоровья. </a:t>
            </a:r>
            <a:r>
              <a:rPr lang="ru-RU" sz="2000" dirty="0" err="1"/>
              <a:t>Senge</a:t>
            </a:r>
            <a:r>
              <a:rPr lang="ru-RU" sz="2000" dirty="0"/>
              <a:t> считает, что для развития организационных способностей необходимо обучение сотрудников и создание «обучающейся организации».</a:t>
            </a:r>
          </a:p>
        </p:txBody>
      </p:sp>
      <p:sp>
        <p:nvSpPr>
          <p:cNvPr id="8" name="Прямоугольник 7"/>
          <p:cNvSpPr/>
          <p:nvPr/>
        </p:nvSpPr>
        <p:spPr>
          <a:xfrm>
            <a:off x="3131840" y="4362747"/>
            <a:ext cx="5705562" cy="2246769"/>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Сторонники </a:t>
            </a:r>
            <a:r>
              <a:rPr lang="ru-RU" sz="2000" i="1" dirty="0"/>
              <a:t>Теории О </a:t>
            </a:r>
            <a:r>
              <a:rPr lang="ru-RU" sz="2000" dirty="0"/>
              <a:t>пытаются избегать радикальной реструктуризации и увольнений, которые характерны при использовании </a:t>
            </a:r>
            <a:r>
              <a:rPr lang="ru-RU" sz="2000" i="1" dirty="0"/>
              <a:t>Теории Е.</a:t>
            </a:r>
            <a:endParaRPr lang="ru-RU" sz="2000" dirty="0"/>
          </a:p>
          <a:p>
            <a:r>
              <a:rPr lang="ru-RU" sz="2000" i="1" dirty="0"/>
              <a:t>Теорию О </a:t>
            </a:r>
            <a:r>
              <a:rPr lang="ru-RU" sz="2000" dirty="0"/>
              <a:t>характеризует высокий уровень вовлечения работников и сотрудничества. Сотрудники вовлечены в идентификацию проблем и их решение. </a:t>
            </a:r>
          </a:p>
        </p:txBody>
      </p:sp>
      <p:pic>
        <p:nvPicPr>
          <p:cNvPr id="7170" name="Picture 2" descr="http://www.in-spirelsmagazine.co.uk/wp-content/uploads/2011/04/bigstock_Blank_Arrows_Directions_Chang_3343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85" y="4411838"/>
            <a:ext cx="2721354" cy="212418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15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611560" y="1213008"/>
            <a:ext cx="6408712" cy="1323439"/>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Простое изменение структуры и системы не меняет культуру. Культурные изменения требуют от менеджмента эмоционально вовлекать людей, чтобы новые структура и системы не встречали сопротивления.</a:t>
            </a:r>
          </a:p>
        </p:txBody>
      </p:sp>
      <p:sp>
        <p:nvSpPr>
          <p:cNvPr id="9"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Теория О</a:t>
            </a:r>
          </a:p>
        </p:txBody>
      </p:sp>
      <p:sp>
        <p:nvSpPr>
          <p:cNvPr id="10" name="Прямоугольник 9"/>
          <p:cNvSpPr/>
          <p:nvPr/>
        </p:nvSpPr>
        <p:spPr>
          <a:xfrm>
            <a:off x="1619672" y="3140968"/>
            <a:ext cx="7041511" cy="3170099"/>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В чистом виде </a:t>
            </a:r>
            <a:r>
              <a:rPr lang="ru-RU" sz="2000" i="1" dirty="0"/>
              <a:t>Теория О, </a:t>
            </a:r>
            <a:r>
              <a:rPr lang="ru-RU" sz="2000" dirty="0"/>
              <a:t>основанная на мягких методах проведения изменений, меньше распространена, чем </a:t>
            </a:r>
            <a:r>
              <a:rPr lang="ru-RU" sz="2000" i="1" dirty="0"/>
              <a:t>Теория Е, </a:t>
            </a:r>
            <a:r>
              <a:rPr lang="ru-RU" sz="2000" dirty="0"/>
              <a:t>основанная на жёстких методах, особенно в США. Фирмы, которые применяют </a:t>
            </a:r>
            <a:r>
              <a:rPr lang="ru-RU" sz="2000" i="1" dirty="0"/>
              <a:t>Теорию О</a:t>
            </a:r>
            <a:r>
              <a:rPr lang="ru-RU" sz="2000" dirty="0"/>
              <a:t>,</a:t>
            </a:r>
            <a:r>
              <a:rPr lang="ru-RU" sz="2000" i="1" dirty="0"/>
              <a:t> </a:t>
            </a:r>
            <a:r>
              <a:rPr lang="ru-RU" sz="2000" dirty="0"/>
              <a:t>очень часто имеют сильные долгосрочные психологические контракты со своими служащими.</a:t>
            </a:r>
          </a:p>
          <a:p>
            <a:r>
              <a:rPr lang="ru-RU" sz="2000" i="1" dirty="0"/>
              <a:t>Теория О </a:t>
            </a:r>
            <a:r>
              <a:rPr lang="ru-RU" sz="2000" dirty="0"/>
              <a:t>больше соответствует философии японских компаний. Она позволяет сохранить доверие и приверженность сотрудников компании, что, как правило, разрушается при использовании </a:t>
            </a:r>
            <a:r>
              <a:rPr lang="ru-RU" sz="2000" i="1" dirty="0"/>
              <a:t>Теории Е.</a:t>
            </a:r>
            <a:endParaRPr lang="ru-RU" sz="2000" dirty="0"/>
          </a:p>
        </p:txBody>
      </p:sp>
    </p:spTree>
    <p:extLst>
      <p:ext uri="{BB962C8B-B14F-4D97-AF65-F5344CB8AC3E}">
        <p14:creationId xmlns:p14="http://schemas.microsoft.com/office/powerpoint/2010/main" val="228073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395536" y="332656"/>
            <a:ext cx="8424936" cy="680121"/>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400" b="1" dirty="0">
                <a:solidFill>
                  <a:schemeClr val="bg1"/>
                </a:solidFill>
              </a:rPr>
              <a:t>Сравнительные анализ концепций организационных изменений</a:t>
            </a:r>
            <a:endParaRPr lang="ru-RU" sz="2400" b="1" dirty="0">
              <a:ln w="10541" cmpd="sng">
                <a:solidFill>
                  <a:schemeClr val="accent1">
                    <a:shade val="88000"/>
                    <a:satMod val="110000"/>
                  </a:schemeClr>
                </a:solidFill>
                <a:prstDash val="solid"/>
              </a:ln>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27862397"/>
              </p:ext>
            </p:extLst>
          </p:nvPr>
        </p:nvGraphicFramePr>
        <p:xfrm>
          <a:off x="448470" y="1124744"/>
          <a:ext cx="8352927" cy="5608320"/>
        </p:xfrm>
        <a:graphic>
          <a:graphicData uri="http://schemas.openxmlformats.org/drawingml/2006/table">
            <a:tbl>
              <a:tblPr bandRow="1">
                <a:tableStyleId>{8799B23B-EC83-4686-B30A-512413B5E67A}</a:tableStyleId>
              </a:tblPr>
              <a:tblGrid>
                <a:gridCol w="167525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509317">
                  <a:extLst>
                    <a:ext uri="{9D8B030D-6E8A-4147-A177-3AD203B41FA5}">
                      <a16:colId xmlns:a16="http://schemas.microsoft.com/office/drawing/2014/main" val="20002"/>
                    </a:ext>
                  </a:extLst>
                </a:gridCol>
              </a:tblGrid>
              <a:tr h="191770">
                <a:tc>
                  <a:txBody>
                    <a:bodyPr/>
                    <a:lstStyle/>
                    <a:p>
                      <a:pPr algn="ctr">
                        <a:lnSpc>
                          <a:spcPct val="115000"/>
                        </a:lnSpc>
                        <a:spcAft>
                          <a:spcPts val="0"/>
                        </a:spcAft>
                      </a:pPr>
                      <a:r>
                        <a:rPr lang="ru-RU" sz="2000" b="1" baseline="0" dirty="0" err="1">
                          <a:effectLst/>
                        </a:rPr>
                        <a:t>Характерис</a:t>
                      </a:r>
                      <a:r>
                        <a:rPr lang="ru-RU" sz="2000" b="1" baseline="0" dirty="0">
                          <a:effectLst/>
                        </a:rPr>
                        <a:t>-тики</a:t>
                      </a:r>
                      <a:endParaRPr lang="ru-RU" sz="2000" b="1" baseline="0" dirty="0">
                        <a:effectLst/>
                        <a:latin typeface="Calibri"/>
                        <a:ea typeface="Calibri"/>
                        <a:cs typeface="Times New Roman"/>
                      </a:endParaRPr>
                    </a:p>
                  </a:txBody>
                  <a:tcPr marL="25400" marR="25400" marT="0" marB="0" anchor="ctr"/>
                </a:tc>
                <a:tc>
                  <a:txBody>
                    <a:bodyPr/>
                    <a:lstStyle/>
                    <a:p>
                      <a:pPr algn="ctr">
                        <a:lnSpc>
                          <a:spcPct val="115000"/>
                        </a:lnSpc>
                        <a:spcAft>
                          <a:spcPts val="0"/>
                        </a:spcAft>
                      </a:pPr>
                      <a:r>
                        <a:rPr lang="ru-RU" sz="2000" b="1" baseline="0" dirty="0">
                          <a:effectLst/>
                        </a:rPr>
                        <a:t>Теория Е</a:t>
                      </a:r>
                      <a:endParaRPr lang="ru-RU" sz="2000" b="1" baseline="0" dirty="0">
                        <a:effectLst/>
                        <a:latin typeface="Calibri"/>
                        <a:ea typeface="Calibri"/>
                        <a:cs typeface="Times New Roman"/>
                      </a:endParaRPr>
                    </a:p>
                  </a:txBody>
                  <a:tcPr marL="25400" marR="25400" marT="0" marB="0" anchor="ctr"/>
                </a:tc>
                <a:tc>
                  <a:txBody>
                    <a:bodyPr/>
                    <a:lstStyle/>
                    <a:p>
                      <a:pPr algn="ctr">
                        <a:lnSpc>
                          <a:spcPct val="115000"/>
                        </a:lnSpc>
                        <a:spcAft>
                          <a:spcPts val="0"/>
                        </a:spcAft>
                      </a:pPr>
                      <a:r>
                        <a:rPr lang="ru-RU" sz="2000" b="1" baseline="0" dirty="0">
                          <a:effectLst/>
                        </a:rPr>
                        <a:t>Теория О</a:t>
                      </a:r>
                      <a:endParaRPr lang="ru-RU" sz="2000" b="1"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0"/>
                  </a:ext>
                </a:extLst>
              </a:tr>
              <a:tr h="224155">
                <a:tc>
                  <a:txBody>
                    <a:bodyPr/>
                    <a:lstStyle/>
                    <a:p>
                      <a:pPr algn="ctr">
                        <a:lnSpc>
                          <a:spcPct val="115000"/>
                        </a:lnSpc>
                        <a:spcAft>
                          <a:spcPts val="0"/>
                        </a:spcAft>
                      </a:pPr>
                      <a:r>
                        <a:rPr lang="ru-RU" sz="2000" baseline="0">
                          <a:effectLst/>
                        </a:rPr>
                        <a:t>Цель изменений</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Увеличение прибыли (экономические цели)</a:t>
                      </a:r>
                      <a:endParaRPr lang="ru-RU" sz="2000" baseline="0" dirty="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Развитие организационных способностей</a:t>
                      </a:r>
                      <a:endParaRPr lang="ru-RU" sz="2000"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1"/>
                  </a:ext>
                </a:extLst>
              </a:tr>
              <a:tr h="219710">
                <a:tc>
                  <a:txBody>
                    <a:bodyPr/>
                    <a:lstStyle/>
                    <a:p>
                      <a:pPr algn="ctr">
                        <a:lnSpc>
                          <a:spcPct val="115000"/>
                        </a:lnSpc>
                        <a:spcAft>
                          <a:spcPts val="0"/>
                        </a:spcAft>
                      </a:pPr>
                      <a:r>
                        <a:rPr lang="ru-RU" sz="2000" baseline="0">
                          <a:effectLst/>
                        </a:rPr>
                        <a:t>Лидерство</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a:effectLst/>
                        </a:rPr>
                        <a:t>Сверху вниз (автократичное)</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Участвующее (</a:t>
                      </a:r>
                      <a:r>
                        <a:rPr lang="ru-RU" sz="2000" baseline="0" dirty="0" err="1">
                          <a:effectLst/>
                        </a:rPr>
                        <a:t>партисипативное</a:t>
                      </a:r>
                      <a:r>
                        <a:rPr lang="ru-RU" sz="2000" baseline="0" dirty="0">
                          <a:effectLst/>
                        </a:rPr>
                        <a:t>)</a:t>
                      </a:r>
                      <a:endParaRPr lang="ru-RU" sz="2000"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2"/>
                  </a:ext>
                </a:extLst>
              </a:tr>
              <a:tr h="224155">
                <a:tc>
                  <a:txBody>
                    <a:bodyPr/>
                    <a:lstStyle/>
                    <a:p>
                      <a:pPr algn="ctr">
                        <a:lnSpc>
                          <a:spcPct val="115000"/>
                        </a:lnSpc>
                        <a:spcAft>
                          <a:spcPts val="0"/>
                        </a:spcAft>
                      </a:pPr>
                      <a:r>
                        <a:rPr lang="ru-RU" sz="2000" baseline="0">
                          <a:effectLst/>
                        </a:rPr>
                        <a:t>Объект изменений</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a:effectLst/>
                        </a:rPr>
                        <a:t>Структура и системы («жесткие» элементы)</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Организационная культура («мягкие» элементы)</a:t>
                      </a:r>
                      <a:endParaRPr lang="ru-RU" sz="2000"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3"/>
                  </a:ext>
                </a:extLst>
              </a:tr>
              <a:tr h="306070">
                <a:tc>
                  <a:txBody>
                    <a:bodyPr/>
                    <a:lstStyle/>
                    <a:p>
                      <a:pPr algn="ctr">
                        <a:lnSpc>
                          <a:spcPct val="115000"/>
                        </a:lnSpc>
                        <a:spcAft>
                          <a:spcPts val="0"/>
                        </a:spcAft>
                      </a:pPr>
                      <a:r>
                        <a:rPr lang="ru-RU" sz="2000" baseline="0" dirty="0">
                          <a:effectLst/>
                        </a:rPr>
                        <a:t>Планирование изменений</a:t>
                      </a:r>
                      <a:endParaRPr lang="ru-RU" sz="2000" baseline="0" dirty="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Программируемые и планируемые изменения</a:t>
                      </a:r>
                      <a:endParaRPr lang="ru-RU" sz="2000" baseline="0" dirty="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Спонтанные изменения (реакция на появляющиеся возможности)</a:t>
                      </a:r>
                      <a:endParaRPr lang="ru-RU" sz="2000"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4"/>
                  </a:ext>
                </a:extLst>
              </a:tr>
              <a:tr h="219710">
                <a:tc>
                  <a:txBody>
                    <a:bodyPr/>
                    <a:lstStyle/>
                    <a:p>
                      <a:pPr algn="ctr">
                        <a:lnSpc>
                          <a:spcPct val="115000"/>
                        </a:lnSpc>
                        <a:spcAft>
                          <a:spcPts val="0"/>
                        </a:spcAft>
                      </a:pPr>
                      <a:r>
                        <a:rPr lang="ru-RU" sz="2000" baseline="0">
                          <a:effectLst/>
                        </a:rPr>
                        <a:t>Мотивация изменений</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a:effectLst/>
                        </a:rPr>
                        <a:t>Финансовые стимулы</a:t>
                      </a:r>
                      <a:endParaRPr lang="ru-RU" sz="2000" baseline="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Сочетание разных стимулов</a:t>
                      </a:r>
                      <a:endParaRPr lang="ru-RU" sz="2000" baseline="0" dirty="0">
                        <a:effectLst/>
                        <a:latin typeface="Calibri"/>
                        <a:ea typeface="Calibri"/>
                        <a:cs typeface="Times New Roman"/>
                      </a:endParaRPr>
                    </a:p>
                  </a:txBody>
                  <a:tcPr marL="25400" marR="25400" marT="0" marB="0" anchor="ctr"/>
                </a:tc>
                <a:extLst>
                  <a:ext uri="{0D108BD9-81ED-4DB2-BD59-A6C34878D82A}">
                    <a16:rowId xmlns:a16="http://schemas.microsoft.com/office/drawing/2014/main" val="10005"/>
                  </a:ext>
                </a:extLst>
              </a:tr>
              <a:tr h="251460">
                <a:tc>
                  <a:txBody>
                    <a:bodyPr/>
                    <a:lstStyle/>
                    <a:p>
                      <a:pPr algn="ctr">
                        <a:lnSpc>
                          <a:spcPct val="115000"/>
                        </a:lnSpc>
                        <a:spcAft>
                          <a:spcPts val="0"/>
                        </a:spcAft>
                      </a:pPr>
                      <a:r>
                        <a:rPr lang="ru-RU" sz="2000" baseline="0" dirty="0">
                          <a:effectLst/>
                        </a:rPr>
                        <a:t>Участие консультантов</a:t>
                      </a:r>
                      <a:endParaRPr lang="ru-RU" sz="2000" baseline="0" dirty="0">
                        <a:effectLst/>
                        <a:latin typeface="Calibri"/>
                        <a:ea typeface="Calibri"/>
                        <a:cs typeface="Times New Roman"/>
                      </a:endParaRPr>
                    </a:p>
                  </a:txBody>
                  <a:tcPr marL="25400" marR="25400" marT="0" marB="0"/>
                </a:tc>
                <a:tc>
                  <a:txBody>
                    <a:bodyPr/>
                    <a:lstStyle/>
                    <a:p>
                      <a:pPr algn="l">
                        <a:lnSpc>
                          <a:spcPct val="115000"/>
                        </a:lnSpc>
                        <a:spcAft>
                          <a:spcPts val="0"/>
                        </a:spcAft>
                      </a:pPr>
                      <a:r>
                        <a:rPr lang="ru-RU" sz="2000" baseline="0" dirty="0">
                          <a:effectLst/>
                        </a:rPr>
                        <a:t>Консультанты используют готовые технологии и решения</a:t>
                      </a:r>
                      <a:endParaRPr lang="ru-RU" sz="2000" baseline="0" dirty="0">
                        <a:effectLst/>
                        <a:latin typeface="Calibri"/>
                        <a:ea typeface="Calibri"/>
                        <a:cs typeface="Times New Roman"/>
                      </a:endParaRPr>
                    </a:p>
                  </a:txBody>
                  <a:tcPr marL="25400" marR="25400" marT="0" marB="0" anchor="ctr"/>
                </a:tc>
                <a:tc>
                  <a:txBody>
                    <a:bodyPr/>
                    <a:lstStyle/>
                    <a:p>
                      <a:pPr algn="l">
                        <a:lnSpc>
                          <a:spcPct val="115000"/>
                        </a:lnSpc>
                        <a:spcAft>
                          <a:spcPts val="0"/>
                        </a:spcAft>
                      </a:pPr>
                      <a:r>
                        <a:rPr lang="ru-RU" sz="2000" baseline="0" dirty="0">
                          <a:effectLst/>
                        </a:rPr>
                        <a:t>Вовлечение сотрудников в процесс принятия решений</a:t>
                      </a:r>
                      <a:endParaRPr lang="ru-RU" sz="2000" baseline="0" dirty="0">
                        <a:effectLst/>
                        <a:latin typeface="Calibri"/>
                        <a:ea typeface="Calibri"/>
                        <a:cs typeface="Times New Roman"/>
                      </a:endParaRPr>
                    </a:p>
                  </a:txBody>
                  <a:tcPr marL="25400" marR="2540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81961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Сопротивление переменам</a:t>
            </a:r>
          </a:p>
        </p:txBody>
      </p:sp>
      <p:sp>
        <p:nvSpPr>
          <p:cNvPr id="2" name="Прямоугольник 1"/>
          <p:cNvSpPr/>
          <p:nvPr/>
        </p:nvSpPr>
        <p:spPr>
          <a:xfrm>
            <a:off x="539552" y="1268760"/>
            <a:ext cx="8064896" cy="707886"/>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i="1" dirty="0"/>
              <a:t>Сопротивление переменам</a:t>
            </a:r>
            <a:r>
              <a:rPr lang="ru-RU" sz="2000" b="1" dirty="0"/>
              <a:t> </a:t>
            </a:r>
            <a:r>
              <a:rPr lang="ru-RU" sz="2000" dirty="0"/>
              <a:t>– это установка или поведение, демонстрирующее нежелание проводить и поддерживать изменения.</a:t>
            </a:r>
          </a:p>
        </p:txBody>
      </p:sp>
      <p:sp>
        <p:nvSpPr>
          <p:cNvPr id="8" name="Прямоугольник 7"/>
          <p:cNvSpPr/>
          <p:nvPr/>
        </p:nvSpPr>
        <p:spPr>
          <a:xfrm>
            <a:off x="2447253" y="2348880"/>
            <a:ext cx="4251933" cy="707886"/>
          </a:xfrm>
          <a:prstGeom prst="rect">
            <a:avLst/>
          </a:prstGeom>
          <a:solidFill>
            <a:schemeClr val="accent3">
              <a:lumMod val="20000"/>
              <a:lumOff val="8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ru-RU" sz="2000" b="1" dirty="0"/>
              <a:t>Формы сопротивления изменениям</a:t>
            </a:r>
          </a:p>
          <a:p>
            <a:endParaRPr lang="ru-RU" sz="2000" dirty="0"/>
          </a:p>
        </p:txBody>
      </p:sp>
      <p:sp>
        <p:nvSpPr>
          <p:cNvPr id="10" name="Прямоугольник 9"/>
          <p:cNvSpPr/>
          <p:nvPr/>
        </p:nvSpPr>
        <p:spPr>
          <a:xfrm>
            <a:off x="527333" y="3423320"/>
            <a:ext cx="3594363" cy="2031325"/>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Пассивное сопротивление – </a:t>
            </a:r>
            <a:r>
              <a:rPr lang="ru-RU" dirty="0"/>
              <a:t> более или менее скрытое неприятия перемен, </a:t>
            </a:r>
          </a:p>
          <a:p>
            <a:r>
              <a:rPr lang="ru-RU" dirty="0"/>
              <a:t>выражающееся в виде абсентеизма, снижения производительности или желания перейти на другую работ.</a:t>
            </a:r>
          </a:p>
        </p:txBody>
      </p:sp>
      <p:sp>
        <p:nvSpPr>
          <p:cNvPr id="11" name="Прямоугольник 10"/>
          <p:cNvSpPr/>
          <p:nvPr/>
        </p:nvSpPr>
        <p:spPr>
          <a:xfrm>
            <a:off x="4745922" y="3423320"/>
            <a:ext cx="3858526" cy="2031325"/>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b="1" i="1" dirty="0"/>
              <a:t>Активное сопротивление </a:t>
            </a:r>
            <a:r>
              <a:rPr lang="ru-RU" dirty="0"/>
              <a:t>в виде  открытого выступления против перестройки (например, в виде забастовки, явного уклонения от внедрения новшеств).</a:t>
            </a:r>
          </a:p>
          <a:p>
            <a:endParaRPr lang="ru-RU" b="1" dirty="0"/>
          </a:p>
          <a:p>
            <a:endParaRPr lang="ru-RU" dirty="0"/>
          </a:p>
        </p:txBody>
      </p:sp>
      <p:cxnSp>
        <p:nvCxnSpPr>
          <p:cNvPr id="13" name="Прямая со стрелкой 12"/>
          <p:cNvCxnSpPr>
            <a:endCxn id="10" idx="0"/>
          </p:cNvCxnSpPr>
          <p:nvPr/>
        </p:nvCxnSpPr>
        <p:spPr>
          <a:xfrm flipH="1">
            <a:off x="2324515" y="3118394"/>
            <a:ext cx="2247485" cy="30492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572000" y="3118394"/>
            <a:ext cx="2127186" cy="30492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2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57606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b="1" dirty="0">
                <a:solidFill>
                  <a:schemeClr val="bg1"/>
                </a:solidFill>
              </a:rPr>
              <a:t>Скрытое противодействие и сила инерции</a:t>
            </a:r>
          </a:p>
        </p:txBody>
      </p:sp>
      <p:sp>
        <p:nvSpPr>
          <p:cNvPr id="2" name="Прямоугольник 1"/>
          <p:cNvSpPr/>
          <p:nvPr/>
        </p:nvSpPr>
        <p:spPr>
          <a:xfrm>
            <a:off x="467544" y="1196752"/>
            <a:ext cx="8288852" cy="9233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ru-RU" b="1" i="1" dirty="0"/>
              <a:t>Скрытое противодействие </a:t>
            </a:r>
            <a:r>
              <a:rPr lang="ru-RU" i="1" dirty="0"/>
              <a:t>– </a:t>
            </a:r>
            <a:r>
              <a:rPr lang="ru-RU" dirty="0"/>
              <a:t>это</a:t>
            </a:r>
            <a:r>
              <a:rPr lang="ru-RU" i="1" dirty="0"/>
              <a:t> </a:t>
            </a:r>
            <a:r>
              <a:rPr lang="ru-RU" dirty="0"/>
              <a:t>попытки воспрепятствовать изменениям, не выражая открытого недовольства. Симптомы негативного отношения к преобразованиям включают в себя:</a:t>
            </a:r>
          </a:p>
        </p:txBody>
      </p:sp>
      <p:sp>
        <p:nvSpPr>
          <p:cNvPr id="16" name="Прямоугольник 15"/>
          <p:cNvSpPr/>
          <p:nvPr/>
        </p:nvSpPr>
        <p:spPr>
          <a:xfrm>
            <a:off x="1120180" y="2276872"/>
            <a:ext cx="7191672" cy="646331"/>
          </a:xfrm>
          <a:prstGeom prst="rect">
            <a:avLst/>
          </a:prstGeom>
          <a:solidFill>
            <a:schemeClr val="bg1">
              <a:lumMod val="95000"/>
            </a:schemeClr>
          </a:solidFill>
        </p:spPr>
        <p:txBody>
          <a:bodyPr wrap="square">
            <a:spAutoFit/>
          </a:bodyPr>
          <a:lstStyle/>
          <a:p>
            <a:r>
              <a:rPr lang="ru-RU" dirty="0"/>
              <a:t>Отмечается </a:t>
            </a:r>
            <a:r>
              <a:rPr lang="ru-RU" b="1" i="1" dirty="0"/>
              <a:t>устойчивость функционирующих в организациях механизмов</a:t>
            </a:r>
            <a:r>
              <a:rPr lang="ru-RU" dirty="0"/>
              <a:t> (даже в условиях усиливающего внешнего давления). </a:t>
            </a:r>
          </a:p>
        </p:txBody>
      </p:sp>
      <p:sp>
        <p:nvSpPr>
          <p:cNvPr id="17" name="Прямоугольник 16"/>
          <p:cNvSpPr/>
          <p:nvPr/>
        </p:nvSpPr>
        <p:spPr>
          <a:xfrm>
            <a:off x="5796136" y="3907350"/>
            <a:ext cx="2899088"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t>Внешними ограничениями.</a:t>
            </a:r>
            <a:r>
              <a:rPr lang="ru-RU" b="1" dirty="0"/>
              <a:t> </a:t>
            </a:r>
            <a:r>
              <a:rPr lang="ru-RU" dirty="0"/>
              <a:t>Правовые и экономические барьеры на входе в новые отрасли; отсутствие внешней информации; отсутствие понимания необходимости изменений.</a:t>
            </a:r>
          </a:p>
        </p:txBody>
      </p:sp>
      <p:sp>
        <p:nvSpPr>
          <p:cNvPr id="18" name="Прямоугольник 17"/>
          <p:cNvSpPr/>
          <p:nvPr/>
        </p:nvSpPr>
        <p:spPr>
          <a:xfrm>
            <a:off x="611560" y="3861048"/>
            <a:ext cx="4464496"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solidFill>
                  <a:prstClr val="black"/>
                </a:solidFill>
              </a:rPr>
              <a:t>Внутренними ограничениями.</a:t>
            </a:r>
            <a:r>
              <a:rPr lang="ru-RU" b="1" dirty="0">
                <a:solidFill>
                  <a:prstClr val="black"/>
                </a:solidFill>
              </a:rPr>
              <a:t> </a:t>
            </a:r>
            <a:r>
              <a:rPr lang="ru-RU" dirty="0">
                <a:solidFill>
                  <a:prstClr val="black"/>
                </a:solidFill>
              </a:rPr>
              <a:t>Инвестиции в оборудование и работников, которые не могут быть изъяты; дефицит информации, получаемой лицами, принимающими решения; внутренняя политика (прежде всего относящаяся к собственным интересам); история организации и прецеденты;</a:t>
            </a:r>
          </a:p>
        </p:txBody>
      </p:sp>
      <p:sp>
        <p:nvSpPr>
          <p:cNvPr id="19" name="Прямоугольник 18"/>
          <p:cNvSpPr/>
          <p:nvPr/>
        </p:nvSpPr>
        <p:spPr>
          <a:xfrm>
            <a:off x="2293032" y="3175702"/>
            <a:ext cx="4952648" cy="461665"/>
          </a:xfrm>
          <a:prstGeom prst="rect">
            <a:avLst/>
          </a:prstGeom>
          <a:solidFill>
            <a:schemeClr val="accent3">
              <a:lumMod val="40000"/>
              <a:lumOff val="6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ru-RU" sz="2400" b="1" dirty="0">
                <a:solidFill>
                  <a:prstClr val="black"/>
                </a:solidFill>
              </a:rPr>
              <a:t>Сила инерции определяется:</a:t>
            </a:r>
          </a:p>
        </p:txBody>
      </p:sp>
      <p:cxnSp>
        <p:nvCxnSpPr>
          <p:cNvPr id="20" name="Прямая соединительная линия 19"/>
          <p:cNvCxnSpPr>
            <a:stCxn id="19" idx="2"/>
            <a:endCxn id="18" idx="0"/>
          </p:cNvCxnSpPr>
          <p:nvPr/>
        </p:nvCxnSpPr>
        <p:spPr>
          <a:xfrm flipH="1">
            <a:off x="2843808" y="3637367"/>
            <a:ext cx="1925548" cy="22368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9" idx="2"/>
            <a:endCxn id="17" idx="0"/>
          </p:cNvCxnSpPr>
          <p:nvPr/>
        </p:nvCxnSpPr>
        <p:spPr>
          <a:xfrm>
            <a:off x="4769356" y="3637367"/>
            <a:ext cx="2476324" cy="269983"/>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72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323528" y="332656"/>
            <a:ext cx="8428478" cy="360040"/>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Сопротивление изменениям</a:t>
            </a:r>
          </a:p>
        </p:txBody>
      </p:sp>
      <p:sp>
        <p:nvSpPr>
          <p:cNvPr id="8" name="Прямоугольник 7"/>
          <p:cNvSpPr/>
          <p:nvPr/>
        </p:nvSpPr>
        <p:spPr>
          <a:xfrm>
            <a:off x="1331640" y="764704"/>
            <a:ext cx="7404066" cy="646331"/>
          </a:xfrm>
          <a:prstGeom prst="rect">
            <a:avLst/>
          </a:prstGeom>
          <a:ln>
            <a:solidFill>
              <a:schemeClr val="accent3">
                <a:lumMod val="75000"/>
              </a:schemeClr>
            </a:solidFill>
          </a:ln>
        </p:spPr>
        <p:txBody>
          <a:bodyPr wrap="square">
            <a:spAutoFit/>
          </a:bodyPr>
          <a:lstStyle/>
          <a:p>
            <a:r>
              <a:rPr lang="ru-RU" dirty="0">
                <a:solidFill>
                  <a:prstClr val="black"/>
                </a:solidFill>
              </a:rPr>
              <a:t>Отказ от использования новых систем или процедур.</a:t>
            </a:r>
            <a:r>
              <a:rPr lang="ru-RU" dirty="0"/>
              <a:t> Нежелание менеджеров санкционировать обучение сотрудников.</a:t>
            </a:r>
          </a:p>
        </p:txBody>
      </p:sp>
      <p:sp>
        <p:nvSpPr>
          <p:cNvPr id="9" name="Прямоугольник 8"/>
          <p:cNvSpPr/>
          <p:nvPr/>
        </p:nvSpPr>
        <p:spPr>
          <a:xfrm>
            <a:off x="1331640" y="1524615"/>
            <a:ext cx="7375112" cy="646331"/>
          </a:xfrm>
          <a:prstGeom prst="rect">
            <a:avLst/>
          </a:prstGeom>
          <a:ln>
            <a:solidFill>
              <a:schemeClr val="accent3">
                <a:lumMod val="75000"/>
              </a:schemeClr>
            </a:solidFill>
          </a:ln>
        </p:spPr>
        <p:txBody>
          <a:bodyPr wrap="square">
            <a:spAutoFit/>
          </a:bodyPr>
          <a:lstStyle/>
          <a:p>
            <a:pPr lvl="0"/>
            <a:r>
              <a:rPr lang="ru-RU" dirty="0">
                <a:solidFill>
                  <a:prstClr val="black"/>
                </a:solidFill>
              </a:rPr>
              <a:t>Отвлечение ресурсов – распыление средств из бюджета на выполнение других проектов;</a:t>
            </a:r>
          </a:p>
        </p:txBody>
      </p:sp>
      <p:sp>
        <p:nvSpPr>
          <p:cNvPr id="10" name="Прямоугольник 9"/>
          <p:cNvSpPr/>
          <p:nvPr/>
        </p:nvSpPr>
        <p:spPr>
          <a:xfrm>
            <a:off x="1331641" y="2200537"/>
            <a:ext cx="7391307" cy="369332"/>
          </a:xfrm>
          <a:prstGeom prst="rect">
            <a:avLst/>
          </a:prstGeom>
          <a:ln>
            <a:solidFill>
              <a:schemeClr val="accent3">
                <a:lumMod val="75000"/>
              </a:schemeClr>
            </a:solidFill>
          </a:ln>
        </p:spPr>
        <p:txBody>
          <a:bodyPr wrap="square">
            <a:spAutoFit/>
          </a:bodyPr>
          <a:lstStyle/>
          <a:p>
            <a:pPr lvl="0"/>
            <a:r>
              <a:rPr lang="ru-RU" dirty="0">
                <a:solidFill>
                  <a:prstClr val="black"/>
                </a:solidFill>
              </a:rPr>
              <a:t>Использование инерции; Ограниченное влияние агентов изменений.</a:t>
            </a:r>
          </a:p>
        </p:txBody>
      </p:sp>
      <p:sp>
        <p:nvSpPr>
          <p:cNvPr id="11" name="Прямоугольник 10"/>
          <p:cNvSpPr/>
          <p:nvPr/>
        </p:nvSpPr>
        <p:spPr>
          <a:xfrm>
            <a:off x="1331641" y="2613581"/>
            <a:ext cx="7420365" cy="923330"/>
          </a:xfrm>
          <a:prstGeom prst="rect">
            <a:avLst/>
          </a:prstGeom>
          <a:ln>
            <a:solidFill>
              <a:schemeClr val="accent3">
                <a:lumMod val="75000"/>
              </a:schemeClr>
            </a:solidFill>
          </a:ln>
        </p:spPr>
        <p:txBody>
          <a:bodyPr wrap="square">
            <a:spAutoFit/>
          </a:bodyPr>
          <a:lstStyle/>
          <a:p>
            <a:pPr lvl="0"/>
            <a:r>
              <a:rPr lang="ru-RU" dirty="0">
                <a:solidFill>
                  <a:prstClr val="black"/>
                </a:solidFill>
              </a:rPr>
              <a:t>Распыление энергии – сотрудники проводят исследования, собирают данные, анализируют их и составляют отчеты, отправляются в зарубежные командировки;</a:t>
            </a:r>
          </a:p>
        </p:txBody>
      </p:sp>
      <p:sp>
        <p:nvSpPr>
          <p:cNvPr id="12" name="Прямоугольник 11"/>
          <p:cNvSpPr/>
          <p:nvPr/>
        </p:nvSpPr>
        <p:spPr>
          <a:xfrm>
            <a:off x="1331641" y="3644837"/>
            <a:ext cx="7420365" cy="369332"/>
          </a:xfrm>
          <a:prstGeom prst="rect">
            <a:avLst/>
          </a:prstGeom>
          <a:ln>
            <a:solidFill>
              <a:schemeClr val="accent3">
                <a:lumMod val="75000"/>
              </a:schemeClr>
            </a:solidFill>
          </a:ln>
        </p:spPr>
        <p:txBody>
          <a:bodyPr wrap="square">
            <a:spAutoFit/>
          </a:bodyPr>
          <a:lstStyle/>
          <a:p>
            <a:pPr lvl="0"/>
            <a:r>
              <a:rPr lang="ru-RU" dirty="0">
                <a:solidFill>
                  <a:prstClr val="black"/>
                </a:solidFill>
              </a:rPr>
              <a:t>Нежелание учиться и использование по возможности старых систем;</a:t>
            </a:r>
          </a:p>
        </p:txBody>
      </p:sp>
      <p:sp>
        <p:nvSpPr>
          <p:cNvPr id="13" name="Прямоугольник 12"/>
          <p:cNvSpPr/>
          <p:nvPr/>
        </p:nvSpPr>
        <p:spPr>
          <a:xfrm>
            <a:off x="1331640" y="4138438"/>
            <a:ext cx="7470567" cy="369332"/>
          </a:xfrm>
          <a:prstGeom prst="rect">
            <a:avLst/>
          </a:prstGeom>
          <a:ln>
            <a:solidFill>
              <a:schemeClr val="accent3">
                <a:lumMod val="75000"/>
              </a:schemeClr>
            </a:solidFill>
          </a:ln>
        </p:spPr>
        <p:txBody>
          <a:bodyPr wrap="square">
            <a:spAutoFit/>
          </a:bodyPr>
          <a:lstStyle/>
          <a:p>
            <a:pPr lvl="0"/>
            <a:r>
              <a:rPr lang="ru-RU" dirty="0">
                <a:solidFill>
                  <a:prstClr val="black"/>
                </a:solidFill>
              </a:rPr>
              <a:t>Отсутствие на собраниях, посвященных обсуждению проекта;</a:t>
            </a:r>
          </a:p>
        </p:txBody>
      </p:sp>
      <p:sp>
        <p:nvSpPr>
          <p:cNvPr id="14" name="Прямоугольник 13"/>
          <p:cNvSpPr/>
          <p:nvPr/>
        </p:nvSpPr>
        <p:spPr>
          <a:xfrm>
            <a:off x="1331641" y="4649454"/>
            <a:ext cx="7485497" cy="923330"/>
          </a:xfrm>
          <a:prstGeom prst="rect">
            <a:avLst/>
          </a:prstGeom>
          <a:ln>
            <a:solidFill>
              <a:schemeClr val="accent3">
                <a:lumMod val="75000"/>
              </a:schemeClr>
            </a:solidFill>
          </a:ln>
        </p:spPr>
        <p:txBody>
          <a:bodyPr wrap="square">
            <a:spAutoFit/>
          </a:bodyPr>
          <a:lstStyle/>
          <a:p>
            <a:pPr lvl="0"/>
            <a:r>
              <a:rPr lang="ru-RU" dirty="0">
                <a:solidFill>
                  <a:prstClr val="black"/>
                </a:solidFill>
              </a:rPr>
              <a:t>Поиск ошибок и критика. Затягивание дискуссий и требование дополнительной информации. Распространений слухов среди сторонников изменений.</a:t>
            </a:r>
          </a:p>
        </p:txBody>
      </p:sp>
      <p:sp>
        <p:nvSpPr>
          <p:cNvPr id="2" name="Прямоугольник 1"/>
          <p:cNvSpPr/>
          <p:nvPr/>
        </p:nvSpPr>
        <p:spPr>
          <a:xfrm>
            <a:off x="1331641" y="6040194"/>
            <a:ext cx="7485497" cy="646331"/>
          </a:xfrm>
          <a:prstGeom prst="rect">
            <a:avLst/>
          </a:prstGeom>
          <a:ln>
            <a:solidFill>
              <a:schemeClr val="accent3">
                <a:lumMod val="75000"/>
              </a:schemeClr>
            </a:solidFill>
          </a:ln>
        </p:spPr>
        <p:txBody>
          <a:bodyPr wrap="square">
            <a:spAutoFit/>
          </a:bodyPr>
          <a:lstStyle/>
          <a:p>
            <a:pPr lvl="0"/>
            <a:r>
              <a:rPr lang="ru-RU" dirty="0">
                <a:solidFill>
                  <a:prstClr val="black"/>
                </a:solidFill>
              </a:rPr>
              <a:t>Намеренно неверное использование данных и у</a:t>
            </a:r>
            <a:r>
              <a:rPr lang="ru-RU" dirty="0"/>
              <a:t>вязка решения с другими вопросами</a:t>
            </a:r>
            <a:r>
              <a:rPr lang="ru-RU" dirty="0">
                <a:solidFill>
                  <a:prstClr val="black"/>
                </a:solidFill>
              </a:rPr>
              <a:t>;</a:t>
            </a:r>
          </a:p>
        </p:txBody>
      </p:sp>
      <p:sp>
        <p:nvSpPr>
          <p:cNvPr id="16" name="Прямоугольник 15"/>
          <p:cNvSpPr/>
          <p:nvPr/>
        </p:nvSpPr>
        <p:spPr>
          <a:xfrm>
            <a:off x="1331641" y="5587961"/>
            <a:ext cx="7488127" cy="369332"/>
          </a:xfrm>
          <a:prstGeom prst="rect">
            <a:avLst/>
          </a:prstGeom>
          <a:ln>
            <a:solidFill>
              <a:schemeClr val="accent3">
                <a:lumMod val="75000"/>
              </a:schemeClr>
            </a:solidFill>
          </a:ln>
        </p:spPr>
        <p:txBody>
          <a:bodyPr wrap="square">
            <a:spAutoFit/>
          </a:bodyPr>
          <a:lstStyle/>
          <a:p>
            <a:pPr lvl="0"/>
            <a:r>
              <a:rPr lang="ru-RU" dirty="0">
                <a:solidFill>
                  <a:prstClr val="black"/>
                </a:solidFill>
              </a:rPr>
              <a:t>Занятие позиции «Все это уже было. И ничего не изменилось»;</a:t>
            </a:r>
          </a:p>
        </p:txBody>
      </p:sp>
      <p:sp>
        <p:nvSpPr>
          <p:cNvPr id="17" name="Прямоугольник 16"/>
          <p:cNvSpPr/>
          <p:nvPr/>
        </p:nvSpPr>
        <p:spPr>
          <a:xfrm>
            <a:off x="451622" y="764705"/>
            <a:ext cx="461665" cy="5834788"/>
          </a:xfrm>
          <a:prstGeom prst="rect">
            <a:avLst/>
          </a:prstGeom>
          <a:solidFill>
            <a:schemeClr val="accent3">
              <a:lumMod val="40000"/>
              <a:lumOff val="60000"/>
            </a:schemeClr>
          </a:solidFill>
          <a:ln>
            <a:solidFill>
              <a:schemeClr val="accent3">
                <a:lumMod val="75000"/>
              </a:schemeClr>
            </a:solidFill>
          </a:ln>
        </p:spPr>
        <p:txBody>
          <a:bodyPr vert="vert270" wrap="square" anchor="ctr">
            <a:spAutoFit/>
          </a:bodyPr>
          <a:lstStyle/>
          <a:p>
            <a:pPr algn="ctr"/>
            <a:r>
              <a:rPr lang="ru-RU" b="1" dirty="0"/>
              <a:t>Симптомы негативного отношения к преобразованиям </a:t>
            </a:r>
          </a:p>
        </p:txBody>
      </p:sp>
      <p:cxnSp>
        <p:nvCxnSpPr>
          <p:cNvPr id="19" name="Прямая соединительная линия 18"/>
          <p:cNvCxnSpPr/>
          <p:nvPr/>
        </p:nvCxnSpPr>
        <p:spPr>
          <a:xfrm>
            <a:off x="1084820" y="1087869"/>
            <a:ext cx="0" cy="527549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1084820" y="6363359"/>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1067026" y="5772627"/>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1109664" y="5130544"/>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1084821" y="4323104"/>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1062880" y="3829503"/>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913287" y="3075246"/>
            <a:ext cx="44734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1084821" y="2385203"/>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1084821" y="1847780"/>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1058734" y="1087869"/>
            <a:ext cx="2468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031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600" b="1" dirty="0">
                <a:solidFill>
                  <a:schemeClr val="bg1"/>
                </a:solidFill>
              </a:rPr>
              <a:t>Источники сопротивления изменениям</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683568" y="2060848"/>
            <a:ext cx="3168352"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solidFill>
                  <a:prstClr val="black"/>
                </a:solidFill>
              </a:rPr>
              <a:t>Изменения</a:t>
            </a:r>
            <a:r>
              <a:rPr lang="ru-RU" dirty="0"/>
              <a:t>, которые индивид имеет возможность принять или отклонить. </a:t>
            </a:r>
          </a:p>
          <a:p>
            <a:endParaRPr lang="ru-RU" dirty="0"/>
          </a:p>
          <a:p>
            <a:endParaRPr lang="ru-RU" dirty="0"/>
          </a:p>
        </p:txBody>
      </p:sp>
      <p:sp>
        <p:nvSpPr>
          <p:cNvPr id="8" name="Прямоугольник 7"/>
          <p:cNvSpPr/>
          <p:nvPr/>
        </p:nvSpPr>
        <p:spPr>
          <a:xfrm>
            <a:off x="2875827" y="1222802"/>
            <a:ext cx="3392346" cy="461665"/>
          </a:xfrm>
          <a:prstGeom prst="rect">
            <a:avLst/>
          </a:prstGeom>
          <a:solidFill>
            <a:schemeClr val="accent3">
              <a:lumMod val="40000"/>
              <a:lumOff val="6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b="1" dirty="0">
                <a:solidFill>
                  <a:prstClr val="black"/>
                </a:solidFill>
              </a:rPr>
              <a:t>Изменения</a:t>
            </a:r>
            <a:endParaRPr lang="ru-RU" sz="2400" b="1" dirty="0"/>
          </a:p>
        </p:txBody>
      </p:sp>
      <p:sp>
        <p:nvSpPr>
          <p:cNvPr id="9" name="Прямоугольник 8"/>
          <p:cNvSpPr/>
          <p:nvPr/>
        </p:nvSpPr>
        <p:spPr>
          <a:xfrm>
            <a:off x="4283968" y="2058863"/>
            <a:ext cx="4471123"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solidFill>
                  <a:prstClr val="black"/>
                </a:solidFill>
              </a:rPr>
              <a:t>Изменения, неподвластные контролю работника (угрозы экономической безопасности или статусу рабочего места (включая символические факторы), неопределенность и возросшая сложность. </a:t>
            </a:r>
          </a:p>
        </p:txBody>
      </p:sp>
      <p:cxnSp>
        <p:nvCxnSpPr>
          <p:cNvPr id="11" name="Прямая со стрелкой 10"/>
          <p:cNvCxnSpPr/>
          <p:nvPr/>
        </p:nvCxnSpPr>
        <p:spPr>
          <a:xfrm flipH="1">
            <a:off x="2189053" y="1753937"/>
            <a:ext cx="2247485" cy="30492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436538" y="1753937"/>
            <a:ext cx="2127186" cy="30492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www.catherinehassett.ie/communities/4/004/010/013/474/images/4563985975.sw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792" y="3733076"/>
            <a:ext cx="4272351" cy="280220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4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2" name="Прямоугольник 1"/>
          <p:cNvSpPr/>
          <p:nvPr/>
        </p:nvSpPr>
        <p:spPr>
          <a:xfrm>
            <a:off x="539552" y="1268760"/>
            <a:ext cx="6912768" cy="1631216"/>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Элементы организации, на изменение которых направлены усилия менеджеров, образуют </a:t>
            </a:r>
            <a:r>
              <a:rPr lang="ru-RU" sz="2000" b="1" i="1" dirty="0"/>
              <a:t>содержание преобразований</a:t>
            </a:r>
            <a:r>
              <a:rPr lang="ru-RU" sz="2000" b="1" dirty="0"/>
              <a:t>, </a:t>
            </a:r>
            <a:r>
              <a:rPr lang="ru-RU" sz="2000" dirty="0"/>
              <a:t>например, смена стратегических ориентиров, технические изменения, организация производства нового товара или укрепление отношений с поставщиками или потребителями. </a:t>
            </a:r>
          </a:p>
        </p:txBody>
      </p:sp>
      <p:sp>
        <p:nvSpPr>
          <p:cNvPr id="8" name="Прямоугольник 7"/>
          <p:cNvSpPr/>
          <p:nvPr/>
        </p:nvSpPr>
        <p:spPr>
          <a:xfrm>
            <a:off x="3779912" y="4149080"/>
            <a:ext cx="5040560" cy="1015663"/>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sz="2000" b="1" i="1" dirty="0">
                <a:solidFill>
                  <a:prstClr val="black"/>
                </a:solidFill>
              </a:rPr>
              <a:t>Процесс изменений</a:t>
            </a:r>
            <a:r>
              <a:rPr lang="ru-RU" sz="2000" b="1" dirty="0">
                <a:solidFill>
                  <a:prstClr val="black"/>
                </a:solidFill>
              </a:rPr>
              <a:t> </a:t>
            </a:r>
            <a:r>
              <a:rPr lang="ru-RU" sz="2000" dirty="0">
                <a:solidFill>
                  <a:prstClr val="black"/>
                </a:solidFill>
              </a:rPr>
              <a:t>– это сведения о том, как они реализуются, и что при этом происходит.</a:t>
            </a:r>
          </a:p>
        </p:txBody>
      </p:sp>
      <p:sp>
        <p:nvSpPr>
          <p:cNvPr id="10"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3200" b="1" dirty="0">
                <a:solidFill>
                  <a:schemeClr val="bg1"/>
                </a:solidFill>
              </a:rPr>
              <a:t>Организационные изменения: структура</a:t>
            </a:r>
            <a:endParaRPr lang="ru-RU" sz="3200" b="1" dirty="0">
              <a:ln w="10541" cmpd="sng">
                <a:solidFill>
                  <a:schemeClr val="accent1">
                    <a:shade val="88000"/>
                    <a:satMod val="110000"/>
                  </a:schemeClr>
                </a:solidFill>
                <a:prstDash val="solid"/>
              </a:ln>
              <a:solidFill>
                <a:schemeClr val="bg1"/>
              </a:solidFill>
            </a:endParaRPr>
          </a:p>
        </p:txBody>
      </p:sp>
      <p:pic>
        <p:nvPicPr>
          <p:cNvPr id="5122" name="Picture 2" descr="http://buxgalteria.com/public/images/180684401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6992"/>
            <a:ext cx="3096344" cy="30963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4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Источники сопротивления со стороны персонала:</a:t>
            </a:r>
          </a:p>
        </p:txBody>
      </p:sp>
      <p:graphicFrame>
        <p:nvGraphicFramePr>
          <p:cNvPr id="10" name="Схема 9"/>
          <p:cNvGraphicFramePr/>
          <p:nvPr>
            <p:extLst>
              <p:ext uri="{D42A27DB-BD31-4B8C-83A1-F6EECF244321}">
                <p14:modId xmlns:p14="http://schemas.microsoft.com/office/powerpoint/2010/main" val="2841109498"/>
              </p:ext>
            </p:extLst>
          </p:nvPr>
        </p:nvGraphicFramePr>
        <p:xfrm>
          <a:off x="611560" y="908720"/>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1138778" y="1101316"/>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200487" y="2060848"/>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134494" y="4419043"/>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093131" y="5085184"/>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66770" y="5877272"/>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4781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2231270695"/>
              </p:ext>
            </p:extLst>
          </p:nvPr>
        </p:nvGraphicFramePr>
        <p:xfrm>
          <a:off x="467544" y="980728"/>
          <a:ext cx="8208912" cy="5705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Источники сопротивления со стороны персонала:</a:t>
            </a:r>
          </a:p>
        </p:txBody>
      </p:sp>
      <p:sp>
        <p:nvSpPr>
          <p:cNvPr id="11" name="Прямоугольник 10"/>
          <p:cNvSpPr/>
          <p:nvPr/>
        </p:nvSpPr>
        <p:spPr>
          <a:xfrm>
            <a:off x="991626" y="1149896"/>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965405" y="1844824"/>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965405" y="2852936"/>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969548" y="3309375"/>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965405" y="5877272"/>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005552" y="4365104"/>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945602" y="3837620"/>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3997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1057811676"/>
              </p:ext>
            </p:extLst>
          </p:nvPr>
        </p:nvGraphicFramePr>
        <p:xfrm>
          <a:off x="467544" y="1052736"/>
          <a:ext cx="8208912" cy="152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50405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Источники сопротивления со стороны персонала:</a:t>
            </a:r>
          </a:p>
        </p:txBody>
      </p:sp>
      <p:sp>
        <p:nvSpPr>
          <p:cNvPr id="11" name="Прямоугольник 10"/>
          <p:cNvSpPr/>
          <p:nvPr/>
        </p:nvSpPr>
        <p:spPr>
          <a:xfrm>
            <a:off x="970220" y="1171600"/>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944153" y="2035696"/>
            <a:ext cx="72008" cy="9716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0428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93610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Причины сопротивления изменениям </a:t>
            </a:r>
            <a:br>
              <a:rPr lang="ru-RU" sz="2800" b="1" dirty="0">
                <a:solidFill>
                  <a:schemeClr val="bg1"/>
                </a:solidFill>
              </a:rPr>
            </a:br>
            <a:r>
              <a:rPr lang="ru-RU" sz="2800" b="1" dirty="0">
                <a:solidFill>
                  <a:schemeClr val="bg1"/>
                </a:solidFill>
              </a:rPr>
              <a:t>(по Дж. </a:t>
            </a:r>
            <a:r>
              <a:rPr lang="ru-RU" sz="2800" b="1" dirty="0" err="1">
                <a:solidFill>
                  <a:schemeClr val="bg1"/>
                </a:solidFill>
              </a:rPr>
              <a:t>Коттеру</a:t>
            </a:r>
            <a:r>
              <a:rPr lang="ru-RU" sz="2800" b="1" dirty="0">
                <a:solidFill>
                  <a:schemeClr val="bg1"/>
                </a:solidFill>
              </a:rPr>
              <a:t> и Л. </a:t>
            </a:r>
            <a:r>
              <a:rPr lang="ru-RU" sz="2800" b="1" dirty="0" err="1">
                <a:solidFill>
                  <a:schemeClr val="bg1"/>
                </a:solidFill>
              </a:rPr>
              <a:t>Шлезингеру</a:t>
            </a:r>
            <a:r>
              <a:rPr lang="ru-RU" sz="2800" b="1" dirty="0">
                <a:solidFill>
                  <a:schemeClr val="bg1"/>
                </a:solidFill>
              </a:rPr>
              <a:t>)</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74906244"/>
              </p:ext>
            </p:extLst>
          </p:nvPr>
        </p:nvGraphicFramePr>
        <p:xfrm>
          <a:off x="467544" y="1772816"/>
          <a:ext cx="8208912" cy="3855720"/>
        </p:xfrm>
        <a:graphic>
          <a:graphicData uri="http://schemas.openxmlformats.org/drawingml/2006/table">
            <a:tbl>
              <a:tblPr bandRow="1">
                <a:tableStyleId>{F5AB1C69-6EDB-4FF4-983F-18BD219EF322}</a:tableStyleId>
              </a:tblPr>
              <a:tblGrid>
                <a:gridCol w="2736018">
                  <a:extLst>
                    <a:ext uri="{9D8B030D-6E8A-4147-A177-3AD203B41FA5}">
                      <a16:colId xmlns:a16="http://schemas.microsoft.com/office/drawing/2014/main" val="20000"/>
                    </a:ext>
                  </a:extLst>
                </a:gridCol>
                <a:gridCol w="324064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0">
                <a:tc>
                  <a:txBody>
                    <a:bodyPr/>
                    <a:lstStyle/>
                    <a:p>
                      <a:pPr>
                        <a:lnSpc>
                          <a:spcPct val="115000"/>
                        </a:lnSpc>
                        <a:spcAft>
                          <a:spcPts val="0"/>
                        </a:spcAft>
                      </a:pPr>
                      <a:r>
                        <a:rPr lang="ru-RU" sz="2000" b="1" dirty="0">
                          <a:effectLst/>
                        </a:rPr>
                        <a:t>Причина</a:t>
                      </a:r>
                      <a:endParaRPr lang="ru-RU"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b="1" dirty="0">
                          <a:effectLst/>
                        </a:rPr>
                        <a:t>Результат</a:t>
                      </a:r>
                      <a:endParaRPr lang="ru-RU"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b="1" dirty="0">
                          <a:effectLst/>
                        </a:rPr>
                        <a:t>Реакция</a:t>
                      </a:r>
                      <a:endParaRPr lang="ru-RU"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nSpc>
                          <a:spcPct val="115000"/>
                        </a:lnSpc>
                        <a:spcAft>
                          <a:spcPts val="0"/>
                        </a:spcAft>
                      </a:pPr>
                      <a:r>
                        <a:rPr lang="ru-RU" sz="2000">
                          <a:effectLst/>
                        </a:rPr>
                        <a:t> </a:t>
                      </a:r>
                    </a:p>
                    <a:p>
                      <a:pPr>
                        <a:lnSpc>
                          <a:spcPct val="115000"/>
                        </a:lnSpc>
                        <a:spcAft>
                          <a:spcPts val="0"/>
                        </a:spcAft>
                      </a:pPr>
                      <a:r>
                        <a:rPr lang="ru-RU" sz="2000">
                          <a:effectLst/>
                        </a:rPr>
                        <a:t>Эгоистический интерес</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a:effectLst/>
                        </a:rPr>
                        <a:t> </a:t>
                      </a:r>
                    </a:p>
                    <a:p>
                      <a:pPr>
                        <a:lnSpc>
                          <a:spcPct val="115000"/>
                        </a:lnSpc>
                        <a:spcAft>
                          <a:spcPts val="0"/>
                        </a:spcAft>
                      </a:pPr>
                      <a:r>
                        <a:rPr lang="ru-RU" sz="2000">
                          <a:effectLst/>
                        </a:rPr>
                        <a:t>Ожидание личных потерь в результате изменений</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a:effectLst/>
                        </a:rPr>
                        <a:t> </a:t>
                      </a:r>
                    </a:p>
                    <a:p>
                      <a:pPr>
                        <a:lnSpc>
                          <a:spcPct val="115000"/>
                        </a:lnSpc>
                        <a:spcAft>
                          <a:spcPts val="0"/>
                        </a:spcAft>
                      </a:pPr>
                      <a:r>
                        <a:rPr lang="ru-RU" sz="2000">
                          <a:effectLst/>
                        </a:rPr>
                        <a:t>«Политическое» поведение</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nSpc>
                          <a:spcPct val="115000"/>
                        </a:lnSpc>
                        <a:spcAft>
                          <a:spcPts val="0"/>
                        </a:spcAft>
                      </a:pPr>
                      <a:r>
                        <a:rPr lang="ru-RU" sz="2000">
                          <a:effectLst/>
                        </a:rPr>
                        <a:t>Неправильное понимание целей стратегии</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a:effectLst/>
                        </a:rPr>
                        <a:t>Низкая степень доверия менеджерам, излагающим план изменений</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a:effectLst/>
                        </a:rPr>
                        <a:t>Слухи</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nSpc>
                          <a:spcPct val="115000"/>
                        </a:lnSpc>
                        <a:spcAft>
                          <a:spcPts val="0"/>
                        </a:spcAft>
                      </a:pPr>
                      <a:r>
                        <a:rPr lang="ru-RU" sz="2000">
                          <a:effectLst/>
                        </a:rPr>
                        <a:t>Различная оценка последствий осуществления стратегии</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a:effectLst/>
                        </a:rPr>
                        <a:t>Неадекватное восприятие планов; возможность существования других источников информации</a:t>
                      </a:r>
                      <a:endParaRPr lang="ru-RU" sz="20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2000" dirty="0">
                          <a:effectLst/>
                        </a:rPr>
                        <a:t>Открытое несогласие</a:t>
                      </a:r>
                      <a:endParaRPr lang="ru-RU" sz="20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650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864096"/>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Причины сопротивления организационным изменениям со стороны руководителей: </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9" name="Схема 8"/>
          <p:cNvGraphicFramePr/>
          <p:nvPr>
            <p:extLst>
              <p:ext uri="{D42A27DB-BD31-4B8C-83A1-F6EECF244321}">
                <p14:modId xmlns:p14="http://schemas.microsoft.com/office/powerpoint/2010/main" val="3465725238"/>
              </p:ext>
            </p:extLst>
          </p:nvPr>
        </p:nvGraphicFramePr>
        <p:xfrm>
          <a:off x="503548" y="1484784"/>
          <a:ext cx="8136904" cy="4999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1898618" y="1606221"/>
            <a:ext cx="297118" cy="461665"/>
          </a:xfrm>
          <a:prstGeom prst="rect">
            <a:avLst/>
          </a:prstGeom>
        </p:spPr>
        <p:txBody>
          <a:bodyPr wrap="square">
            <a:spAutoFit/>
          </a:bodyPr>
          <a:lstStyle/>
          <a:p>
            <a:r>
              <a:rPr lang="ru-RU" sz="2400" b="1" dirty="0">
                <a:solidFill>
                  <a:schemeClr val="bg1"/>
                </a:solidFill>
              </a:rPr>
              <a:t>1</a:t>
            </a:r>
            <a:endParaRPr lang="ru-RU" sz="2400" dirty="0">
              <a:solidFill>
                <a:schemeClr val="bg1"/>
              </a:solidFill>
            </a:endParaRPr>
          </a:p>
        </p:txBody>
      </p:sp>
      <p:sp>
        <p:nvSpPr>
          <p:cNvPr id="11" name="Прямоугольник 10"/>
          <p:cNvSpPr/>
          <p:nvPr/>
        </p:nvSpPr>
        <p:spPr>
          <a:xfrm>
            <a:off x="1887258" y="2420888"/>
            <a:ext cx="297118" cy="461665"/>
          </a:xfrm>
          <a:prstGeom prst="rect">
            <a:avLst/>
          </a:prstGeom>
        </p:spPr>
        <p:txBody>
          <a:bodyPr wrap="square">
            <a:spAutoFit/>
          </a:bodyPr>
          <a:lstStyle/>
          <a:p>
            <a:r>
              <a:rPr lang="ru-RU" sz="2400" b="1" dirty="0">
                <a:solidFill>
                  <a:schemeClr val="bg1"/>
                </a:solidFill>
              </a:rPr>
              <a:t>2</a:t>
            </a:r>
          </a:p>
        </p:txBody>
      </p:sp>
      <p:sp>
        <p:nvSpPr>
          <p:cNvPr id="12" name="Прямоугольник 11"/>
          <p:cNvSpPr/>
          <p:nvPr/>
        </p:nvSpPr>
        <p:spPr>
          <a:xfrm>
            <a:off x="1887258" y="3370505"/>
            <a:ext cx="297118" cy="461665"/>
          </a:xfrm>
          <a:prstGeom prst="rect">
            <a:avLst/>
          </a:prstGeom>
        </p:spPr>
        <p:txBody>
          <a:bodyPr wrap="square">
            <a:spAutoFit/>
          </a:bodyPr>
          <a:lstStyle/>
          <a:p>
            <a:r>
              <a:rPr lang="ru-RU" sz="2400" b="1" dirty="0">
                <a:solidFill>
                  <a:schemeClr val="bg1"/>
                </a:solidFill>
              </a:rPr>
              <a:t>3</a:t>
            </a:r>
          </a:p>
        </p:txBody>
      </p:sp>
      <p:sp>
        <p:nvSpPr>
          <p:cNvPr id="13" name="Прямоугольник 12"/>
          <p:cNvSpPr/>
          <p:nvPr/>
        </p:nvSpPr>
        <p:spPr>
          <a:xfrm>
            <a:off x="1887258" y="4149080"/>
            <a:ext cx="297118" cy="461665"/>
          </a:xfrm>
          <a:prstGeom prst="rect">
            <a:avLst/>
          </a:prstGeom>
        </p:spPr>
        <p:txBody>
          <a:bodyPr wrap="square">
            <a:spAutoFit/>
          </a:bodyPr>
          <a:lstStyle/>
          <a:p>
            <a:r>
              <a:rPr lang="ru-RU" sz="2400" b="1" dirty="0">
                <a:solidFill>
                  <a:schemeClr val="bg1"/>
                </a:solidFill>
              </a:rPr>
              <a:t>4</a:t>
            </a:r>
            <a:endParaRPr lang="ru-RU" sz="2400" dirty="0">
              <a:solidFill>
                <a:schemeClr val="bg1"/>
              </a:solidFill>
            </a:endParaRPr>
          </a:p>
        </p:txBody>
      </p:sp>
      <p:sp>
        <p:nvSpPr>
          <p:cNvPr id="14" name="Прямоугольник 13"/>
          <p:cNvSpPr/>
          <p:nvPr/>
        </p:nvSpPr>
        <p:spPr>
          <a:xfrm>
            <a:off x="1902459" y="5085184"/>
            <a:ext cx="297118" cy="461665"/>
          </a:xfrm>
          <a:prstGeom prst="rect">
            <a:avLst/>
          </a:prstGeom>
        </p:spPr>
        <p:txBody>
          <a:bodyPr wrap="square">
            <a:spAutoFit/>
          </a:bodyPr>
          <a:lstStyle/>
          <a:p>
            <a:r>
              <a:rPr lang="ru-RU" sz="2400" b="1" dirty="0">
                <a:solidFill>
                  <a:schemeClr val="bg1"/>
                </a:solidFill>
              </a:rPr>
              <a:t>5</a:t>
            </a:r>
            <a:endParaRPr lang="ru-RU" sz="2400" dirty="0">
              <a:solidFill>
                <a:schemeClr val="bg1"/>
              </a:solidFill>
            </a:endParaRPr>
          </a:p>
        </p:txBody>
      </p:sp>
      <p:sp>
        <p:nvSpPr>
          <p:cNvPr id="15" name="Прямоугольник 14"/>
          <p:cNvSpPr/>
          <p:nvPr/>
        </p:nvSpPr>
        <p:spPr>
          <a:xfrm>
            <a:off x="1915288" y="5877272"/>
            <a:ext cx="297118" cy="461665"/>
          </a:xfrm>
          <a:prstGeom prst="rect">
            <a:avLst/>
          </a:prstGeom>
        </p:spPr>
        <p:txBody>
          <a:bodyPr wrap="square">
            <a:spAutoFit/>
          </a:bodyPr>
          <a:lstStyle/>
          <a:p>
            <a:r>
              <a:rPr lang="ru-RU" sz="2400" b="1" dirty="0">
                <a:solidFill>
                  <a:schemeClr val="bg1"/>
                </a:solidFill>
              </a:rPr>
              <a:t>6</a:t>
            </a:r>
          </a:p>
        </p:txBody>
      </p:sp>
    </p:spTree>
    <p:extLst>
      <p:ext uri="{BB962C8B-B14F-4D97-AF65-F5344CB8AC3E}">
        <p14:creationId xmlns:p14="http://schemas.microsoft.com/office/powerpoint/2010/main" val="2447861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36815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700" b="1" dirty="0">
                <a:solidFill>
                  <a:schemeClr val="bg1"/>
                </a:solidFill>
              </a:rPr>
              <a:t>Условия, при которых любые организационные изменения будут  всегда встречать серьезное сопротивление:</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39552" y="2047236"/>
            <a:ext cx="8064896"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buAutoNum type="arabicPeriod"/>
            </a:pPr>
            <a:r>
              <a:rPr lang="ru-RU" b="1" i="1" dirty="0"/>
              <a:t>Высокие затраты по уничтожению старого.</a:t>
            </a:r>
          </a:p>
          <a:p>
            <a:pPr lvl="0"/>
            <a:endParaRPr lang="ru-RU" b="1" i="1" dirty="0"/>
          </a:p>
          <a:p>
            <a:pPr lvl="0"/>
            <a:r>
              <a:rPr lang="ru-RU" dirty="0"/>
              <a:t>Существующая система характеризуется затратами времени, труда и денежных средств, произведенными при ее создании. Выгода от функционирования новой системы должна окупить затраты, связанные с переходом от старой системы к новой. </a:t>
            </a:r>
          </a:p>
          <a:p>
            <a:pPr lvl="0"/>
            <a:r>
              <a:rPr lang="ru-RU" dirty="0"/>
              <a:t>Чем «старше» фирма, тем более бюрократической она оказывается, и тем большее сопротивление встречают изменения; </a:t>
            </a:r>
          </a:p>
        </p:txBody>
      </p:sp>
      <p:sp>
        <p:nvSpPr>
          <p:cNvPr id="8" name="Прямоугольник 7"/>
          <p:cNvSpPr/>
          <p:nvPr/>
        </p:nvSpPr>
        <p:spPr>
          <a:xfrm>
            <a:off x="2338934" y="4725144"/>
            <a:ext cx="6409530" cy="1477328"/>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t>2. Чем больше изменения и чем более они серьезны, тем больше оказываемое им сопротивление. </a:t>
            </a:r>
            <a:r>
              <a:rPr lang="ru-RU" dirty="0"/>
              <a:t>Значительные организационные изменения приводят к изменению функций исполнителей, изменению их прав и обязанностей, а также возможностей для дальнейшего роста;</a:t>
            </a:r>
          </a:p>
        </p:txBody>
      </p:sp>
      <p:pic>
        <p:nvPicPr>
          <p:cNvPr id="14338" name="Picture 2" descr="http://www.studentdebtrelief.us/wp-content/uploads/2013/10/change-student-loan-bankrupt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25144"/>
            <a:ext cx="1681433" cy="16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36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36815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700" b="1" dirty="0">
                <a:solidFill>
                  <a:schemeClr val="bg1"/>
                </a:solidFill>
              </a:rPr>
              <a:t>Условиях, при которых любые организационные изменения будут  всегда встречать серьезное сопротивление:</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39552" y="1916832"/>
            <a:ext cx="8208912" cy="2308324"/>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t>3. Высоко интегрированная система </a:t>
            </a:r>
            <a:r>
              <a:rPr lang="ru-RU" dirty="0"/>
              <a:t>может с большой эффективностью обеспечивать условия текущей деятельности, но она </a:t>
            </a:r>
            <a:r>
              <a:rPr lang="ru-RU" b="1" i="1" dirty="0"/>
              <a:t>будет оказывать серьезное сопротивление изменениям, направленным на ее уничтожение. </a:t>
            </a:r>
            <a:r>
              <a:rPr lang="ru-RU" dirty="0"/>
              <a:t>Чем выше интегрированность компании и чем меньше дифференциация, чем более сплоченный коллектив представляют ее работники с точки зрения совпадения целей и убеждений, тем более вероятно, что изменения будут рассматриваться как угроза имеющимся отношениям, а компания в целом будет противодействовать изменениям;</a:t>
            </a:r>
          </a:p>
        </p:txBody>
      </p:sp>
      <p:sp>
        <p:nvSpPr>
          <p:cNvPr id="8" name="Прямоугольник 7"/>
          <p:cNvSpPr/>
          <p:nvPr/>
        </p:nvSpPr>
        <p:spPr>
          <a:xfrm>
            <a:off x="560024" y="4365104"/>
            <a:ext cx="6316232" cy="2308324"/>
          </a:xfrm>
          <a:prstGeom prst="rect">
            <a:avLst/>
          </a:prstGeom>
          <a:solidFill>
            <a:schemeClr val="accent3">
              <a:lumMod val="20000"/>
              <a:lumOff val="8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ru-RU" b="1" i="1" dirty="0"/>
              <a:t>4. Чем большие изменения требуются в поведении каждого человека, тем большее сопротивление они встречают. </a:t>
            </a:r>
            <a:r>
              <a:rPr lang="ru-RU" dirty="0"/>
              <a:t>Стабильная организация способствует поддержанию порядка и организационных норм и ценностей. Изменения, при которых должно существенно измениться поведение людей, приводят к неопределенности относительно гарантированности работы, приспособления к новым условиям, социальных отношений в будущем.</a:t>
            </a:r>
          </a:p>
        </p:txBody>
      </p:sp>
      <p:pic>
        <p:nvPicPr>
          <p:cNvPr id="15362" name="Picture 2" descr="http://pharmatips.doyouknow.in/Image.ashx?Path=/images/2013.08/change-control-procedure-in-pharmaceuticals-101206086109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112" y="4856066"/>
            <a:ext cx="1954533" cy="12437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501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93610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Методы преодоления сопротивления организационным изменениям</a:t>
            </a:r>
            <a:endParaRPr lang="ru-RU" sz="28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39552" y="1742618"/>
            <a:ext cx="8136904" cy="101566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dirty="0"/>
              <a:t>Лучшее время для преодоления сопротивления переменам – это период до их возникновения. Руководство должно сознавать большую вероятность сопротивления и принять меры по его предотвращению. </a:t>
            </a:r>
          </a:p>
        </p:txBody>
      </p:sp>
      <p:sp>
        <p:nvSpPr>
          <p:cNvPr id="8" name="Прямоугольник 7"/>
          <p:cNvSpPr/>
          <p:nvPr/>
        </p:nvSpPr>
        <p:spPr>
          <a:xfrm>
            <a:off x="539552" y="3567500"/>
            <a:ext cx="8208912" cy="461665"/>
          </a:xfrm>
          <a:prstGeom prst="rect">
            <a:avLst/>
          </a:prstGeom>
          <a:solidFill>
            <a:schemeClr val="accent3">
              <a:lumMod val="40000"/>
              <a:lumOff val="60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b="1" dirty="0"/>
              <a:t>Факторы предотвращения сопротивления изменениям:</a:t>
            </a:r>
          </a:p>
        </p:txBody>
      </p:sp>
      <p:sp>
        <p:nvSpPr>
          <p:cNvPr id="9" name="Прямоугольник 8"/>
          <p:cNvSpPr/>
          <p:nvPr/>
        </p:nvSpPr>
        <p:spPr>
          <a:xfrm>
            <a:off x="539552" y="4293096"/>
            <a:ext cx="8208912"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b="1" dirty="0"/>
              <a:t>1. </a:t>
            </a:r>
            <a:r>
              <a:rPr lang="ru-RU" b="1" i="1" dirty="0"/>
              <a:t>Учет причин поведения личности в организации.</a:t>
            </a:r>
            <a:r>
              <a:rPr lang="ru-RU" b="1" dirty="0"/>
              <a:t> </a:t>
            </a:r>
            <a:r>
              <a:rPr lang="ru-RU" dirty="0"/>
              <a:t>Поведение человека в организации является следствием взаимодействия материального положения личности и ее социальной роли. Нужно принимать во внимание потребности, склонности и надежды тех, кого затрагивают изменения. Нужно продемонстрировать индивиду его персональную выгоду, которую он получит в результате изменений;</a:t>
            </a:r>
          </a:p>
        </p:txBody>
      </p:sp>
    </p:spTree>
    <p:extLst>
      <p:ext uri="{BB962C8B-B14F-4D97-AF65-F5344CB8AC3E}">
        <p14:creationId xmlns:p14="http://schemas.microsoft.com/office/powerpoint/2010/main" val="39819610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936104"/>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Факторы предотвращения сопротивления изменениям:</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8" name="Схема 7"/>
          <p:cNvGraphicFramePr/>
          <p:nvPr>
            <p:extLst>
              <p:ext uri="{D42A27DB-BD31-4B8C-83A1-F6EECF244321}">
                <p14:modId xmlns:p14="http://schemas.microsoft.com/office/powerpoint/2010/main" val="603547111"/>
              </p:ext>
            </p:extLst>
          </p:nvPr>
        </p:nvGraphicFramePr>
        <p:xfrm>
          <a:off x="467544" y="1628800"/>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кругленный прямоугольник 8"/>
          <p:cNvSpPr/>
          <p:nvPr/>
        </p:nvSpPr>
        <p:spPr>
          <a:xfrm>
            <a:off x="4316061" y="5902420"/>
            <a:ext cx="1152127" cy="735658"/>
          </a:xfrm>
          <a:prstGeom prst="roundRect">
            <a:avLst/>
          </a:prstGeom>
          <a:solidFill>
            <a:srgbClr val="88C93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061061" y="5692064"/>
            <a:ext cx="718201" cy="494759"/>
          </a:xfrm>
          <a:prstGeom prst="roundRect">
            <a:avLst/>
          </a:prstGeom>
          <a:solidFill>
            <a:schemeClr val="bg1"/>
          </a:solidFill>
          <a:ln>
            <a:solidFill>
              <a:schemeClr val="accent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024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9" name="Схема 8"/>
          <p:cNvGraphicFramePr/>
          <p:nvPr>
            <p:extLst>
              <p:ext uri="{D42A27DB-BD31-4B8C-83A1-F6EECF244321}">
                <p14:modId xmlns:p14="http://schemas.microsoft.com/office/powerpoint/2010/main" val="214605139"/>
              </p:ext>
            </p:extLst>
          </p:nvPr>
        </p:nvGraphicFramePr>
        <p:xfrm>
          <a:off x="458059" y="1340524"/>
          <a:ext cx="8208912"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Заголовок 1"/>
          <p:cNvSpPr>
            <a:spLocks noGrp="1"/>
          </p:cNvSpPr>
          <p:nvPr>
            <p:ph type="title"/>
          </p:nvPr>
        </p:nvSpPr>
        <p:spPr>
          <a:xfrm>
            <a:off x="457200" y="332656"/>
            <a:ext cx="8229600" cy="79208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Факторы предотвращения сопротивления изменениям:</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85107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b="1" dirty="0">
                <a:solidFill>
                  <a:schemeClr val="bg1"/>
                </a:solidFill>
              </a:rPr>
              <a:t>Контекст организационных изменений</a:t>
            </a:r>
            <a:endParaRPr lang="ru-RU" sz="40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20478" y="1412776"/>
            <a:ext cx="8208912" cy="2616101"/>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400" b="1" i="1" dirty="0">
                <a:solidFill>
                  <a:schemeClr val="accent3">
                    <a:lumMod val="75000"/>
                  </a:schemeClr>
                </a:solidFill>
              </a:rPr>
              <a:t>Основные цели изменений</a:t>
            </a:r>
            <a:r>
              <a:rPr lang="ru-RU" sz="2400" b="1" dirty="0">
                <a:solidFill>
                  <a:schemeClr val="accent3">
                    <a:lumMod val="75000"/>
                  </a:schemeClr>
                </a:solidFill>
              </a:rPr>
              <a:t> </a:t>
            </a:r>
            <a:r>
              <a:rPr lang="ru-RU" sz="2000" dirty="0"/>
              <a:t>– это не обязательно </a:t>
            </a:r>
            <a:r>
              <a:rPr lang="ru-RU" sz="2000" b="1" i="1" dirty="0"/>
              <a:t>рост прибылей или сокращение издержек</a:t>
            </a:r>
            <a:r>
              <a:rPr lang="ru-RU" sz="2000" dirty="0"/>
              <a:t>. Целью изменений может быть и </a:t>
            </a:r>
            <a:r>
              <a:rPr lang="ru-RU" sz="2000" b="1" i="1" dirty="0"/>
              <a:t>поддержание стабильного функционирования и преодоление угроз</a:t>
            </a:r>
            <a:r>
              <a:rPr lang="ru-RU" sz="2000" dirty="0"/>
              <a:t>, способных нанести реальный ущерб компании. </a:t>
            </a:r>
          </a:p>
          <a:p>
            <a:r>
              <a:rPr lang="ru-RU" sz="2000" dirty="0"/>
              <a:t>Изменения могут угрожать жизнедеятельности организации, но в то же время открывать широкие возможности для успешного достижения поставленных целей и для повышения эффективности по основным направлениям деятельности.</a:t>
            </a:r>
          </a:p>
        </p:txBody>
      </p:sp>
      <p:pic>
        <p:nvPicPr>
          <p:cNvPr id="8" name="Picture 4" descr="http://rustelegraph.ru/photo/all/26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93096"/>
            <a:ext cx="4014426" cy="267376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00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graphicFrame>
        <p:nvGraphicFramePr>
          <p:cNvPr id="10" name="Схема 9"/>
          <p:cNvGraphicFramePr/>
          <p:nvPr>
            <p:extLst>
              <p:ext uri="{D42A27DB-BD31-4B8C-83A1-F6EECF244321}">
                <p14:modId xmlns:p14="http://schemas.microsoft.com/office/powerpoint/2010/main" val="141629043"/>
              </p:ext>
            </p:extLst>
          </p:nvPr>
        </p:nvGraphicFramePr>
        <p:xfrm>
          <a:off x="467544" y="1412777"/>
          <a:ext cx="8208912" cy="410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a:spLocks noGrp="1"/>
          </p:cNvSpPr>
          <p:nvPr>
            <p:ph type="title"/>
          </p:nvPr>
        </p:nvSpPr>
        <p:spPr>
          <a:xfrm>
            <a:off x="457200" y="332656"/>
            <a:ext cx="8229600" cy="79208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Факторы предотвращения сопротивления изменениям:</a:t>
            </a:r>
            <a:endParaRPr lang="ru-RU" sz="2800" b="1" dirty="0">
              <a:ln w="10541" cmpd="sng">
                <a:solidFill>
                  <a:schemeClr val="accent1">
                    <a:shade val="88000"/>
                    <a:satMod val="110000"/>
                  </a:schemeClr>
                </a:solidFill>
                <a:prstDash val="solid"/>
              </a:ln>
              <a:solidFill>
                <a:schemeClr val="bg1"/>
              </a:solidFill>
            </a:endParaRPr>
          </a:p>
        </p:txBody>
      </p:sp>
    </p:spTree>
    <p:extLst>
      <p:ext uri="{BB962C8B-B14F-4D97-AF65-F5344CB8AC3E}">
        <p14:creationId xmlns:p14="http://schemas.microsoft.com/office/powerpoint/2010/main" val="1721031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Методы преодоления сопротивления</a:t>
            </a:r>
          </a:p>
        </p:txBody>
      </p:sp>
      <p:sp>
        <p:nvSpPr>
          <p:cNvPr id="8" name="Прямоугольник 7"/>
          <p:cNvSpPr/>
          <p:nvPr/>
        </p:nvSpPr>
        <p:spPr>
          <a:xfrm>
            <a:off x="1403648" y="1427371"/>
            <a:ext cx="3142361" cy="101566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lvl="0" indent="-457200">
              <a:buAutoNum type="arabicPeriod"/>
            </a:pPr>
            <a:r>
              <a:rPr lang="ru-RU" sz="2000" b="1" dirty="0"/>
              <a:t>Анализ силового поля</a:t>
            </a:r>
          </a:p>
          <a:p>
            <a:pPr marL="457200" lvl="0" indent="-457200">
              <a:buAutoNum type="arabicPeriod"/>
            </a:pPr>
            <a:endParaRPr lang="ru-RU" sz="2000" b="1" dirty="0"/>
          </a:p>
          <a:p>
            <a:pPr lvl="0"/>
            <a:endParaRPr lang="ru-RU" sz="2000" dirty="0"/>
          </a:p>
        </p:txBody>
      </p:sp>
      <p:sp>
        <p:nvSpPr>
          <p:cNvPr id="9" name="Прямоугольник 8"/>
          <p:cNvSpPr/>
          <p:nvPr/>
        </p:nvSpPr>
        <p:spPr>
          <a:xfrm>
            <a:off x="4932040" y="1427371"/>
            <a:ext cx="2880320" cy="1015663"/>
          </a:xfrm>
          <a:prstGeom prst="rect">
            <a:avLst/>
          </a:prstGeom>
          <a:solidFill>
            <a:schemeClr val="bg1">
              <a:lumMod val="95000"/>
            </a:schemeClr>
          </a:solid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sz="2000" b="1" dirty="0"/>
              <a:t>2. Тактические приемы преодоления противодействия</a:t>
            </a:r>
            <a:r>
              <a:rPr lang="ru-RU" sz="2000" dirty="0"/>
              <a:t>.</a:t>
            </a:r>
            <a:endParaRPr lang="ru-RU" sz="2000" b="1" dirty="0"/>
          </a:p>
        </p:txBody>
      </p:sp>
      <p:cxnSp>
        <p:nvCxnSpPr>
          <p:cNvPr id="10" name="Прямая со стрелкой 9"/>
          <p:cNvCxnSpPr/>
          <p:nvPr/>
        </p:nvCxnSpPr>
        <p:spPr>
          <a:xfrm flipH="1">
            <a:off x="2974828" y="1047263"/>
            <a:ext cx="1650108" cy="38010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572000" y="1047263"/>
            <a:ext cx="1813972" cy="360578"/>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386" name="Picture 2" descr="http://pbs.twimg.com/media/B2k2jcpIMAAs9t4.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818" y="2982862"/>
            <a:ext cx="5359724" cy="32765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46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Концепция анализа силового поля Курта Левина</a:t>
            </a:r>
          </a:p>
        </p:txBody>
      </p:sp>
      <p:graphicFrame>
        <p:nvGraphicFramePr>
          <p:cNvPr id="9" name="Схема 8"/>
          <p:cNvGraphicFramePr/>
          <p:nvPr>
            <p:extLst>
              <p:ext uri="{D42A27DB-BD31-4B8C-83A1-F6EECF244321}">
                <p14:modId xmlns:p14="http://schemas.microsoft.com/office/powerpoint/2010/main" val="978040860"/>
              </p:ext>
            </p:extLst>
          </p:nvPr>
        </p:nvGraphicFramePr>
        <p:xfrm>
          <a:off x="484474" y="1628800"/>
          <a:ext cx="8280920" cy="2967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7816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Концепция анализа силового поля Курта Левина</a:t>
            </a:r>
          </a:p>
        </p:txBody>
      </p:sp>
      <p:graphicFrame>
        <p:nvGraphicFramePr>
          <p:cNvPr id="9" name="Схема 8"/>
          <p:cNvGraphicFramePr/>
          <p:nvPr>
            <p:extLst>
              <p:ext uri="{D42A27DB-BD31-4B8C-83A1-F6EECF244321}">
                <p14:modId xmlns:p14="http://schemas.microsoft.com/office/powerpoint/2010/main" val="3978229120"/>
              </p:ext>
            </p:extLst>
          </p:nvPr>
        </p:nvGraphicFramePr>
        <p:xfrm>
          <a:off x="539552" y="1340767"/>
          <a:ext cx="8064896" cy="534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0486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Концепция анализа силового поля Курта Левина</a:t>
            </a:r>
          </a:p>
        </p:txBody>
      </p:sp>
      <p:sp>
        <p:nvSpPr>
          <p:cNvPr id="8" name="Прямоугольник 7"/>
          <p:cNvSpPr/>
          <p:nvPr/>
        </p:nvSpPr>
        <p:spPr>
          <a:xfrm>
            <a:off x="539552" y="1340768"/>
            <a:ext cx="4896544" cy="2308324"/>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Для анализа, прежде всего, нужно определить вопрос, уточнить его в контексте настоящей и желаемой ситуации, определить движущие силу и сдерживающие факторы и в конце анализа нужно перечислить силы, которые, возможно, могут устранить или нейтрализовать силы сопротивления или создать движущие силы. </a:t>
            </a:r>
          </a:p>
        </p:txBody>
      </p:sp>
      <p:sp>
        <p:nvSpPr>
          <p:cNvPr id="2" name="Прямоугольник 1"/>
          <p:cNvSpPr/>
          <p:nvPr/>
        </p:nvSpPr>
        <p:spPr>
          <a:xfrm>
            <a:off x="3707904" y="4077072"/>
            <a:ext cx="4932040" cy="2308324"/>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t>Для облегчения процесса анализа «силового поля» специалисты советуют проводить совместно анализ заинтересованных сторон, т.е. конкретных лиц, групп или организаций, которые косвенно выигрывают или проигрывают от изменения ситуации. Заинтересованные лица могут быть как внутри фирмы, так и вне её.</a:t>
            </a:r>
          </a:p>
        </p:txBody>
      </p:sp>
      <p:sp>
        <p:nvSpPr>
          <p:cNvPr id="9" name="AutoShape 2" descr="https://ca.ctrinstitute.com/wp-content/uploads/2015/04/motivating-chan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2">
            <a:duotone>
              <a:prstClr val="black"/>
              <a:schemeClr val="accent3">
                <a:tint val="45000"/>
                <a:satMod val="400000"/>
              </a:schemeClr>
            </a:duotone>
          </a:blip>
          <a:stretch>
            <a:fillRect/>
          </a:stretch>
        </p:blipFill>
        <p:spPr>
          <a:xfrm>
            <a:off x="393303" y="4136437"/>
            <a:ext cx="2960941" cy="2248959"/>
          </a:xfrm>
          <a:prstGeom prst="rect">
            <a:avLst/>
          </a:prstGeom>
          <a:effectLst>
            <a:softEdge rad="317500"/>
          </a:effectLst>
        </p:spPr>
      </p:pic>
    </p:spTree>
    <p:extLst>
      <p:ext uri="{BB962C8B-B14F-4D97-AF65-F5344CB8AC3E}">
        <p14:creationId xmlns:p14="http://schemas.microsoft.com/office/powerpoint/2010/main" val="22277710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Модель анализа силового поля Курта Левина</a:t>
            </a:r>
          </a:p>
        </p:txBody>
      </p:sp>
      <p:sp>
        <p:nvSpPr>
          <p:cNvPr id="29" name="Стрелка вправо 28"/>
          <p:cNvSpPr/>
          <p:nvPr/>
        </p:nvSpPr>
        <p:spPr>
          <a:xfrm>
            <a:off x="683568" y="1264268"/>
            <a:ext cx="7848872" cy="484632"/>
          </a:xfrm>
          <a:prstGeom prst="rightArrow">
            <a:avLst/>
          </a:prstGeom>
          <a:solidFill>
            <a:schemeClr val="bg1">
              <a:lumMod val="5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Выноска со стрелкой вправо 29"/>
          <p:cNvSpPr/>
          <p:nvPr/>
        </p:nvSpPr>
        <p:spPr>
          <a:xfrm>
            <a:off x="710739" y="2179748"/>
            <a:ext cx="3176016" cy="914400"/>
          </a:xfrm>
          <a:prstGeom prst="rightArrowCallout">
            <a:avLst/>
          </a:prstGeom>
          <a:solidFill>
            <a:schemeClr val="accent3">
              <a:lumMod val="7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Движущие силы</a:t>
            </a:r>
          </a:p>
        </p:txBody>
      </p:sp>
      <p:sp>
        <p:nvSpPr>
          <p:cNvPr id="31" name="Выноска со стрелкой влево 30"/>
          <p:cNvSpPr/>
          <p:nvPr/>
        </p:nvSpPr>
        <p:spPr>
          <a:xfrm>
            <a:off x="5370770" y="2060848"/>
            <a:ext cx="3237869" cy="914400"/>
          </a:xfrm>
          <a:prstGeom prst="leftArrowCallout">
            <a:avLst/>
          </a:prstGeom>
          <a:solidFill>
            <a:schemeClr val="accent3">
              <a:lumMod val="7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t>Силы сопротивления</a:t>
            </a:r>
          </a:p>
        </p:txBody>
      </p:sp>
      <p:sp>
        <p:nvSpPr>
          <p:cNvPr id="34" name="Выноска со стрелкой вправо 33"/>
          <p:cNvSpPr/>
          <p:nvPr/>
        </p:nvSpPr>
        <p:spPr>
          <a:xfrm>
            <a:off x="683568" y="4725144"/>
            <a:ext cx="3176016" cy="914400"/>
          </a:xfrm>
          <a:prstGeom prst="rightArrowCallout">
            <a:avLst/>
          </a:prstGeom>
          <a:solidFill>
            <a:schemeClr val="accent3">
              <a:lumMod val="7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Силы, способствующие изменениям</a:t>
            </a:r>
          </a:p>
        </p:txBody>
      </p:sp>
      <p:sp>
        <p:nvSpPr>
          <p:cNvPr id="35" name="Выноска со стрелкой влево 34"/>
          <p:cNvSpPr/>
          <p:nvPr/>
        </p:nvSpPr>
        <p:spPr>
          <a:xfrm>
            <a:off x="5599371" y="4725144"/>
            <a:ext cx="3221101" cy="914400"/>
          </a:xfrm>
          <a:prstGeom prst="leftArrowCallout">
            <a:avLst/>
          </a:prstGeom>
          <a:solidFill>
            <a:schemeClr val="accent3">
              <a:lumMod val="7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Силы, отталкивающие изменения</a:t>
            </a:r>
          </a:p>
        </p:txBody>
      </p:sp>
      <p:sp>
        <p:nvSpPr>
          <p:cNvPr id="2048" name="Прямоугольник 2047"/>
          <p:cNvSpPr/>
          <p:nvPr/>
        </p:nvSpPr>
        <p:spPr>
          <a:xfrm>
            <a:off x="4673866" y="1927684"/>
            <a:ext cx="103243" cy="3578696"/>
          </a:xfrm>
          <a:prstGeom prst="rect">
            <a:avLst/>
          </a:prstGeom>
          <a:solidFill>
            <a:schemeClr val="bg2">
              <a:lumMod val="50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57" name="Группа 2056"/>
          <p:cNvGrpSpPr/>
          <p:nvPr/>
        </p:nvGrpSpPr>
        <p:grpSpPr>
          <a:xfrm>
            <a:off x="1763688" y="3429000"/>
            <a:ext cx="1440160" cy="864096"/>
            <a:chOff x="1763688" y="3717032"/>
            <a:chExt cx="1440160" cy="864096"/>
          </a:xfrm>
        </p:grpSpPr>
        <p:cxnSp>
          <p:nvCxnSpPr>
            <p:cNvPr id="2050" name="Прямая со стрелкой 2049"/>
            <p:cNvCxnSpPr/>
            <p:nvPr/>
          </p:nvCxnSpPr>
          <p:spPr>
            <a:xfrm>
              <a:off x="1763688" y="3717032"/>
              <a:ext cx="144016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V="1">
              <a:off x="2271576" y="3973511"/>
              <a:ext cx="932272" cy="13255"/>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2271576" y="4122100"/>
              <a:ext cx="932272" cy="17313"/>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2271576" y="4283798"/>
              <a:ext cx="932272"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1763688" y="4446306"/>
              <a:ext cx="144016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1763688" y="3861048"/>
              <a:ext cx="144016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763688" y="4581128"/>
              <a:ext cx="1440160" cy="0"/>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58" name="Группа 2057"/>
          <p:cNvGrpSpPr/>
          <p:nvPr/>
        </p:nvGrpSpPr>
        <p:grpSpPr>
          <a:xfrm>
            <a:off x="6012160" y="3521810"/>
            <a:ext cx="1681264" cy="624516"/>
            <a:chOff x="6161613" y="3825982"/>
            <a:chExt cx="1681264" cy="624516"/>
          </a:xfrm>
        </p:grpSpPr>
        <p:cxnSp>
          <p:nvCxnSpPr>
            <p:cNvPr id="45" name="Прямая со стрелкой 44"/>
            <p:cNvCxnSpPr/>
            <p:nvPr/>
          </p:nvCxnSpPr>
          <p:spPr>
            <a:xfrm flipH="1" flipV="1">
              <a:off x="6161613" y="3825982"/>
              <a:ext cx="1656184" cy="838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flipV="1">
              <a:off x="6186693" y="3978382"/>
              <a:ext cx="1656184" cy="838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flipV="1">
              <a:off x="6186693" y="4122100"/>
              <a:ext cx="1656184" cy="838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H="1" flipV="1">
              <a:off x="6186693" y="4274798"/>
              <a:ext cx="1656184" cy="838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flipV="1">
              <a:off x="6186693" y="4442114"/>
              <a:ext cx="1656184" cy="8384"/>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056" name="Прямоугольник 2055"/>
          <p:cNvSpPr/>
          <p:nvPr/>
        </p:nvSpPr>
        <p:spPr>
          <a:xfrm>
            <a:off x="2911353" y="6143600"/>
            <a:ext cx="3321294" cy="369332"/>
          </a:xfrm>
          <a:prstGeom prst="rect">
            <a:avLst/>
          </a:prstGeom>
          <a:solidFill>
            <a:schemeClr val="bg1">
              <a:lumMod val="85000"/>
            </a:schemeClr>
          </a:solidFill>
        </p:spPr>
        <p:txBody>
          <a:bodyPr wrap="none">
            <a:spAutoFit/>
          </a:bodyPr>
          <a:lstStyle/>
          <a:p>
            <a:r>
              <a:rPr lang="ru-RU" dirty="0"/>
              <a:t>Равновесие или текущая форма</a:t>
            </a:r>
          </a:p>
        </p:txBody>
      </p:sp>
    </p:spTree>
    <p:extLst>
      <p:ext uri="{BB962C8B-B14F-4D97-AF65-F5344CB8AC3E}">
        <p14:creationId xmlns:p14="http://schemas.microsoft.com/office/powerpoint/2010/main" val="39576500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64807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rPr>
              <a:t>Алгоритм анализа силового поля</a:t>
            </a:r>
          </a:p>
        </p:txBody>
      </p:sp>
      <p:graphicFrame>
        <p:nvGraphicFramePr>
          <p:cNvPr id="8" name="Схема 7"/>
          <p:cNvGraphicFramePr/>
          <p:nvPr>
            <p:extLst>
              <p:ext uri="{D42A27DB-BD31-4B8C-83A1-F6EECF244321}">
                <p14:modId xmlns:p14="http://schemas.microsoft.com/office/powerpoint/2010/main" val="4113023938"/>
              </p:ext>
            </p:extLst>
          </p:nvPr>
        </p:nvGraphicFramePr>
        <p:xfrm>
          <a:off x="484474" y="980727"/>
          <a:ext cx="8280920" cy="5794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8615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Тактические методы управления сопротивлением организационным изменениям</a:t>
            </a:r>
            <a:endParaRPr lang="ru-RU" sz="28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30242" y="1484784"/>
            <a:ext cx="8189384" cy="92333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buFont typeface="+mj-lt"/>
              <a:buAutoNum type="arabicPeriod"/>
            </a:pPr>
            <a:r>
              <a:rPr lang="ru-RU" b="1" i="1" dirty="0"/>
              <a:t>Обучение и тренинг </a:t>
            </a:r>
            <a:r>
              <a:rPr lang="ru-RU" dirty="0"/>
              <a:t>(если изменение предвидится заранее, сопротивление ему может быть снижено путем подготовки людей и групп людей к нему через обучающие и </a:t>
            </a:r>
            <a:r>
              <a:rPr lang="ru-RU" dirty="0" err="1"/>
              <a:t>тренинговые</a:t>
            </a:r>
            <a:r>
              <a:rPr lang="ru-RU" dirty="0"/>
              <a:t> программы);</a:t>
            </a:r>
            <a:endParaRPr lang="ru-RU" sz="1600" dirty="0"/>
          </a:p>
        </p:txBody>
      </p:sp>
      <p:sp>
        <p:nvSpPr>
          <p:cNvPr id="8" name="Прямоугольник 7"/>
          <p:cNvSpPr/>
          <p:nvPr/>
        </p:nvSpPr>
        <p:spPr>
          <a:xfrm>
            <a:off x="542585" y="2636912"/>
            <a:ext cx="8189384" cy="923330"/>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buFont typeface="+mj-lt"/>
              <a:buAutoNum type="arabicPeriod" startAt="2"/>
            </a:pPr>
            <a:r>
              <a:rPr lang="ru-RU" b="1" i="1" dirty="0"/>
              <a:t>Участие и вовлечения в изменения</a:t>
            </a:r>
            <a:r>
              <a:rPr lang="ru-RU" b="1" dirty="0"/>
              <a:t> </a:t>
            </a:r>
            <a:r>
              <a:rPr lang="ru-RU" dirty="0"/>
              <a:t>(сопротивление может быть уменьшено, если сотрудники вовлечены в процесс разработки и планирования самого изменения);</a:t>
            </a:r>
            <a:endParaRPr lang="ru-RU" sz="1600" dirty="0"/>
          </a:p>
        </p:txBody>
      </p:sp>
      <p:sp>
        <p:nvSpPr>
          <p:cNvPr id="9" name="Прямоугольник 8"/>
          <p:cNvSpPr/>
          <p:nvPr/>
        </p:nvSpPr>
        <p:spPr>
          <a:xfrm>
            <a:off x="590020" y="3717032"/>
            <a:ext cx="8189383" cy="1477328"/>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buFont typeface="+mj-lt"/>
              <a:buAutoNum type="arabicPeriod" startAt="3"/>
            </a:pPr>
            <a:r>
              <a:rPr lang="ru-RU" b="1" i="1" dirty="0"/>
              <a:t>Коммуникации и соглашения</a:t>
            </a:r>
            <a:r>
              <a:rPr lang="ru-RU" b="1" dirty="0"/>
              <a:t> </a:t>
            </a:r>
            <a:r>
              <a:rPr lang="ru-RU" dirty="0"/>
              <a:t>(менеджерам различных уровней в ходе осуществления изменений необходимо обсуждать различные аспекты изменений с теми, кто вовлечен в этот процесс; заключение с людьми формальных соглашений, предоставление гарантий со стороны администрации);</a:t>
            </a:r>
            <a:endParaRPr lang="ru-RU" sz="1600" dirty="0"/>
          </a:p>
        </p:txBody>
      </p:sp>
      <p:sp>
        <p:nvSpPr>
          <p:cNvPr id="10" name="Прямоугольник 9"/>
          <p:cNvSpPr/>
          <p:nvPr/>
        </p:nvSpPr>
        <p:spPr>
          <a:xfrm>
            <a:off x="573121" y="5485992"/>
            <a:ext cx="8189384" cy="1200329"/>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buFont typeface="+mj-lt"/>
              <a:buAutoNum type="arabicPeriod" startAt="4"/>
            </a:pPr>
            <a:r>
              <a:rPr lang="ru-RU" b="1" i="1" dirty="0">
                <a:solidFill>
                  <a:prstClr val="black"/>
                </a:solidFill>
              </a:rPr>
              <a:t>Явное или скрытое принуждение</a:t>
            </a:r>
            <a:r>
              <a:rPr lang="ru-RU" b="1" dirty="0">
                <a:solidFill>
                  <a:prstClr val="black"/>
                </a:solidFill>
              </a:rPr>
              <a:t> </a:t>
            </a:r>
            <a:r>
              <a:rPr lang="ru-RU" dirty="0">
                <a:solidFill>
                  <a:prstClr val="black"/>
                </a:solidFill>
              </a:rPr>
              <a:t>(например, изменение штатного расписания, увольнения) опирается на силу власти, зачастую сопротивляющимся угрожают разнообразными нежелательными последствиями;</a:t>
            </a:r>
            <a:endParaRPr lang="ru-RU" sz="1600" dirty="0">
              <a:solidFill>
                <a:prstClr val="black"/>
              </a:solidFill>
            </a:endParaRPr>
          </a:p>
        </p:txBody>
      </p:sp>
    </p:spTree>
    <p:extLst>
      <p:ext uri="{BB962C8B-B14F-4D97-AF65-F5344CB8AC3E}">
        <p14:creationId xmlns:p14="http://schemas.microsoft.com/office/powerpoint/2010/main" val="651081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29600" cy="1008112"/>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Тактические методы управления сопротивлением организационным изменениям</a:t>
            </a:r>
            <a:endParaRPr lang="ru-RU" sz="2800" b="1" dirty="0">
              <a:ln w="10541" cmpd="sng">
                <a:solidFill>
                  <a:schemeClr val="accent1">
                    <a:shade val="88000"/>
                    <a:satMod val="110000"/>
                  </a:schemeClr>
                </a:solidFill>
                <a:prstDash val="solid"/>
              </a:ln>
              <a:solidFill>
                <a:schemeClr val="bg1"/>
              </a:solidFill>
            </a:endParaRPr>
          </a:p>
        </p:txBody>
      </p:sp>
      <p:sp>
        <p:nvSpPr>
          <p:cNvPr id="2" name="Прямоугольник 1"/>
          <p:cNvSpPr/>
          <p:nvPr/>
        </p:nvSpPr>
        <p:spPr>
          <a:xfrm>
            <a:off x="530242" y="1484784"/>
            <a:ext cx="8189384" cy="1200329"/>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mj-lt"/>
              <a:buAutoNum type="arabicPeriod" startAt="5"/>
            </a:pPr>
            <a:r>
              <a:rPr lang="ru-RU" b="1" i="1" dirty="0"/>
              <a:t>Стимулирование и поддержка высшего менеджмента</a:t>
            </a:r>
            <a:r>
              <a:rPr lang="ru-RU" b="1" dirty="0"/>
              <a:t> </a:t>
            </a:r>
            <a:r>
              <a:rPr lang="ru-RU" dirty="0"/>
              <a:t>(большинство людей признают власть высшего руководства в компании и чувствуют свою обязанность следовать решениям высших руководителей; руководители должны демонстрировать свою поддержку изменениям);</a:t>
            </a:r>
            <a:endParaRPr lang="ru-RU" sz="1600" dirty="0"/>
          </a:p>
        </p:txBody>
      </p:sp>
      <p:sp>
        <p:nvSpPr>
          <p:cNvPr id="8" name="Прямоугольник 7"/>
          <p:cNvSpPr/>
          <p:nvPr/>
        </p:nvSpPr>
        <p:spPr>
          <a:xfrm>
            <a:off x="477308" y="3284984"/>
            <a:ext cx="8189384" cy="2585323"/>
          </a:xfrm>
          <a:prstGeom prst="rect">
            <a:avLst/>
          </a:prstGeom>
          <a:solidFill>
            <a:schemeClr val="bg1">
              <a:lumMod val="95000"/>
            </a:schemeClr>
          </a:solidFill>
          <a:ln>
            <a:solidFill>
              <a:schemeClr val="accent3">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mj-lt"/>
              <a:buAutoNum type="arabicPeriod" startAt="6"/>
            </a:pPr>
            <a:r>
              <a:rPr lang="ru-RU" b="1" i="1" dirty="0"/>
              <a:t>Манипуляция</a:t>
            </a:r>
            <a:r>
              <a:rPr lang="ru-RU" dirty="0"/>
              <a:t> опирается на скрытые попытки повлиять на окружающих. Этот метод предусматривает предоставление выборочной информации и сознательное структурирование событий для достижения желаемых перемен. Одной из распространенных форм манипуляции является кооптация. </a:t>
            </a:r>
            <a:r>
              <a:rPr lang="ru-RU" b="1" i="1" dirty="0"/>
              <a:t>Кооптация личности </a:t>
            </a:r>
            <a:r>
              <a:rPr lang="ru-RU" dirty="0"/>
              <a:t>означает предоставление ей желаемой роли при планировании и осуществлении изменений. Кооптация коллектива – это предоставление одному из его лидеров и кому-то, кого группа уважает, ключевой роли при планировании и осуществлении изменений. Кооптация не является формой участия.</a:t>
            </a:r>
            <a:endParaRPr lang="ru-RU" sz="1600" dirty="0"/>
          </a:p>
        </p:txBody>
      </p:sp>
    </p:spTree>
    <p:extLst>
      <p:ext uri="{BB962C8B-B14F-4D97-AF65-F5344CB8AC3E}">
        <p14:creationId xmlns:p14="http://schemas.microsoft.com/office/powerpoint/2010/main" val="654545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5400000">
            <a:off x="4482828" y="2203697"/>
            <a:ext cx="178344" cy="9144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4" name="Прямоугольник 3"/>
          <p:cNvSpPr/>
          <p:nvPr/>
        </p:nvSpPr>
        <p:spPr>
          <a:xfrm rot="5400000">
            <a:off x="4535762" y="-4425298"/>
            <a:ext cx="178344" cy="9054244"/>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5" name="Прямоугольник 4"/>
          <p:cNvSpPr/>
          <p:nvPr/>
        </p:nvSpPr>
        <p:spPr>
          <a:xfrm>
            <a:off x="-5427" y="-22465"/>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6" name="Прямоугольник 5"/>
          <p:cNvSpPr/>
          <p:nvPr/>
        </p:nvSpPr>
        <p:spPr>
          <a:xfrm>
            <a:off x="8993604" y="-5680"/>
            <a:ext cx="179512" cy="6858000"/>
          </a:xfrm>
          <a:prstGeom prst="rect">
            <a:avLst/>
          </a:prstGeom>
          <a:solidFill>
            <a:srgbClr val="92D050">
              <a:alpha val="9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7" name="Заголовок 1"/>
          <p:cNvSpPr>
            <a:spLocks noGrp="1"/>
          </p:cNvSpPr>
          <p:nvPr>
            <p:ph type="title"/>
          </p:nvPr>
        </p:nvSpPr>
        <p:spPr>
          <a:xfrm>
            <a:off x="457200" y="332656"/>
            <a:ext cx="8291264" cy="792088"/>
          </a:xfrm>
          <a:solidFill>
            <a:srgbClr val="92D050"/>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ru-RU" sz="2800" b="1" dirty="0">
                <a:solidFill>
                  <a:schemeClr val="bg1"/>
                </a:solidFill>
              </a:rPr>
              <a:t>Методы управления сопротивлением организационным изменениям</a:t>
            </a:r>
            <a:endParaRPr lang="ru-RU" sz="2800" b="1" dirty="0">
              <a:ln w="10541" cmpd="sng">
                <a:solidFill>
                  <a:schemeClr val="accent1">
                    <a:shade val="88000"/>
                    <a:satMod val="110000"/>
                  </a:schemeClr>
                </a:solidFill>
                <a:prstDash val="solid"/>
              </a:ln>
              <a:solidFill>
                <a:schemeClr val="bg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780786094"/>
              </p:ext>
            </p:extLst>
          </p:nvPr>
        </p:nvGraphicFramePr>
        <p:xfrm>
          <a:off x="484474" y="1412776"/>
          <a:ext cx="8280920" cy="5029200"/>
        </p:xfrm>
        <a:graphic>
          <a:graphicData uri="http://schemas.openxmlformats.org/drawingml/2006/table">
            <a:tbl>
              <a:tblPr bandRow="1">
                <a:tableStyleId>{F5AB1C69-6EDB-4FF4-983F-18BD219EF322}</a:tableStyleId>
              </a:tblPr>
              <a:tblGrid>
                <a:gridCol w="194421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60685">
                <a:tc>
                  <a:txBody>
                    <a:bodyPr/>
                    <a:lstStyle/>
                    <a:p>
                      <a:pPr algn="l">
                        <a:lnSpc>
                          <a:spcPct val="100000"/>
                        </a:lnSpc>
                        <a:spcAft>
                          <a:spcPts val="0"/>
                        </a:spcAft>
                      </a:pPr>
                      <a:r>
                        <a:rPr lang="ru-RU" sz="2400" b="1" dirty="0">
                          <a:effectLst/>
                        </a:rPr>
                        <a:t>Метод</a:t>
                      </a:r>
                      <a:endParaRPr lang="ru-RU" sz="2400" b="1"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2400" b="1" dirty="0">
                          <a:effectLst/>
                        </a:rPr>
                        <a:t>Адекватные его применению ситуации</a:t>
                      </a:r>
                      <a:endParaRPr lang="ru-RU" sz="2400" b="1"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3425">
                <a:tc>
                  <a:txBody>
                    <a:bodyPr/>
                    <a:lstStyle/>
                    <a:p>
                      <a:pPr marL="342900" indent="-342900" algn="l">
                        <a:lnSpc>
                          <a:spcPct val="100000"/>
                        </a:lnSpc>
                        <a:spcAft>
                          <a:spcPts val="0"/>
                        </a:spcAft>
                        <a:buFont typeface="+mj-lt"/>
                        <a:buAutoNum type="arabicPeriod"/>
                      </a:pPr>
                      <a:r>
                        <a:rPr lang="ru-RU" sz="1800" dirty="0">
                          <a:effectLst/>
                        </a:rPr>
                        <a:t>Обучение и тренинг</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изменения связаны с тем, как выполняется работа, или с техническими изменениями; когда требуется получение точной информации о том, что представляет собой изменение, и когда есть время до момента осуществления изменения.</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2740">
                <a:tc>
                  <a:txBody>
                    <a:bodyPr/>
                    <a:lstStyle/>
                    <a:p>
                      <a:pPr marL="342900" indent="-342900" algn="l">
                        <a:lnSpc>
                          <a:spcPct val="100000"/>
                        </a:lnSpc>
                        <a:spcAft>
                          <a:spcPts val="0"/>
                        </a:spcAft>
                        <a:buFont typeface="+mj-lt"/>
                        <a:buAutoNum type="arabicPeriod" startAt="2"/>
                      </a:pPr>
                      <a:r>
                        <a:rPr lang="ru-RU" sz="1800" dirty="0">
                          <a:effectLst/>
                        </a:rPr>
                        <a:t>Участие и вовлечение в изменения</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не выбран «наилучший» вид дизайна, когда люди, которых коснутся изменения, могут выдвинуть интересные идеи, когда существует возможность сопротивления со стороны тех, кого коснутся изменения.</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2055">
                <a:tc>
                  <a:txBody>
                    <a:bodyPr/>
                    <a:lstStyle/>
                    <a:p>
                      <a:pPr marL="342900" indent="-342900" algn="l">
                        <a:lnSpc>
                          <a:spcPct val="100000"/>
                        </a:lnSpc>
                        <a:spcAft>
                          <a:spcPts val="0"/>
                        </a:spcAft>
                        <a:buFont typeface="+mj-lt"/>
                        <a:buAutoNum type="arabicPeriod" startAt="3"/>
                      </a:pPr>
                      <a:r>
                        <a:rPr lang="ru-RU" sz="1800" dirty="0">
                          <a:effectLst/>
                        </a:rPr>
                        <a:t>Коммуникация и соглашения</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какая-либо группа сотрудников имеет возможность повлиять на ход осуществления изменений, когда эта группа явно потеряет свои позиции в результате изменений.</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90891">
                <a:tc>
                  <a:txBody>
                    <a:bodyPr/>
                    <a:lstStyle/>
                    <a:p>
                      <a:pPr marL="342900" indent="-342900" algn="l">
                        <a:lnSpc>
                          <a:spcPct val="100000"/>
                        </a:lnSpc>
                        <a:spcAft>
                          <a:spcPts val="0"/>
                        </a:spcAft>
                        <a:buFont typeface="+mj-lt"/>
                        <a:buAutoNum type="arabicPeriod" startAt="4"/>
                      </a:pPr>
                      <a:r>
                        <a:rPr lang="ru-RU" sz="1800" dirty="0">
                          <a:effectLst/>
                        </a:rPr>
                        <a:t>Явное или скрытое принуждение</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ru-RU" sz="1800" dirty="0">
                          <a:effectLst/>
                        </a:rPr>
                        <a:t>Когда менеджеры, производящие изменения, обладают несомненной властью, когда необходимо провести изменения как можно быстрее, когда другие возможности исчерпаны или процесс изменений затянулся, очень часто используется в кризисных ситуациях, когда первоочередное значение имеет скорость.</a:t>
                      </a:r>
                      <a:endParaRPr lang="ru-RU" sz="1800" dirty="0">
                        <a:effectLst/>
                        <a:latin typeface="Calibri"/>
                        <a:ea typeface="Calibri"/>
                        <a:cs typeface="Times New Roman"/>
                      </a:endParaRPr>
                    </a:p>
                  </a:txBody>
                  <a:tcPr marL="40171" marR="401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68133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10355</Words>
  <Application>Microsoft Office PowerPoint</Application>
  <PresentationFormat>Экран (4:3)</PresentationFormat>
  <Paragraphs>796</Paragraphs>
  <Slides>119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119</vt:i4>
      </vt:variant>
    </vt:vector>
  </HeadingPairs>
  <TitlesOfParts>
    <vt:vector size="125" baseType="lpstr">
      <vt:lpstr>Arial</vt:lpstr>
      <vt:lpstr>Calibri</vt:lpstr>
      <vt:lpstr>Monotype Corsiva</vt:lpstr>
      <vt:lpstr>Times New Roman</vt:lpstr>
      <vt:lpstr>Wingdings</vt:lpstr>
      <vt:lpstr>Тема Office</vt:lpstr>
      <vt:lpstr>Концепция организационных изменений</vt:lpstr>
      <vt:lpstr>Организационные изменения</vt:lpstr>
      <vt:lpstr>Концепция управления изменениями </vt:lpstr>
      <vt:lpstr>Презентация PowerPoint</vt:lpstr>
      <vt:lpstr>Организационные изменения: определение</vt:lpstr>
      <vt:lpstr>Организационные изменения: структура</vt:lpstr>
      <vt:lpstr>Контекст организационных изменений</vt:lpstr>
      <vt:lpstr>Организационные изменения: структура</vt:lpstr>
      <vt:lpstr>Контекст организационных изменений</vt:lpstr>
      <vt:lpstr>Объекты изменений</vt:lpstr>
      <vt:lpstr>Объекты изменений: Д. Боди, Р. Пэйтон</vt:lpstr>
      <vt:lpstr>Объекты изменений: Д. Боди, Р. Пэйтон</vt:lpstr>
      <vt:lpstr>Взаимосвязь изменений</vt:lpstr>
      <vt:lpstr>Влияние процесса глобализации на процесс организационных изменений</vt:lpstr>
      <vt:lpstr>Источники организационных изменений</vt:lpstr>
      <vt:lpstr>Источники организационных изменений</vt:lpstr>
      <vt:lpstr>Источники организационных изменений</vt:lpstr>
      <vt:lpstr>Цепочка регулирования предприятия как открытой социальной системы </vt:lpstr>
      <vt:lpstr>Внешние факторы (источники изменений), воздействующие на организацию:</vt:lpstr>
      <vt:lpstr>Внешние источники перемен</vt:lpstr>
      <vt:lpstr>Внутренние источники перемен</vt:lpstr>
      <vt:lpstr>Агенты изменений</vt:lpstr>
      <vt:lpstr>Цели агента изменений:</vt:lpstr>
      <vt:lpstr>Типология организационных изменений</vt:lpstr>
      <vt:lpstr>Незапланированные изменения</vt:lpstr>
      <vt:lpstr>Незапланированные изменения</vt:lpstr>
      <vt:lpstr>Запланированные изменения</vt:lpstr>
      <vt:lpstr>Типология запланированных  изменений</vt:lpstr>
      <vt:lpstr>Технологические изменения</vt:lpstr>
      <vt:lpstr>Изменения в продуктах</vt:lpstr>
      <vt:lpstr>Изменения в продуктах</vt:lpstr>
      <vt:lpstr>Изменения в продуктах</vt:lpstr>
      <vt:lpstr>Структурные изменения </vt:lpstr>
      <vt:lpstr>Структурные изменения </vt:lpstr>
      <vt:lpstr>Изменения в культуре/людях </vt:lpstr>
      <vt:lpstr>Изменения в обучающейся организации</vt:lpstr>
      <vt:lpstr>Типы трансформационных изменений</vt:lpstr>
      <vt:lpstr>Дополнительные или постепенные изменения</vt:lpstr>
      <vt:lpstr>Изменения первого и второго порядка</vt:lpstr>
      <vt:lpstr>Типология организационных изменений К. Харди и Ф. Редиво </vt:lpstr>
      <vt:lpstr>Типология организационных изменений  К. Хигинса</vt:lpstr>
      <vt:lpstr>Типология организационных изменений М. Армстронга</vt:lpstr>
      <vt:lpstr>Презентация PowerPoint</vt:lpstr>
      <vt:lpstr>Этапы процесса управления изменениями</vt:lpstr>
      <vt:lpstr>Процесс управления изменениями</vt:lpstr>
      <vt:lpstr>Способы подготовки компании к осуществлению изменений</vt:lpstr>
      <vt:lpstr>Способы подготовки компании к осуществлению изменений</vt:lpstr>
      <vt:lpstr>Готовность к проведению изменений менеджмента организации </vt:lpstr>
      <vt:lpstr>Осознание менеджментом потребности в изменениях </vt:lpstr>
      <vt:lpstr>Инициирование изменений. Правила эффективного распространения концепции изменений</vt:lpstr>
      <vt:lpstr>Инициирование изменений. Правила эффективного распространения концепции изменений</vt:lpstr>
      <vt:lpstr>Инициирование изменений</vt:lpstr>
      <vt:lpstr>Инициирование изменений</vt:lpstr>
      <vt:lpstr>Венчурные команды</vt:lpstr>
      <vt:lpstr>Стадии процесса управления изменениями (К. Фрайлингер и И. Фишер «Управление изменениями в организации») </vt:lpstr>
      <vt:lpstr>Стадии процесса управления изменениями (К. Фрайлингер и И. Фишер «Управление изменениями в организации») </vt:lpstr>
      <vt:lpstr>Модели изменений</vt:lpstr>
      <vt:lpstr>Модель организационных изменений К. Левина</vt:lpstr>
      <vt:lpstr>Модель организационных изменений К. Левина</vt:lpstr>
      <vt:lpstr>Модель организационных изменений К. Левина</vt:lpstr>
      <vt:lpstr>Модель организационных изменений К. Левина</vt:lpstr>
      <vt:lpstr>Модель организационных изменений К. Левина</vt:lpstr>
      <vt:lpstr>Модель организационных изменений Р. Бекхарда</vt:lpstr>
      <vt:lpstr>Презентация PowerPoint</vt:lpstr>
      <vt:lpstr>Презентация PowerPoint</vt:lpstr>
      <vt:lpstr>Презентация PowerPoint</vt:lpstr>
      <vt:lpstr>Модель организационных изменений  М. Бира «Почему программы изменений не приводят к изменениям» </vt:lpstr>
      <vt:lpstr>Программа изменений М. Бира</vt:lpstr>
      <vt:lpstr>Презентация PowerPoint</vt:lpstr>
      <vt:lpstr>Сравнительный анализ концепций организационных изменений</vt:lpstr>
      <vt:lpstr>Теория Е</vt:lpstr>
      <vt:lpstr>Теория О</vt:lpstr>
      <vt:lpstr>Теория О</vt:lpstr>
      <vt:lpstr>Теория О</vt:lpstr>
      <vt:lpstr>Сравнительные анализ концепций организационных изменений</vt:lpstr>
      <vt:lpstr>Сопротивление переменам</vt:lpstr>
      <vt:lpstr>Скрытое противодействие и сила инерции</vt:lpstr>
      <vt:lpstr>Сопротивление изменениям</vt:lpstr>
      <vt:lpstr>Источники сопротивления изменениям</vt:lpstr>
      <vt:lpstr>Источники сопротивления со стороны персонала:</vt:lpstr>
      <vt:lpstr>Источники сопротивления со стороны персонала:</vt:lpstr>
      <vt:lpstr>Источники сопротивления со стороны персонала:</vt:lpstr>
      <vt:lpstr>Причины сопротивления изменениям  (по Дж. Коттеру и Л. Шлезингеру)</vt:lpstr>
      <vt:lpstr>Причины сопротивления организационным изменениям со стороны руководителей: </vt:lpstr>
      <vt:lpstr>Условия, при которых любые организационные изменения будут  всегда встречать серьезное сопротивление:</vt:lpstr>
      <vt:lpstr>Условиях, при которых любые организационные изменения будут  всегда встречать серьезное сопротивление:</vt:lpstr>
      <vt:lpstr>Методы преодоления сопротивления организационным изменениям</vt:lpstr>
      <vt:lpstr>Факторы предотвращения сопротивления изменениям:</vt:lpstr>
      <vt:lpstr>Факторы предотвращения сопротивления изменениям:</vt:lpstr>
      <vt:lpstr>Факторы предотвращения сопротивления изменениям:</vt:lpstr>
      <vt:lpstr>Методы преодоления сопротивления</vt:lpstr>
      <vt:lpstr>Концепция анализа силового поля Курта Левина</vt:lpstr>
      <vt:lpstr>Концепция анализа силового поля Курта Левина</vt:lpstr>
      <vt:lpstr>Концепция анализа силового поля Курта Левина</vt:lpstr>
      <vt:lpstr>Модель анализа силового поля Курта Левина</vt:lpstr>
      <vt:lpstr>Алгоритм анализа силового поля</vt:lpstr>
      <vt:lpstr>Тактические методы управления сопротивлением организационным изменениям</vt:lpstr>
      <vt:lpstr>Тактические методы управления сопротивлением организационным изменениям</vt:lpstr>
      <vt:lpstr>Методы управления сопротивлением организационным изменениям</vt:lpstr>
      <vt:lpstr>Методы управления сопротивлением организационным изменениям</vt:lpstr>
      <vt:lpstr>Презентация PowerPoint</vt:lpstr>
      <vt:lpstr>Принципы реализации стратегий изменений</vt:lpstr>
      <vt:lpstr>Принципы реализации стратегий изменений</vt:lpstr>
      <vt:lpstr>Методы реализации изменений</vt:lpstr>
      <vt:lpstr>Методы реализации изменений</vt:lpstr>
      <vt:lpstr>Способы реализаций стратегий изменений (по К. Тюрли и Х. Уирдениусу)</vt:lpstr>
      <vt:lpstr>Способы реализаций стратегий изменений (по К. Тюрли и Х. Уирдениусу)</vt:lpstr>
      <vt:lpstr>Директивная стратегия</vt:lpstr>
      <vt:lpstr>Директивная стратегия</vt:lpstr>
      <vt:lpstr>Стратегия, основанная на переговорах</vt:lpstr>
      <vt:lpstr>Стратегия завоевания сердец и умов </vt:lpstr>
      <vt:lpstr>Аналитическая стратегия</vt:lpstr>
      <vt:lpstr>Стратегия, ориентированная на действия </vt:lpstr>
      <vt:lpstr>Пять ключевых факторов успешных организационных изменений:</vt:lpstr>
      <vt:lpstr>Правила проведения организационных изменений:</vt:lpstr>
      <vt:lpstr>Оценка результатов программ запланированных организационных изменений</vt:lpstr>
      <vt:lpstr>Предметные области оценок</vt:lpstr>
      <vt:lpstr>Эффективность организационных изменений</vt:lpstr>
      <vt:lpstr>Эффективность организационных изменений</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Сметанин Александр</cp:lastModifiedBy>
  <cp:revision>113</cp:revision>
  <dcterms:created xsi:type="dcterms:W3CDTF">2015-08-13T14:50:10Z</dcterms:created>
  <dcterms:modified xsi:type="dcterms:W3CDTF">2025-12-07T04:54:39Z</dcterms:modified>
</cp:coreProperties>
</file>