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2" r:id="rId24"/>
    <p:sldId id="283" r:id="rId25"/>
    <p:sldId id="284" r:id="rId26"/>
    <p:sldId id="285" r:id="rId27"/>
    <p:sldId id="286" r:id="rId28"/>
    <p:sldId id="28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</a:t>
            </a:r>
            <a:r>
              <a:rPr lang="ru-RU" dirty="0" smtClean="0"/>
              <a:t>понятия регламентации и нормирования труда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Норма времени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Норма времени</a:t>
            </a:r>
            <a:r>
              <a:rPr lang="ru-RU" dirty="0" smtClean="0"/>
              <a:t> (</a:t>
            </a:r>
            <a:r>
              <a:rPr lang="ru-RU" dirty="0" err="1" smtClean="0"/>
              <a:t>Нв</a:t>
            </a:r>
            <a:r>
              <a:rPr lang="ru-RU" dirty="0" smtClean="0"/>
              <a:t>) определяет необходимые затраты времени для выполнения единицы определенной работы или изготовление единицы продукции по данной операции одним рабочим  или группой соответствующей численности и квалификации в наиболее рациональных для данного предприятия организационно-технических условиях с учетом передового производственного опыта. Она  измеряется в чел-мин. или </a:t>
            </a:r>
            <a:r>
              <a:rPr lang="ru-RU" dirty="0" err="1" smtClean="0"/>
              <a:t>чел-часах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нормы времени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Нв</a:t>
            </a:r>
            <a:r>
              <a:rPr lang="ru-RU" dirty="0" smtClean="0"/>
              <a:t> = </a:t>
            </a:r>
            <a:r>
              <a:rPr lang="ru-RU" dirty="0" err="1" smtClean="0"/>
              <a:t>Ндр</a:t>
            </a:r>
            <a:r>
              <a:rPr lang="ru-RU" dirty="0" smtClean="0"/>
              <a:t> * </a:t>
            </a:r>
            <a:r>
              <a:rPr lang="ru-RU" dirty="0" err="1" smtClean="0"/>
              <a:t>Нч</a:t>
            </a:r>
            <a:r>
              <a:rPr lang="ru-RU" dirty="0" smtClean="0"/>
              <a:t> ,</a:t>
            </a:r>
          </a:p>
          <a:p>
            <a:r>
              <a:rPr lang="ru-RU" dirty="0" err="1" smtClean="0"/>
              <a:t>Ндр</a:t>
            </a:r>
            <a:r>
              <a:rPr lang="ru-RU" dirty="0" smtClean="0"/>
              <a:t> – норма длительности работ</a:t>
            </a:r>
          </a:p>
          <a:p>
            <a:r>
              <a:rPr lang="ru-RU" dirty="0" smtClean="0"/>
              <a:t>где  </a:t>
            </a:r>
            <a:r>
              <a:rPr lang="ru-RU" dirty="0" err="1" smtClean="0"/>
              <a:t>Нч</a:t>
            </a:r>
            <a:r>
              <a:rPr lang="ru-RU" dirty="0" smtClean="0"/>
              <a:t> -  норма численности рабочих на данной операции.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Норма численности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Норма численности (</a:t>
            </a:r>
            <a:r>
              <a:rPr lang="ru-RU" dirty="0" err="1" smtClean="0"/>
              <a:t>Нч</a:t>
            </a:r>
            <a:r>
              <a:rPr lang="ru-RU" dirty="0" smtClean="0"/>
              <a:t>)- это заранее установленная  расчетная величина, выраженная в численности работников для выполнения единицы конкретной работы или для  обслуживания определенных объектов.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нормы численности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Нч</a:t>
            </a:r>
            <a:r>
              <a:rPr lang="ru-RU" dirty="0" smtClean="0"/>
              <a:t> = Объем работ (</a:t>
            </a:r>
            <a:r>
              <a:rPr lang="en-US" dirty="0" smtClean="0"/>
              <a:t>Q)</a:t>
            </a:r>
            <a:r>
              <a:rPr lang="ru-RU" dirty="0" smtClean="0"/>
              <a:t> / Норма обслуживания </a:t>
            </a:r>
          </a:p>
          <a:p>
            <a:r>
              <a:rPr lang="ru-RU" dirty="0" err="1" smtClean="0"/>
              <a:t>Нч=</a:t>
            </a:r>
            <a:r>
              <a:rPr lang="ru-RU" dirty="0" smtClean="0"/>
              <a:t> Объем работы * Норма времени обслуживания / Продолжительность смены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ru-RU" dirty="0" smtClean="0"/>
              <a:t>. Норма выработки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Норма выработки</a:t>
            </a:r>
            <a:r>
              <a:rPr lang="ru-RU" dirty="0" smtClean="0"/>
              <a:t> (</a:t>
            </a:r>
            <a:r>
              <a:rPr lang="ru-RU" dirty="0" err="1" smtClean="0"/>
              <a:t>Нвыр</a:t>
            </a:r>
            <a:r>
              <a:rPr lang="ru-RU" dirty="0" smtClean="0"/>
              <a:t>) - это объем работы (в натуральных единицах), который может быть выполнен в единицу времени (час, смену, месяц) в определенных организационно-технических условиях одним рабочим или группой рабочих соответствующей  квалификации.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нормы выработки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Нвыр</a:t>
            </a:r>
            <a:r>
              <a:rPr lang="ru-RU" dirty="0" smtClean="0"/>
              <a:t> = </a:t>
            </a:r>
            <a:r>
              <a:rPr lang="ru-RU" dirty="0" err="1" smtClean="0"/>
              <a:t>Тсм</a:t>
            </a:r>
            <a:r>
              <a:rPr lang="ru-RU" dirty="0" smtClean="0"/>
              <a:t> / </a:t>
            </a:r>
            <a:r>
              <a:rPr lang="ru-RU" dirty="0" err="1" smtClean="0"/>
              <a:t>Нвр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Если операция выполняется несколькими рабочими на одном агрегате формула приобретает вид: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Нвыр</a:t>
            </a:r>
            <a:r>
              <a:rPr lang="ru-RU" dirty="0" smtClean="0"/>
              <a:t> = Т см * Н ч / </a:t>
            </a:r>
            <a:r>
              <a:rPr lang="ru-RU" dirty="0" err="1" smtClean="0"/>
              <a:t>Нвр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Нормируемое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Нормируемое  задание</a:t>
            </a:r>
            <a:r>
              <a:rPr lang="ru-RU" dirty="0" smtClean="0"/>
              <a:t> может разрабатываться как для основных, так и для вспомогательных рабочих. Обычно нормируемое задание содержит перечень работ(за период),  норму численности бригады, нормы времени на каждую работу и объем трудозатрат по всем работам.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6. Нормы использования оборудования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соотношением времени работы оборудования  с временем  его простоев.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 Норма обслуживания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Норма обслуживания (Но) - это установленное количество единиц оборудования (число рабочих мест), которое должно обслуживаться 1-м рабочим или группой рабочих определенной квалификации при соответствующих организационно-технических условиях в течение смены. Она является производной от </a:t>
            </a:r>
            <a:r>
              <a:rPr lang="ru-RU" dirty="0" err="1" smtClean="0"/>
              <a:t>Нвр</a:t>
            </a:r>
            <a:r>
              <a:rPr lang="ru-RU" dirty="0" smtClean="0"/>
              <a:t>.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 Норма времени обслуживания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Норма времени обслуживания (</a:t>
            </a:r>
            <a:r>
              <a:rPr lang="ru-RU" dirty="0" err="1" smtClean="0"/>
              <a:t>Нвр.о</a:t>
            </a:r>
            <a:r>
              <a:rPr lang="ru-RU" dirty="0" smtClean="0"/>
              <a:t>.) - это количество времени, необходимое в определенных организационно-технических условиях на обслуживание в течение смены единиц оборудования, единиц производственной  площади.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Труд 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деятельность человека, которая предполагает затраты физической и умственной энергии, а так же наличие полезного результата.</a:t>
            </a:r>
          </a:p>
          <a:p>
            <a:r>
              <a:rPr lang="ru-RU" dirty="0" smtClean="0"/>
              <a:t>Характеристики трудовой деятельности:</a:t>
            </a:r>
          </a:p>
          <a:p>
            <a:r>
              <a:rPr lang="ru-RU" dirty="0" smtClean="0"/>
              <a:t>1) труд – это деятельность самоуправляемая;</a:t>
            </a:r>
          </a:p>
          <a:p>
            <a:r>
              <a:rPr lang="ru-RU" dirty="0" smtClean="0"/>
              <a:t>2) труд – это деятельность управляемая и организованная.</a:t>
            </a:r>
          </a:p>
          <a:p>
            <a:r>
              <a:rPr lang="ru-RU" dirty="0" smtClean="0"/>
              <a:t>Следовательно, для эффективной организации и управления трудовой деятельностью, необходимо осуществлять процесс регламентации и нормирования труда.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Регламентация труда – это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установление правил, положений, инструкций, норм, определяющих порядок деятельности работников при осуществлении ими трудовых функций.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Правовая основа регламентации труда: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регламентирование в целом опирается на ряд законов, постановлений, рекомендаций. К их числу относятся: Гражданский кодекс РФ. Часть I от 30.11.1994 N 51-Ф3 (ред. от 09.02.2009); Часть II от 26.01.1996 N 14-Ф3 (ред. от 09.04.2009); Часть IV от 18.12.2006 N 230-ФЗ (ред. 08.11.2008); Федеральный закон от 26.12.1995 N 208-Ф3 "Об акционерных обществах" (ред. от 07.05.2009); Трудовой кодекс РФ от 30.12.2001 N 197-ФЗ (ред. от 07.05.2009).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регламентации труда 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конкретное представление регламентов труда в виде совокупности документов, схем, графиков, таблиц и т.п., которые можно разделить на документированные и недокументированные. К ним относятся: Устав организации, положение о подразделении, должностные инструкции, личностные спецификации, схемы орг. структур управления, различные нормы: времени, численности, управляемости; правила внутреннего трудового распорядка и т.д.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 регламентам, упорядочивающим деятельность рабочих кадров, непосредственно выполняющих производственные трудовые функции, относятся: Единый тарифно-квалификационный справочник работ и профессий (ЕТКС) или аналогичные отраслевые справочники, Общероссийский классификатор профессий рабочих, должностей служащих и тарифных разрядов, маршрутно-технологические карты производственного процесса, модели рабочих мест, контракт, правила по технике безопасности, правила эксплуатации оборудования, наряд-заказ на выполнение работы, нормы времени на ремонт оборудования и т.д.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регламентирования: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1.Организационно-правовые</a:t>
            </a:r>
            <a:r>
              <a:rPr lang="ru-RU" dirty="0" smtClean="0"/>
              <a:t> формы регламентирования отражаются в ряде документов, имеющих:</a:t>
            </a:r>
          </a:p>
          <a:p>
            <a:r>
              <a:rPr lang="ru-RU" dirty="0" smtClean="0"/>
              <a:t>-нормативный характер (например, положение о структурном подразделении, положение об организации, должностные инструкции и др.);</a:t>
            </a:r>
          </a:p>
          <a:p>
            <a:r>
              <a:rPr lang="ru-RU" dirty="0" smtClean="0"/>
              <a:t>-характер административного указания, которое является обязательным, адресуется конкретным управляемым объектам или лицам (например, приказ, распоряжение, инструкция);</a:t>
            </a:r>
          </a:p>
          <a:p>
            <a:r>
              <a:rPr lang="ru-RU" dirty="0" smtClean="0"/>
              <a:t>- рекомендательный характер (например, распорядок рабочего дня руководителя и т.п.).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i="1" dirty="0" smtClean="0"/>
              <a:t>Экономические</a:t>
            </a:r>
            <a:r>
              <a:rPr lang="ru-RU" dirty="0" smtClean="0"/>
              <a:t> направления и формы регламентирования определяют границы и порядок экономических отношений в трудовом процессе. К ним относятся: положение об оплате труда, положение о материальном стимулировании работников организации, положение о премировании и т.п.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 </a:t>
            </a:r>
            <a:r>
              <a:rPr lang="ru-RU" i="1" dirty="0" smtClean="0"/>
              <a:t>Социально-психологическое</a:t>
            </a:r>
            <a:r>
              <a:rPr lang="ru-RU" dirty="0" smtClean="0"/>
              <a:t> направление регламентирования устанавливает определенный порядок социально-психологических отношений (например, Кодекс деловой этики). А это, в свою очередь, способствует усилению и четкому использованию организационно-правовых и экономических форм регламентирования труда.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Объекты регламентации труда: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содержание труда в соответствии с целями и задачами предприятия, рациональным разделением труда и использованием квалификации работников;</a:t>
            </a:r>
          </a:p>
          <a:p>
            <a:r>
              <a:rPr lang="ru-RU" dirty="0" smtClean="0"/>
              <a:t>2. содержание, объем, периодичность информации, необходимой для выполнения возложенных функций, основных видов работ и операций;</a:t>
            </a:r>
          </a:p>
          <a:p>
            <a:r>
              <a:rPr lang="ru-RU" dirty="0" smtClean="0"/>
              <a:t>3. информационные связи отделов, групп исполнителей, сроки предоставления информации, документов;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квалификационные требования к работникам в соответствии с квалификационными характеристиками, приведенными в квалификационном справочнике;</a:t>
            </a:r>
          </a:p>
          <a:p>
            <a:pPr>
              <a:buNone/>
            </a:pPr>
            <a:r>
              <a:rPr lang="ru-RU" dirty="0" smtClean="0"/>
              <a:t> 5. нормы труда;</a:t>
            </a:r>
          </a:p>
          <a:p>
            <a:pPr>
              <a:buNone/>
            </a:pPr>
            <a:r>
              <a:rPr lang="ru-RU" dirty="0" smtClean="0"/>
              <a:t> 6. санитарно-гигиенические условия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Нормирование труда – это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вид деятельности по управлению производством, задачей которого является установление необходимых затрат и результатов труда, а  также необходимых соотношений между  численностью работников различных  групп и количеством единиц оборудования.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Процесс нормирования труда включает: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анализ производственного процесса, разделение его на части;</a:t>
            </a:r>
          </a:p>
          <a:p>
            <a:pPr lvl="0"/>
            <a:r>
              <a:rPr lang="ru-RU" dirty="0" smtClean="0"/>
              <a:t>2. выбор оптимального  варианта технологии и организации труда;  </a:t>
            </a:r>
          </a:p>
          <a:p>
            <a:pPr lvl="0"/>
            <a:r>
              <a:rPr lang="ru-RU" dirty="0" smtClean="0"/>
              <a:t>3. расчет норм в соответствии с особенностями технологических и трудовых процессов; </a:t>
            </a:r>
          </a:p>
          <a:p>
            <a:pPr lvl="0"/>
            <a:r>
              <a:rPr lang="ru-RU" dirty="0" smtClean="0"/>
              <a:t>4. их внедрение и последующая корректировка  по мере изменения организационно-технических условий.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нормирования труда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обеспечение  производства продукции, работ, услуг с минимальным количеством рабочих. </a:t>
            </a:r>
          </a:p>
          <a:p>
            <a:r>
              <a:rPr lang="ru-RU" dirty="0" smtClean="0"/>
              <a:t>При  этом первой и главной задачей  при  реализации этой цели является достижение высокой эффективности производства за счет интенсификации работы.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функции нормы труда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Нормы труда являются основой планово-организационных расчетов. Обоснованность любого плана  зависит от качества норм затрат труда.</a:t>
            </a:r>
          </a:p>
          <a:p>
            <a:r>
              <a:rPr lang="ru-RU" dirty="0" smtClean="0"/>
              <a:t>2. Нормы являются основой для формирования системы стимулирования.</a:t>
            </a:r>
          </a:p>
          <a:p>
            <a:r>
              <a:rPr lang="ru-RU" dirty="0" smtClean="0"/>
              <a:t>3. Нормы труда являются основой для  организации заработной  платы.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норм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Норма</a:t>
            </a:r>
            <a:r>
              <a:rPr lang="ru-RU" dirty="0" smtClean="0"/>
              <a:t> </a:t>
            </a:r>
            <a:r>
              <a:rPr lang="ru-RU" b="1" dirty="0" smtClean="0"/>
              <a:t>труда</a:t>
            </a:r>
            <a:r>
              <a:rPr lang="ru-RU" dirty="0" smtClean="0"/>
              <a:t> – это количество труда, которое необходимо затратить на качественное выполнение заданной работы в определенных организационно-технических условиях.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44583"/>
            <a:ext cx="8229600" cy="5829953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  </a:t>
            </a:r>
            <a:r>
              <a:rPr lang="ru-RU" sz="5600" dirty="0" smtClean="0"/>
              <a:t>Нормы затрат труда                                                  Нормы результатов труда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/>
            </a:r>
            <a:br>
              <a:rPr lang="ru-RU" sz="5600" dirty="0" smtClean="0"/>
            </a:br>
            <a:r>
              <a:rPr lang="ru-RU" sz="5600" dirty="0" smtClean="0"/>
              <a:t>      Нормы затрат физической          Нормы затрат                   1.Нормы выработки</a:t>
            </a:r>
          </a:p>
          <a:p>
            <a:r>
              <a:rPr lang="ru-RU" sz="5600" dirty="0" smtClean="0"/>
              <a:t>       и нервной энергии.                   рабочего времени      </a:t>
            </a:r>
          </a:p>
          <a:p>
            <a:r>
              <a:rPr lang="ru-RU" sz="5600" dirty="0" smtClean="0"/>
              <a:t>       работника</a:t>
            </a:r>
          </a:p>
          <a:p>
            <a:r>
              <a:rPr lang="ru-RU" sz="5600" dirty="0" smtClean="0"/>
              <a:t>                                   </a:t>
            </a:r>
          </a:p>
          <a:p>
            <a:r>
              <a:rPr lang="ru-RU" sz="5600" dirty="0" smtClean="0"/>
              <a:t>      1.Нормы тяжести труда         1.Нормы длительности      2.Нормированные задания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/>
            </a:r>
            <a:br>
              <a:rPr lang="ru-RU" sz="5600" dirty="0" smtClean="0"/>
            </a:br>
            <a:r>
              <a:rPr lang="ru-RU" sz="5600" dirty="0" smtClean="0"/>
              <a:t>      2.Нормы занятости работ       2. Нормы времени                                </a:t>
            </a:r>
          </a:p>
          <a:p>
            <a:r>
              <a:rPr lang="ru-RU" sz="5600" dirty="0" smtClean="0"/>
              <a:t>       в течении смены                     (трудоемкости  опер.)       3.Нормы использования </a:t>
            </a:r>
          </a:p>
          <a:p>
            <a:r>
              <a:rPr lang="ru-RU" sz="5600" dirty="0" smtClean="0"/>
              <a:t>                                                                                                                оборудования и </a:t>
            </a:r>
            <a:r>
              <a:rPr lang="ru-RU" sz="5600" dirty="0" err="1" smtClean="0"/>
              <a:t>производ</a:t>
            </a:r>
            <a:r>
              <a:rPr lang="ru-RU" sz="5600" dirty="0" smtClean="0"/>
              <a:t>.</a:t>
            </a:r>
          </a:p>
          <a:p>
            <a:r>
              <a:rPr lang="ru-RU" sz="5600" dirty="0" smtClean="0"/>
              <a:t>                                                                                                                 мощности</a:t>
            </a:r>
          </a:p>
          <a:p>
            <a:r>
              <a:rPr lang="ru-RU" sz="5600" dirty="0" smtClean="0"/>
              <a:t>         3.Нормы темпа работы        3. Нормы численности                          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/>
            </a:r>
            <a:br>
              <a:rPr lang="ru-RU" sz="5600" dirty="0" smtClean="0"/>
            </a:br>
            <a:r>
              <a:rPr lang="ru-RU" sz="5600" dirty="0" smtClean="0"/>
              <a:t>      4.Нормы </a:t>
            </a:r>
            <a:r>
              <a:rPr lang="ru-RU" sz="5600" dirty="0" err="1" smtClean="0"/>
              <a:t>психофизиологи</a:t>
            </a:r>
            <a:r>
              <a:rPr lang="ru-RU" sz="5600" dirty="0" smtClean="0"/>
              <a:t>-</a:t>
            </a:r>
          </a:p>
          <a:p>
            <a:r>
              <a:rPr lang="ru-RU" sz="5600" dirty="0" smtClean="0"/>
              <a:t>     </a:t>
            </a:r>
            <a:r>
              <a:rPr lang="ru-RU" sz="5600" dirty="0" err="1" smtClean="0"/>
              <a:t>ческих</a:t>
            </a:r>
            <a:r>
              <a:rPr lang="ru-RU" sz="5600" dirty="0" smtClean="0"/>
              <a:t> функций организма</a:t>
            </a:r>
          </a:p>
          <a:p>
            <a:r>
              <a:rPr lang="ru-RU" sz="5600" dirty="0" smtClean="0"/>
              <a:t> </a:t>
            </a:r>
          </a:p>
          <a:p>
            <a:r>
              <a:rPr lang="ru-RU" sz="5600" dirty="0" smtClean="0"/>
              <a:t>      5.нормы допустимого</a:t>
            </a:r>
          </a:p>
          <a:p>
            <a:r>
              <a:rPr lang="ru-RU" sz="5600" dirty="0" smtClean="0"/>
              <a:t>         утомления</a:t>
            </a:r>
          </a:p>
          <a:p>
            <a:r>
              <a:rPr lang="ru-RU" sz="5600" dirty="0" smtClean="0"/>
              <a:t> </a:t>
            </a:r>
          </a:p>
          <a:p>
            <a:endParaRPr lang="ru-RU" sz="5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Норма длительности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Норма длительности</a:t>
            </a:r>
            <a:r>
              <a:rPr lang="ru-RU" dirty="0" smtClean="0"/>
              <a:t>. (</a:t>
            </a:r>
            <a:r>
              <a:rPr lang="ru-RU" dirty="0" err="1" smtClean="0"/>
              <a:t>Нд</a:t>
            </a:r>
            <a:r>
              <a:rPr lang="ru-RU" dirty="0" smtClean="0"/>
              <a:t>) определяет время, за которое может быть выполнена единица работы на одном станке или одном  рабочем месте.</a:t>
            </a:r>
          </a:p>
          <a:p>
            <a:r>
              <a:rPr lang="ru-RU" dirty="0" err="1" smtClean="0"/>
              <a:t>Нд</a:t>
            </a:r>
            <a:r>
              <a:rPr lang="ru-RU" dirty="0" smtClean="0"/>
              <a:t> измеряется во временных единицах - мин., час.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</TotalTime>
  <Words>1111</Words>
  <Application>Microsoft Office PowerPoint</Application>
  <PresentationFormat>Экран (4:3)</PresentationFormat>
  <Paragraphs>98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Georgia</vt:lpstr>
      <vt:lpstr>Trebuchet MS</vt:lpstr>
      <vt:lpstr>Wingdings 2</vt:lpstr>
      <vt:lpstr>Городская</vt:lpstr>
      <vt:lpstr>Основные понятия регламентации и нормирования труда</vt:lpstr>
      <vt:lpstr>1. Труд - это</vt:lpstr>
      <vt:lpstr>Нормирование труда – это </vt:lpstr>
      <vt:lpstr>Процесс нормирования труда включает:</vt:lpstr>
      <vt:lpstr>Цель нормирования труда - </vt:lpstr>
      <vt:lpstr>Основные функции нормы труда:</vt:lpstr>
      <vt:lpstr>Классификация норм труда</vt:lpstr>
      <vt:lpstr>Презентация PowerPoint</vt:lpstr>
      <vt:lpstr>1. Норма длительности</vt:lpstr>
      <vt:lpstr>2. Норма времени</vt:lpstr>
      <vt:lpstr>Расчет нормы времени</vt:lpstr>
      <vt:lpstr>3. Норма численности</vt:lpstr>
      <vt:lpstr>Расчет нормы численности</vt:lpstr>
      <vt:lpstr>4. Норма выработки</vt:lpstr>
      <vt:lpstr>Расчет нормы выработки</vt:lpstr>
      <vt:lpstr>5. Нормируемое задание</vt:lpstr>
      <vt:lpstr>6. Нормы использования оборудования</vt:lpstr>
      <vt:lpstr>7. Норма обслуживания</vt:lpstr>
      <vt:lpstr>8. Норма времени обслуживания</vt:lpstr>
      <vt:lpstr>Регламентация труда – это </vt:lpstr>
      <vt:lpstr>Правовая основа регламентации труда:</vt:lpstr>
      <vt:lpstr>Формы регламентации труда - это</vt:lpstr>
      <vt:lpstr>Презентация PowerPoint</vt:lpstr>
      <vt:lpstr>Направления регламентирования:</vt:lpstr>
      <vt:lpstr>Презентация PowerPoint</vt:lpstr>
      <vt:lpstr>Презентация PowerPoint</vt:lpstr>
      <vt:lpstr>Объекты регламентации труда: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Основные понятия регламентации и нормирования труда</dc:title>
  <dc:creator>samsung</dc:creator>
  <cp:lastModifiedBy>User</cp:lastModifiedBy>
  <cp:revision>10</cp:revision>
  <dcterms:created xsi:type="dcterms:W3CDTF">2017-11-23T17:08:51Z</dcterms:created>
  <dcterms:modified xsi:type="dcterms:W3CDTF">2025-12-05T06:04:37Z</dcterms:modified>
</cp:coreProperties>
</file>