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01" r:id="rId27"/>
    <p:sldId id="261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«Содержание социально-трудовых отношений персонала организации»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06130" y="1424774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Роль государства в социально-трудовых отношениях исследована многими специалистами (Р. Фримен, М. Саламон и др.). Систематизация их взглядов, анализ практического опыта деятельности государства в сфере социально-трудовых отношений показывает, что чаще всего государство выполняет следующие роли: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законодателя, защитника прав, регулировщика, работодателя.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Мера реализации каждой из этих ролевых функций государства, характер их сочетания в каждый конкретный момент времени определяются историческими, политическими, экономическими условиями развития государства. Поэтому роль последнего в социально-трудовых отношениях может изменяться самым существенным образом.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7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06130" y="1557509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качестве 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предмета социально-трудовых отношений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на уровне работников (индивидуальные) выступают определенные стороны в трудовой жизни человека, содержание которых зависит от жизненных этапов и специфики целей и задач, решаемых им на каждом из этих этапов.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Жизненный период человека включает несколько этапов. Западные исследователи говорят о трехфазной модели жизненного периода. В работах японских авторов встречается деление на четыре фазы: период от рождения до окончания школьного образования, период поступления на работу и обзаведения семьей, период трудовой жизни и период старости.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20879" y="1336283"/>
            <a:ext cx="10014154" cy="5114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Но какую бы модель дифференциации жизненного периода человека мы ни приняли для рассмотрения, очевидно, что на каждом из его этапов человек в социально-трудовых отношениях будет отдавать предпочтение тем или иным целям – предметам. Поэтому на первом этапе жизненного периода в качестве предмета социально-трудовых отношений могут выступать: трудовое самоопределение; профориентация; профессиональное обучение и др. На следующем этапе определяющую роль в социально-трудовых отношениях будут играть: наем – увольнение,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социально-профессиональное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развитие, профессиональная подготовка и переподготовка; оценка труда, его вознаграждение. На последующем этапе предметом социально-трудовых отношений может стать степень трудовой активности.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7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90534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35628" y="914400"/>
            <a:ext cx="10014154" cy="6499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Как предмет групповых (коллективных) социально-трудовых отношений, к примеру, между работниками и работодателями может выступать кадровая политика в целом и (или) ее отдельные элементы: аттестация кадров, контроль и анализ трудовой деятельности, оценка эффективности труда, организация труда, нормирование труда, трудовые конфликты и их развитие, трудовая мотивация.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Все многообразие социально-экономических явлений, которые выступают в качестве предмета социально-трудовых отношений, структурируется в следующие три относительно самостоятельных предметных блока: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социально-трудовые отношения занятости; социально-трудовые отношения, связанные с организацией и эффективностью труда; социально-трудовые отношения, возникающие в связи с вознаграждением за труд.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Такая структуризации позволяет четко определить систему факторов, обусловливающих социально-трудовые отношения в каждом из этих блоков и методы их регулирования.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9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74772" y="1911470"/>
            <a:ext cx="10014154" cy="2812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Переход России к рыночной экономике изменил экономическое и правовое положение субъектов социально-трудовых отношений, но, что особенно важно и сложно, вызвал изменения индивидуумов, групп, слоев, сформировал их новые социально-ролевые функции, соответствующие новому социально-экономическому статусу, новое социально-трудовое поведение, новые взаимные требования, новые способы и формы согласования интересов.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15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86282" y="1778734"/>
            <a:ext cx="10014154" cy="326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Социально-трудовые отношения в зависимости от способа их регулирования, методов разрешения проблем классифицируют по типам. Тип социально-трудовых отношений определяется их характером, а именно тем, каким конкретно образом принимаются решения в социально- трудовой сфере. Важную роль в формировании типов социально-трудовых отношений играют принципы равенства или неравенства прав и возможностей субъектов социально-трудовых отношений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72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48223" y="5034504"/>
            <a:ext cx="20023641" cy="118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050" name="Picture 2" descr="Типы социально-трудовых отношени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37361"/>
            <a:ext cx="9296400" cy="3297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24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88923" y="1058498"/>
            <a:ext cx="10014154" cy="95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Характеристика основных типов социально-трудовых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отношений</a:t>
            </a:r>
          </a:p>
          <a:p>
            <a:pPr algn="just">
              <a:lnSpc>
                <a:spcPct val="150000"/>
              </a:lnSpc>
            </a:pPr>
            <a:endParaRPr lang="ru-RU" sz="2000" i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333020"/>
              </p:ext>
            </p:extLst>
          </p:nvPr>
        </p:nvGraphicFramePr>
        <p:xfrm>
          <a:off x="962332" y="1711871"/>
          <a:ext cx="10267336" cy="4833020"/>
        </p:xfrm>
        <a:graphic>
          <a:graphicData uri="http://schemas.openxmlformats.org/drawingml/2006/table">
            <a:tbl>
              <a:tblPr/>
              <a:tblGrid>
                <a:gridCol w="5133668">
                  <a:extLst>
                    <a:ext uri="{9D8B030D-6E8A-4147-A177-3AD203B41FA5}">
                      <a16:colId xmlns:a16="http://schemas.microsoft.com/office/drawing/2014/main" val="871427789"/>
                    </a:ext>
                  </a:extLst>
                </a:gridCol>
                <a:gridCol w="5133668">
                  <a:extLst>
                    <a:ext uri="{9D8B030D-6E8A-4147-A177-3AD203B41FA5}">
                      <a16:colId xmlns:a16="http://schemas.microsoft.com/office/drawing/2014/main" val="537812487"/>
                    </a:ext>
                  </a:extLst>
                </a:gridCol>
              </a:tblGrid>
              <a:tr h="206902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Типы социально-трудовых отношений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Характеристика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219025"/>
                  </a:ext>
                </a:extLst>
              </a:tr>
              <a:tr h="706501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Патернализм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Жесткая регламентация способов поведения субъектов социально-трудовых отношений, условий и порядка их взаимодействия со стороны государства или руководства организации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809586"/>
                  </a:ext>
                </a:extLst>
              </a:tr>
              <a:tr h="95630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Конкуренция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Состязательность субъектов социально- трудовых отношений, при которой их самостоятельные действия эффективно ограничивают возможность каждого из них односторонне воздействовать на общие условия обращения товаров на соответствующем товарном рынке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673975"/>
                  </a:ext>
                </a:extLst>
              </a:tr>
              <a:tr h="581601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Солидарность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Совместная ответственность людей, основанная на личной ответственности и согласии, единодушии и общности интересов в социально-трудовой сфере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301552"/>
                  </a:ext>
                </a:extLst>
              </a:tr>
              <a:tr h="456701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Субсидиарность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Неослабевающее стремление человека к самоответственности и самореализации при решении социально-трудовых вопросов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639613"/>
                  </a:ext>
                </a:extLst>
              </a:tr>
              <a:tr h="581601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Дискриминация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Произвольное ограничение прав субъектов социально-трудовых отношений, преграждающее доступ им к равным возможностям на рынке труда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915049"/>
                  </a:ext>
                </a:extLst>
              </a:tr>
              <a:tr h="456701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Социальное партнерство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Установление правовых основ взаимодействия партнеров – работников и работодателей (или их представителей)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674445"/>
                  </a:ext>
                </a:extLst>
              </a:tr>
              <a:tr h="706501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Конфликт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Столкновение субъектов социально-трудовых отношений, вызванное противоположной направленностью целей и интересов, позиций и взглядов, проявляющееся в форме трудовых споров, забастовок</a:t>
                      </a:r>
                    </a:p>
                  </a:txBody>
                  <a:tcPr marL="45026" marR="45026" marT="45026" marB="450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10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2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74772" y="1970463"/>
            <a:ext cx="1001415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Таким образом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социально-трудовые отношения – это результат сочетания особых обстоятельств и факторов, влияющих на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них.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Формирование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социально-трудовых отношений в обществе происходит под влиянием огромного количества факторов, значимость которых определяется историческим, экономическим, социокультурным и политическим содержанием. К числу основных факторов можно отнести особенности социальной политики, глобализацию экономики, развитие общественного труда и производства.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84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83042" y="1079743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Социальная политика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Социально-экономическая концепция развития любого общества включает в себя механизм формирования и регулирования социально-трудовых отношений как важнейший элемент социальной политики. При этом социальная политика понимается как стратегическое социально-экономическое направление, выбранное правительством страны для всестороннего развития граждан, обеспечивающее достойный уровень и условия жизни и труда, их социальную защищенность. Последняя включает законодательно или иным образом установленные гарантии социальной защиты; социальной поддержки и социальной помощи, представляющие собой различные системы мер, дифференцируемых в первую очередь по адресной направленности: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03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6" y="1498516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Переход России к рыночной экономике способствовал формированию новых социальных ролей и мотивации основных участников трудовых отношений: наемных работников, работодателей и государства.</a:t>
            </a:r>
          </a:p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Социально-трудовые отношения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это объективно существующие взаимозависимость и взаимодействие субъектов этих отношений в процессе труда, нацеленные на регулирование качества трудовой жизни. В то же время социально-трудовые отношения, безусловно, субъективированы, так как они отражают субъективно определенные намерения и действия участников этих отношений, определяемые осознанной ими взаимной зависимостью.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71533" y="1507446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социальная защита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система мер, обеспечивающая социальную защищенность преимущественно нетрудоспособного населения и социально уязвимых слоев трудоспособного населения;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социальная поддержка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система мер, относящихся в основном к экономически активному населению и направленных на создание условий, позволяющих обеспечить социальную защищенность наемных работников;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социальная помощь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меры, относящиеся ко всему населению и представляющие собой помощь кратковременного характера, оказываемую людям, попавшим в экстремальные жизненные ситуации, требующие дополнительных расходов.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5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71533" y="1374711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Главная цель социальной политики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повышение уровня и качества жизни граждан России на основе стимулирования трудовой и хозяйственной активности населения, предоставления каждому трудоспособному человеку возможностей, позволяющих своим трудом и предприимчивостью обеспечивать благосостояние семьи, формирование сбережений и их эффективное инвестирование.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Социальная политика представляет собой фактически синтез нескольких крупных направлений государственной политики, в том числе политики в области труда, социально-трудовых отношений; политики в области доходов населения; политики занятости, регулирования рынка труда; миграционной политики; жилищной политики; политики в области социальной сферы; демографической политики; экологической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политики.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15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71533" y="805941"/>
            <a:ext cx="10014154" cy="6499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Глобализация экономики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Фактором, все более мощно регулирующим социально-трудовые отношения в современном мире, является глобализация экономики, которая представляет собой процесс формирования системы международного разделения труда, мировой инфраструктуры, мировой валютной системы, международной миграции рабочей силы в условиях бурного роста мировой торговли и потоков иностранных инвестиций, стремительных технологических изменений. Глобализация экономики сопровождается ростом взаимозависимости национальных финансовых рынков, увеличением спекулятивных валютных потоков между государствами и вторичными финансовыми рынками, состоянием платежной и торговой несбалансированности, которые в совокупности резко ограничивают возможность формирования макроэкономической политики на национальных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уровнях.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56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988225" y="590534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71533" y="1430594"/>
            <a:ext cx="1001415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Развитие общественного труда и производства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Мощным фактором, определяющим процессы формирования и развития социально-трудовых отношений, являются объективные закономерности развития общественного труда, которые на протяжении исторической перспективы выступают в формах разделения и кооперации труда (в их предметной, функциональной форме, в вертикальном и горизонтальном разрезах), роста производительности труда, замещения труда капиталом.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процессе формирования социально-трудовых отношений на предприятиях любого типа и организационной формы проявляется определенное единство, поскольку социально-трудовые отношения всегда зависят:</a:t>
            </a:r>
          </a:p>
          <a:p>
            <a:pPr algn="just">
              <a:lnSpc>
                <a:spcPct val="150000"/>
              </a:lnSpc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7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988225" y="590534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42036" y="1393767"/>
            <a:ext cx="1001415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 основных характеристик социально-трудовых отношений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(основных правовых рамок, общеэкономических условий, структуры и развития внешнего рынка труда, социокультурной среды, основных технических параметров продукции и оборудования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);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стратегии развития организации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системы рабочих мест на предприятии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(построения работ, нормирования труда, определения содержания работы, рабочего времени и условий труда и др.);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кадровой политики организации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(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планирования и привлечения персонала, оценки работы,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квалификационного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роста, оплаты труда, мотивации, социальных льгот, компенсационных выплат, участия в прибылях);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трудового поведения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(установок, мотивов, групповых и индивидуальных норм трудового поведения, конфликтности, профессиональной социализации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).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9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988225" y="590534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83042" y="1556000"/>
            <a:ext cx="10014154" cy="465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Важным фактором, определяющим характер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социально-трудовых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отношений в организации, является стадия (жизненный цикл) ее развития. Если на первой стадии зарождения организации социально-трудовые отношения часто носят неформальный, размытый характер, то по мере ее развития (на стадиях функционального и контролируемого роста) эти отношения формализуются, в них формируется все большее количество отдельных элементов, вырабатывается система социально-трудовых отношений, постепенно преобразующаяся в определенную организационную культуру. При этом социально-трудовые отношения являются объектом долгосрочного планирования, междисциплинарного сотрудничества, элементом стратегии организации. Здесь главной задачей является развитие персонала организации.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32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Маслова В.М.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: учебник и практикум для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вузов/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В. М.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5-е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изд., перераб. и доп.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Москва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Издательство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Юрайт,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2025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451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6" y="1498516"/>
            <a:ext cx="10014154" cy="419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Социально-трудовые отношения между участниками трудового процесса воссоздаются и воспроизводятся благодаря трудовому поведению работников, их поступкам, совершаемым под воздействием потребностей, интересов, ценностных ориентаций, трудовой ситуации. Из всех разнообразных видов социально-экономического поведения – трудового, демографического, миграционного, лично-хозяйственного, потребительского, досугового, поведения в сфере образования, распределения и обмена – трудовое, профессиональное является важнейшим в формировании социально-трудовых отношений.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57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6" y="1498516"/>
            <a:ext cx="1001415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Социально-трудовые отношения как система имеют две формы существования.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Первая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фактические социально-трудовые отношения, функционирующие на объективном и субъективном уровнях.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Вторая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социально-трудовые правоотношения, отражающие проекцию фактических социально-трудовых отношений на институциональный, законодательный, нормотворческий уровень.</a:t>
            </a:r>
          </a:p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 системе социально-трудовых отношений выделяются следующие структурные составляющие: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субъекты социально-трудовых отношений;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предметы социально-трудовых отношений и их структура;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типы социально-трудовых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отношений.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1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6" y="1498516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Субъектами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социально-трудовых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отношений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могут быть работник, группа работников, объединенных каким-либо системообразующим признаком. В связи с этим социально-трудовые отношения классифицируются как индивидуальные, когда с отдельным работодателем взаимодействует отдельный работник; групповые или коллективные, когда работники (работодатели) взаимодействуют между собой. Значит, социально-трудовые отношения могут подразделяться на двух-, трех- и многосторонние. В качестве субъекта социально-трудовых отношений может выступать организация (предприятие) или их группа, а также территориальное образование. В этом же качестве мировое сообщество в определенных условиях рассматривает и отдельное государство.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79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6" y="1498516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Субъекты социально-трудовых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отношений</a:t>
            </a:r>
          </a:p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Наемный работник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это гражданин, заключивший трудовой договор с работодателем, руководителем предприятия или отдельным лицом. Договор найма может быть письменным или устным, но в любом случае он определяет социально-трудовые отношения между его участниками. В качестве работника как субъекта социально-трудовых отношений могут выступать, как уже отмечалось выше, отдельный работник и группы работников, различающиеся по своему положению в социально-профессиональной структуре, направленности интересов, мотивации труда и другим признакам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8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6" y="1498516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Основой групповых и индивидуальных различий выступают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возраст, пол, состояние здоровья, уровень образования, профессиональная, должностная, отраслевая принадлежность, территориальное размещение,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определяющие сущностные стороны в трудовом поведении работника.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Возрастные различия в процессе формирования новых социально-трудовых отношений в России играют особую роль: смена поколений, серьезно отличающихся друг от друга по основным социально-психологическим параметрам, ориентации и мотивации, требует адекватного учета. На социально-трудовых отношениях не может не сказаться и пол, например специалисты отмечают, что мужчинам присущ повышенный радикализм, а женщинам – конформизм.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53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6" y="1129807"/>
            <a:ext cx="10014154" cy="603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Работник должен обладать определенными качествами, оценка состояния которых может дать реальное представление о сущности и зрелости социально-трудовых отношений. Прежде всего наемный работник должен обладать готовностью и способностью к личному участию в социально-трудовых отношениях, иметь определенную установку на предпочтительные для этого способы.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Развитые трудовые отношения предполагают существование институтов, выступающих от имени работников, защищающих их интересы. Традиционно таковыми являются профессиональные союзы – массовые организации, объединяющие наемных работников, связанных общностью социально-экономических интересов. Возможны и другие организационные формы объединения наемных работников.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64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20878" y="1734491"/>
            <a:ext cx="100141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Работодатель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согласно международной классификации статуса в занятости – это человек, работающий самостоятельно и постоянно нанимающий для работы одного или многих работников. Обычно работодатель является собственником средств производства. Однако в хозяйственной практике России работодателем считается также и руководитель в государственном секторе экономики, который нанимает работников по договору, например директор государственного предприятия, хотя он сам является наемным работником государства и не владеет средствами производства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40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1627</Words>
  <Application>Microsoft Office PowerPoint</Application>
  <PresentationFormat>Широкоэкранный</PresentationFormat>
  <Paragraphs>68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113</cp:revision>
  <dcterms:created xsi:type="dcterms:W3CDTF">2021-11-29T13:06:40Z</dcterms:created>
  <dcterms:modified xsi:type="dcterms:W3CDTF">2025-03-30T20:08:18Z</dcterms:modified>
</cp:coreProperties>
</file>