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1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3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5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65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47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99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4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9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5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74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83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81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99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31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869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85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21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929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83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05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3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450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02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41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44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4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006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919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53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580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958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01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5363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42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75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856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171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334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29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528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404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019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275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16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67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39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5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5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40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7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3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4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3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3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91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семья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3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407893" cy="511256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СЕМЬЯ -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опека или попечительство над ребенком или детьми, которые осуществляются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договору о приемной семье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заключаемому между органом опеки и попечительства и приемными родителями или приемным родителем, на срок,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заключения договора о приемной семь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являются заявление лиц (лица) о передаче им на воспитание конкретного ребенка, которое представляется в орган опеки и попечительства по месту жительства (нахождения) ребенка, и акт органа опеки и попечительства о назначении указанных лиц (лица) опекунами или попечителями. При передаче ребенка на воспитание в приемную семью орган опеки и попечительства руководствуется интересами ребенка.</a:t>
            </a: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 приемную семью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с учетом его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мнения. Передача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приемную семью ребенка, достигшего 10 лет, осуществляется только с его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согласия. Дети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являющиеся родственниками, передаются в одну приемную семью, за исключением случаев, когда они не могут воспитываться вместе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семья</a:t>
            </a:r>
          </a:p>
        </p:txBody>
      </p:sp>
    </p:spTree>
    <p:extLst>
      <p:ext uri="{BB962C8B-B14F-4D97-AF65-F5344CB8AC3E}">
        <p14:creationId xmlns:p14="http://schemas.microsoft.com/office/powerpoint/2010/main" val="25826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приемной семье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родных и усыновленных детей, не превышает, как правило,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человек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К отношениям, возникающим из договора о приемной семье, применяются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законодательства об опеке и попечительстве.</a:t>
            </a: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 приемной семье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содержать сведения о ребенке или детях, передаваемых на воспитание в приемную семью (имя, возраст, состояние здоровья, физическое и умственное развитие), срок действия такого договора, условия содержания, воспитания и образования ребенка или детей, права и обязанности приемных родителей, права и обязанности органа опеки и попечительства по отношению к приемным родителям, а также основания и последствия прекращения такого договора.</a:t>
            </a: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вознаграждения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причитающегося приемным родителям, размер денежных средств на содержание каждого ребенка,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поддержки, предоставляемые приемной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договором о приемной семье в соответствии с законами субъектов Российской Федерации.</a:t>
            </a:r>
          </a:p>
          <a:p>
            <a:pPr marL="4572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4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принятому на воспитание ребенку или детям осуществляют права и исполняют обязанности опекуна или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попечителя.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Приемными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супруги, а также отдельные граждане, желающие принять ребенка или детей на воспитание.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Лица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состоящие в браке между собой, не могут быть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одного и того же ребенка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подготовка приемных родителей осуществляются органами опеки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 в соответствии  с требованиями, предъявляемыми законодательством РФ к опекунам (попечителям).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вопроса о возможности лиц (лица) стать приемными родителями (приемным родителем) орган опеки и попечительства принимает во внимание их личностные качества, состояние здоровья, способность к исполнению обязанностей по воспитанию ребенка, взаимоотношения с другими членами семьи, проживающими совместно с ними.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прекращения договора о приемной семье являются: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приемных родителей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договора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уважительных причин (болезнь, изменение семейного или имущественного положения, отсутствие взаимопонимания с ребенком или детьми, наличие конфликтных отношений между детьми и другие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органа опеки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 от исполнения договора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возникновения в приемной семье неблагоприятных условий для содержания, воспитания и образования ребенка или детей, возвращения ребенка или детей родителям либо усыновления ребенка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сторон о расторжении договора;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опеки и попечительства над ребенком;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основания для прекращения обязательств, предусмотренные гражданским законодательством РФ.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договора о  Приемной семье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5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577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Тема 17. приемная семья</vt:lpstr>
      <vt:lpstr>Тема 17. приемная семья</vt:lpstr>
      <vt:lpstr>Презентация PowerPoint</vt:lpstr>
      <vt:lpstr>ПРИемные родители</vt:lpstr>
      <vt:lpstr>Прекращение договора о  Приемной семье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16. приемная семья</dc:title>
  <dc:creator>Крюкова Ю.Я.</dc:creator>
  <cp:lastModifiedBy>ielie</cp:lastModifiedBy>
  <cp:revision>2</cp:revision>
  <dcterms:created xsi:type="dcterms:W3CDTF">2018-09-26T20:42:46Z</dcterms:created>
  <dcterms:modified xsi:type="dcterms:W3CDTF">2023-12-05T18:19:37Z</dcterms:modified>
</cp:coreProperties>
</file>