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11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332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1539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365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47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99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540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9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57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474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4831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817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99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31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8691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853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9501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8216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929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8356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05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03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9450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024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741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7446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247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8006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8919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153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580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958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90199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53634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142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2759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5856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5171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334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1129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05.12.2023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5289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7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77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5404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019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4275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6164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674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739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251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1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5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5403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05.12.2023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7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339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448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9038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332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05.12.2023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391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приемная семья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13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28800"/>
            <a:ext cx="8407893" cy="5112568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ПРИЕМНАЯ СЕМЬЯ -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опека или попечительство над ребенком или детьми, которые осуществляются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договору о приемной семье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заключаемому между органом опеки и попечительства и приемными родителями или приемным родителем, на срок,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заключения договора о приемной семь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 являются заявление лиц (лица) о передаче им на воспитание конкретного ребенка, которое представляется в орган опеки и попечительства по месту жительства (нахождения) ребенка, и акт органа опеки и попечительства о назначении указанных лиц (лица) опекунами или попечителями. При передаче ребенка на воспитание в приемную семью орган опеки и попечительства руководствуется интересами ребенка.</a:t>
            </a:r>
          </a:p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Передача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в приемную семью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с учетом его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мнения. Передача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приемную семью ребенка, достигшего 10 лет, осуществляется только с его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согласия. Дети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являющиеся родственниками, передаются в одну приемную семью, за исключением случаев, когда они не могут воспитываться вместе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приемная семья</a:t>
            </a:r>
          </a:p>
        </p:txBody>
      </p:sp>
    </p:spTree>
    <p:extLst>
      <p:ext uri="{BB962C8B-B14F-4D97-AF65-F5344CB8AC3E}">
        <p14:creationId xmlns:p14="http://schemas.microsoft.com/office/powerpoint/2010/main" val="258262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89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приемной семье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включая родных и усыновленных детей, не превышает, как правило,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человек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К отношениям, возникающим из договора о приемной семье, применяются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законодательства об опеке и попечительстве.</a:t>
            </a:r>
          </a:p>
          <a:p>
            <a:pPr marL="4572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 приемной семье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содержать сведения о ребенке или детях, передаваемых на воспитание в приемную семью (имя, возраст, состояние здоровья, физическое и умственное развитие), срок действия такого договора, условия содержания, воспитания и образования ребенка или детей, права и обязанности приемных родителей, права и обязанности органа опеки и попечительства по отношению к приемным родителям, а также основания и последствия прекращения такого договора.</a:t>
            </a:r>
          </a:p>
          <a:p>
            <a:pPr marL="4572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 вознаграждения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причитающегося приемным родителям, размер денежных средств на содержание каждого ребенка,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поддержки, предоставляемые приемной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договором о приемной семье в соответствии с законами субъектов Российской Федерации.</a:t>
            </a:r>
          </a:p>
          <a:p>
            <a:pPr marL="4572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41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fontScale="92500" lnSpcReduction="20000"/>
          </a:bodyPr>
          <a:lstStyle/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принятому на воспитание ребенку или детям осуществляют права и исполняют обязанности опекуна или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попечителя.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Приемными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супруги, а также отдельные граждане, желающие принять ребенка или детей на воспитание. </a:t>
            </a:r>
            <a:endPara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Лица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состоящие в браке между собой, не могут быть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приемными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 одного и того же ребенка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Подбор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подготовка приемных родителей осуществляются органами опеки и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 в соответствии  с требованиями, предъявляемыми законодательством РФ к опекунам (попечителям).</a:t>
            </a:r>
          </a:p>
          <a:p>
            <a:pPr marL="4572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рассмотрении вопроса о возможности лиц (лица) стать приемными родителями (приемным родителем) орган опеки и попечительства принимает во внимание их личностные качества, состояние здоровья, способность к исполнению обязанностей по воспитанию ребенка, взаимоотношения с другими членами семьи, проживающими совместно с ними.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ПРИемные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родители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713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ru-RU" b="1" dirty="0" smtClean="0"/>
              <a:t>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Основаниями для прекращения договора о приемной семье являются:</a:t>
            </a:r>
          </a:p>
          <a:p>
            <a:pPr algn="just"/>
            <a:r>
              <a:rPr lang="ru-RU" dirty="0" smtClean="0"/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приемных родителей от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договора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наличии уважительных причин (болезнь, изменение семейного или имущественного положения, отсутствие взаимопонимания с ребенком или детьми, наличие конфликтных отношений между детьми и другие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органа опеки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попечительства от исполнения договора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возникновения в приемной семье неблагоприятных условий для содержания, воспитания и образования ребенка или детей, возвращения ребенка или детей родителям либо усыновления ребенка или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сторон о расторжении договора;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опеки и попечительства над ребенком;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основания для прекращения обязательств, предусмотренные гражданским законодательством РФ.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Прекращение договора о  Приемной семье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56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577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5</vt:i4>
      </vt:variant>
    </vt:vector>
  </HeadingPairs>
  <TitlesOfParts>
    <vt:vector size="14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Тема 17. приемная семья</vt:lpstr>
      <vt:lpstr>Тема 17. приемная семья</vt:lpstr>
      <vt:lpstr>Презентация PowerPoint</vt:lpstr>
      <vt:lpstr>ПРИемные родители</vt:lpstr>
      <vt:lpstr>Прекращение договора о  Приемной семье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16. приемная семья</dc:title>
  <dc:creator>Крюкова Ю.Я.</dc:creator>
  <cp:lastModifiedBy>ielie</cp:lastModifiedBy>
  <cp:revision>2</cp:revision>
  <dcterms:created xsi:type="dcterms:W3CDTF">2018-09-26T20:42:46Z</dcterms:created>
  <dcterms:modified xsi:type="dcterms:W3CDTF">2023-12-05T18:19:37Z</dcterms:modified>
</cp:coreProperties>
</file>