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0"/>
            <a:ext cx="6286544" cy="3929066"/>
          </a:xfrm>
        </p:spPr>
        <p:txBody>
          <a:bodyPr/>
          <a:lstStyle/>
          <a:p>
            <a:r>
              <a:rPr lang="ru-RU" dirty="0"/>
              <a:t>История Нормирования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142852"/>
            <a:ext cx="7239000" cy="500042"/>
          </a:xfrm>
        </p:spPr>
        <p:txBody>
          <a:bodyPr>
            <a:normAutofit fontScale="90000"/>
          </a:bodyPr>
          <a:lstStyle/>
          <a:p>
            <a:r>
              <a:rPr lang="ru-RU" dirty="0"/>
              <a:t>Современный мир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8143900" cy="2357454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Сейчас ситуация кардинально отличается, и дело не только в том, что СССР больше нет. Присутствие на рынке большого количества негосударственных предприятий и организаций, конечно, создает условия, при которых нормирование труда на федеральном уровне просто невозможно. Но сегодняшняя реальность – это еще и мир, в котором все меняется очень быстро – технологии, процессы, возможности. Вот и получается, что на уровне государства не угнаться за такими темпами, а вот на уровне отдельного работодателя – очень даже можно.</a:t>
            </a:r>
          </a:p>
        </p:txBody>
      </p:sp>
      <p:pic>
        <p:nvPicPr>
          <p:cNvPr id="4" name="Рисунок 3" descr="normirovanie-truda-na-predpriyatii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71744"/>
            <a:ext cx="8215338" cy="40767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072462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Понятно, что даже такие общие должности как секретарь или бухгалтер в разных организациях получат разные нормы. Это будет зависеть от специфики конкретного работодателя, функционала, который нужен именно в данной организации, технического оснащения рабочего места и еще массы других нюансов.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Поэтому в законодательстве закреплено, что на государственном уровне разрабатываются только типовые и укрупненные (отраслевые, межотраслевые) нормы труда (ст. 161 ТК РФ).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Некоторые работодатели уверены, что нормирование нужно только для сдельных форм оплаты труда или введения систем премирования.</a:t>
            </a:r>
            <a:br>
              <a:rPr lang="ru-RU" dirty="0"/>
            </a:br>
            <a:r>
              <a:rPr lang="ru-RU" dirty="0"/>
              <a:t>Но даже если у вас повременная система оплаты труда и нет никаких премий, без понимания норм вы не можете адекватно рассчитать необходимую штатную численность по каждой должности, а также определить себестоимость вашей продукции или услуг.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Так что нужно понимать, что установление норм труда – это не только обязанность работодателя, но и практически необходимая для организации вещь. Эту же мысль высказал и Минтруд в своем недавнем письме от 20 февраля 2019 г. № 14-1/ООГ-1201 «Об установлении системы нормирования труда на уровне учреждения»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7239000" cy="608630"/>
          </a:xfrm>
        </p:spPr>
        <p:txBody>
          <a:bodyPr/>
          <a:lstStyle/>
          <a:p>
            <a:r>
              <a:rPr lang="ru-RU" dirty="0"/>
              <a:t>ИТОГ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7239000" cy="5598504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В целом, надо понимать, что система нормирования труда – это полезная и нужная в организации или на производстве вещь, особенно в условиях кризиса. Она позволяет точно рассчитать штат и себестоимость продукта и избежать излишних затрат. Кроме того, ее введение обязательно с точки зрения ТК РФ.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r>
              <a:rPr lang="ru-RU" dirty="0"/>
              <a:t>Следовательно, можно сделать вывод, что становление правовой системы, регламентирующей нормирование труда в условиях развитой рыночной экономики в России, только начинается, и эффективность данного правового института можно будет оценить только спустя некоторое время.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7239000" cy="605808"/>
          </a:xfrm>
        </p:spPr>
        <p:txBody>
          <a:bodyPr/>
          <a:lstStyle/>
          <a:p>
            <a:r>
              <a:rPr lang="vi-VN" b="0" dirty="0"/>
              <a:t>Тейлори́зм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14356"/>
            <a:ext cx="9144000" cy="264320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Впервые нормирование труда как экономическую категорию исследовал Ф.У. Тейлор во второй половине 19 века. Поэтому говорить об истории правового регулирования представляется возможным только с этого момента, т.к. исследования Ф.У. Тейлора ознаменовали появление нормирования труда как потенциального объекта правового регулирования</a:t>
            </a:r>
          </a:p>
        </p:txBody>
      </p:sp>
      <p:pic>
        <p:nvPicPr>
          <p:cNvPr id="6" name="Рисунок 5" descr="frederick-winslow-taylo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41080" y="3357562"/>
            <a:ext cx="2302920" cy="3500438"/>
          </a:xfrm>
          <a:prstGeom prst="rect">
            <a:avLst/>
          </a:prstGeom>
        </p:spPr>
      </p:pic>
      <p:pic>
        <p:nvPicPr>
          <p:cNvPr id="7" name="Рисунок 6" descr="Frederick_Winslow_Taylor_cro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3655378"/>
            <a:ext cx="2143108" cy="3202622"/>
          </a:xfrm>
          <a:prstGeom prst="rect">
            <a:avLst/>
          </a:prstGeom>
        </p:spPr>
      </p:pic>
      <p:pic>
        <p:nvPicPr>
          <p:cNvPr id="8" name="Рисунок 7" descr="Frederyk-Tejlor-rus-min-1024x5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46051" y="3857628"/>
            <a:ext cx="4824249" cy="273248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"/>
            <a:ext cx="3520440" cy="2500306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Теория Ф.У. Тейлора о нормировании труда сразу же была названа «научной теорией выжимания пота». Уже само по себе это название говорило о необходимости правового регулирования нормирования труда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821850" y="0"/>
            <a:ext cx="3322150" cy="4054485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, но становление этого правового института сопровождалось острой борьбой трудящихся за свои права. (Разработанный Тейлором аналитический метод нормирования труда основан на непосредственном измерении затрат времени на выполнение определённых операций и видов работ с помощью хронометражных наблюдений.)</a:t>
            </a:r>
          </a:p>
          <a:p>
            <a:endParaRPr lang="ru-RU" dirty="0"/>
          </a:p>
        </p:txBody>
      </p:sp>
      <p:pic>
        <p:nvPicPr>
          <p:cNvPr id="4" name="Рисунок 3" descr="56cb_38f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428868"/>
            <a:ext cx="6119195" cy="44291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143900" cy="4846320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аналитический метод нормирования труда - Этот метод сводится к расчленению всех трудовых операций на простые трудовые действия и приёмы, к устранению излишних и бесполезных, к изучению способов выполнения самыми квалифицированными рабочими отдельных элементов работы и отбору наиболее быстрых и удачных. При установлении нормы выработки Тейлор выбирал наиболее физически сильного, ловкого и искусного рабочего, предварительно обученного самым совершенным методам труда. Показатели выработки этого рабочего, зафиксированные поэлементно с помощью хронометражных наблюдений, устанавливались в качестве нормы, обязательной для выполнения всеми рабочими.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f83d3cd79e3345ecde8a16503ff033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88631" y="4143380"/>
            <a:ext cx="4255369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Чтобы материально заинтересовать всех рабочих в выполнении и перевыполнении этой высокой нормы, Тейлор разработал специальную систему сдельной заработной платы, в соответствии с которой рабочие, выполнившие и перевыполнившие норму, оплачивались по повышенным против обычных тарифным ставкам и расценкам, а рабочие, недовыполнившие норму (хотя бы на долю процента), оплачивались по пониженным (как правило, на 20—30%) ставкам, то есть подвергались штрафу. Т. предусматривал также определённое чередование элементов труда и отдыха. Тейлор рекламировал введение им регламентированного отдыха как показатель гуманности и научности его методов: в действительности это служило поддержанию высокой интенсивности труда рабочих на протяжении всего рабочего дня.</a:t>
            </a:r>
            <a:br>
              <a:rPr lang="ru-RU" dirty="0"/>
            </a:br>
            <a:r>
              <a:rPr lang="ru-RU" dirty="0"/>
              <a:t>Введение Т. на американских предприятиях в начале 20 в. привело к резкому росту интенсивности труда. Рабочих, не выдерживавших высоких темпов труда, либо переводили на хуже оплачиваемые работы, либо увольняли. </a:t>
            </a:r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257800"/>
            <a:ext cx="2857500" cy="1600200"/>
          </a:xfrm>
          <a:prstGeom prst="rect">
            <a:avLst/>
          </a:prstGeom>
        </p:spPr>
      </p:pic>
      <p:pic>
        <p:nvPicPr>
          <p:cNvPr id="5" name="Рисунок 4" descr="massovoe_uvolnenie_rabotnikov_vo_vremya_pandemii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5127131"/>
            <a:ext cx="3052756" cy="173086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239000" cy="605808"/>
          </a:xfrm>
        </p:spPr>
        <p:txBody>
          <a:bodyPr/>
          <a:lstStyle/>
          <a:p>
            <a:r>
              <a:rPr lang="ru-RU" dirty="0"/>
              <a:t>СССР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42918"/>
            <a:ext cx="4714876" cy="6215082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Еще лет 30-40 назад с нормированием труда не было никаких проблем – единая страна, одинаковые станки во всех ее уголках, понятные процессы и процедуры. На государственном уровне устанавливалось, что рабочий вот на таком станке за смену делает по норме столько-то деталей, а продавец в продуктовом магазине за рабочий день обслуживает столько-то покупателей. Все было просто и понятно</a:t>
            </a:r>
          </a:p>
        </p:txBody>
      </p:sp>
      <p:pic>
        <p:nvPicPr>
          <p:cNvPr id="4" name="Рисунок 3" descr="55093950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86275" y="0"/>
            <a:ext cx="4657725" cy="600072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239000" cy="48463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Маркс и Энгельс полагали, что рабочий класс, придя к власти и получив в свои руки средства производства, станет добросовестно трудиться, поскольку это будет в его собственных интересах. В.И. Ленин более трезво смотрел на пролетариат, в силу чего еще до революции употребил понятие «сознательный рабочий», предполагающее, следовательно, и наличие иных рабочих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Конечно, основная масса рабочих действительно с новой силой взялась за труд на предприятиях, перешедших в их руки. Однако нашлось немало и таких, которые сочли, что если теперь власть принадлежит им, то можно не работать или работать спустя рукава. Так с самого начала заявила о себе проблема производительности труда и трудовой дисциплины, которая останется постоянной на протяжении всей истории советского права, когда в сфере труда фактически была закреплена уравниловка. Здесь, конечно, устанавливались нормы выработки, но решающего значения это не имело.</a:t>
            </a:r>
          </a:p>
        </p:txBody>
      </p:sp>
      <p:pic>
        <p:nvPicPr>
          <p:cNvPr id="4" name="Рисунок 3" descr="a8a9dace1e6541d913f362beaeeb68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57818" y="4031711"/>
            <a:ext cx="3684939" cy="2826289"/>
          </a:xfrm>
          <a:prstGeom prst="rect">
            <a:avLst/>
          </a:prstGeom>
        </p:spPr>
      </p:pic>
      <p:pic>
        <p:nvPicPr>
          <p:cNvPr id="5" name="Рисунок 4" descr="karikatura-sovmestnaya-rabotu-v-moyu-polzu-vdohnovlyaet_(evgeniy-kran)_16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83764"/>
            <a:ext cx="3940426" cy="267423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143372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Вместе с тем Ленин указывал, что эта система соединяет в себе утонченное зверство буржуазной эксплуатации. Обращая внимание на противоречивость и двойственный характер системы Тейлора, Ленин рекомендовал выявить содержащиеся в них рациональные элементы и творчески их использовать, обязательно в сочетании с др. мероприятиями Советского государства, обусловленными его социальной природой, заботой о человеке. Ленин требовал соединить их с сокращением рабочего времени, с использованием новых приемов производства и организации труда без всякого вреда для рабочей силы трудящегося населения. Ленинский анализ Тейлора и его рекомендации по использованию этой системы сыграли большую роль в разработке основ научной организации труда в СССР.</a:t>
            </a:r>
          </a:p>
        </p:txBody>
      </p:sp>
      <p:pic>
        <p:nvPicPr>
          <p:cNvPr id="4" name="Рисунок 3" descr="___3_20131023_1821436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07935" y="0"/>
            <a:ext cx="5036065" cy="671514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500694" cy="685800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Тейлоризм послужил основой для современных систем организации труда, применяемых в капиталистических странах. Он претерпел эволюцию под влиянием изменений в развитии производительных сил, особенно научно-технической революции.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Важнейшим нормативным актом этого периода стал Кодекс законов о труде (декабрь 1918 г.).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В Кодексе были закреплены основные положения, регулирующие порядок найма на работу и увольнения с нее, рабочее время и время отдыха, организацию охраны труда.</a:t>
            </a:r>
          </a:p>
          <a:p>
            <a:pPr>
              <a:buNone/>
            </a:pPr>
            <a:endParaRPr lang="ru-RU" dirty="0"/>
          </a:p>
          <a:p>
            <a:r>
              <a:rPr lang="ru-RU" dirty="0"/>
              <a:t>КЗоТ 1918 г. содержал главы, регулирующие рабочее время и время отдыха, а также труд женщин и детей на производстве. Кодекс закреплял максимально возможную продолжительность рабочего времени и минимальную продолжительность времени отдыха.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 переходом к восстановлению народного хозяйства КЗоТ 1918 г. окончательно устарел.</a:t>
            </a:r>
          </a:p>
          <a:p>
            <a:endParaRPr lang="ru-RU" dirty="0"/>
          </a:p>
        </p:txBody>
      </p:sp>
      <p:pic>
        <p:nvPicPr>
          <p:cNvPr id="4" name="Рисунок 3" descr="6156ea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0"/>
            <a:ext cx="2019303" cy="2406235"/>
          </a:xfrm>
          <a:prstGeom prst="rect">
            <a:avLst/>
          </a:prstGeom>
        </p:spPr>
      </p:pic>
      <p:pic>
        <p:nvPicPr>
          <p:cNvPr id="5" name="Рисунок 4" descr="kzot_kodeks_zakonov_o_trude_rsfsr_1932_go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9256" y="2500306"/>
            <a:ext cx="3031633" cy="42255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28</TotalTime>
  <Words>1184</Words>
  <Application>Microsoft Office PowerPoint</Application>
  <PresentationFormat>Экран (4:3)</PresentationFormat>
  <Paragraphs>27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Trebuchet MS</vt:lpstr>
      <vt:lpstr>Wingdings</vt:lpstr>
      <vt:lpstr>Wingdings 2</vt:lpstr>
      <vt:lpstr>Изящная</vt:lpstr>
      <vt:lpstr>История Нормирования</vt:lpstr>
      <vt:lpstr>Тейлори́зм</vt:lpstr>
      <vt:lpstr>Презентация PowerPoint</vt:lpstr>
      <vt:lpstr>Презентация PowerPoint</vt:lpstr>
      <vt:lpstr>Презентация PowerPoint</vt:lpstr>
      <vt:lpstr>СССР</vt:lpstr>
      <vt:lpstr>Презентация PowerPoint</vt:lpstr>
      <vt:lpstr>Презентация PowerPoint</vt:lpstr>
      <vt:lpstr>Презентация PowerPoint</vt:lpstr>
      <vt:lpstr>Современный мир</vt:lpstr>
      <vt:lpstr>Презентация PowerPoint</vt:lpstr>
      <vt:lpstr>ИТОГ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Аналитический учет материалов на складах и в бухгалтерии</dc:title>
  <dc:creator>Home</dc:creator>
  <cp:lastModifiedBy>Сметанин Александр</cp:lastModifiedBy>
  <cp:revision>6</cp:revision>
  <dcterms:modified xsi:type="dcterms:W3CDTF">2025-12-05T18:01:00Z</dcterms:modified>
</cp:coreProperties>
</file>