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</p:sldMasterIdLst>
  <p:notesMasterIdLst>
    <p:notesMasterId r:id="rId21"/>
  </p:notesMasterIdLst>
  <p:sldIdLst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7FDBA-0A2A-42C9-9279-F9E3DAAF96F7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E6DFF-40A2-42AB-8363-520D97DB5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506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D216E-D1E9-46A0-9282-49CD048F10F0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375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D216E-D1E9-46A0-9282-49CD048F10F0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476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283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68530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84440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8912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77747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40468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314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7683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78125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062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7375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908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00542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993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828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80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183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60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9742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15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9109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989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968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3705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7105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7970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049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204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0581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806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812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263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89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2393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9016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8715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0254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7389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5566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853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067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565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1523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3382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2512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7043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0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6285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6703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47050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1948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08360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36259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61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084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0973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73904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334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5712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6149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61083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26943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7211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21644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60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4351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8205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5118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71348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4435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7974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5437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04824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2093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6765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72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64057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1059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0114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61342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0014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901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8256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85556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50725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45558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42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1185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8800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4920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3197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35543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71571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865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3160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34255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54686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95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63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180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148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8462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02838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3788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6372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626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7542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96122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812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69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40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005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460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45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584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40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975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90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68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8784976" cy="504056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13. Выявление, учет и устройство детей, оставшихся без попечения родителей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37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556792"/>
            <a:ext cx="8407893" cy="5184576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Передача ребенка 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для детей-сирот и детей, оставшихся без попечения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невозможности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иных форм их устройства. </a:t>
            </a: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Детям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помещенным под надзор в организации для детей-сирот и детей, оставшихся без попечения родителей, опекуны или попечители не назначаются. Исполнение обязанностей по содержанию, воспитанию и образованию детей, а также защите их прав 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законных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интересов возлагается на эти организации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Дети, помещенные в данные организации, имеют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на: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содержание, воспитание, образование, всестороннее развитие, уважение их человеческого достоинства,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защиту их прав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законных интересов;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причитающиеся им алименты, пенсии,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пособия, иные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выплаты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права собственности на жилое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помещение, права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пользования жилым помещением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либо на получение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жилого помещения в соответствии с жилищным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законодательством.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964488" cy="1198410"/>
          </a:xfrm>
        </p:spPr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ребенка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организации для детей-сирот и детей, оставшихся без попечения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57887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1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dirty="0" smtClean="0"/>
              <a:t>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Выявление и учет детей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оставшихся без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родителей, обеспечение защиты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прав и интересов до решения вопроса об 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устройстве, избрание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устройства детей, оставшихся без попечения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родителей, осуществление последующего контроля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условиями их содержания, воспитания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осуществляется органами опеки и попечительства по месту выявления таких детей.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опеки и попечительства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органы исполнительной власти субъекта Российской Федерации.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Органами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опеки и попечительства являются также органы местного самоуправления в случае, если законом субъекта Российской Федерации они наделены полномочиями по опеке и попечительству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федеральными законами.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525276" cy="1054394"/>
          </a:xfrm>
        </p:spPr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Выявление, учет и устройство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детей, оставшихся без попечения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143986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628800"/>
            <a:ext cx="8407893" cy="5112568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Случаи отсутствия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попечения: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смерть родителей; лишение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родительских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прав; ограничение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родительских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правах; признание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недееспособными; болезнь родителей; длительное отсутствие родителей; уклонение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от воспитания детей или от защиты их прав и интересов, в том числе при отказе родителей взять своих детей из образовательных организаций, медицинских организаций, организаций, оказывающих социальные услуги, или аналогичных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организаций; создание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действиями или бездействием родителей условий, представляющих угрозу жизни или здоровью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либо препятствующих их нормальному воспитанию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развитию, и другие случаи.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опеки и попечительства аккумулирует информацию о детях, оставшихся без попечения родителей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поступающую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должностных лиц дошкольных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организаций, общеобразовательных организаций, медицинских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граждан.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884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662258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опеки и попечительства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дней со дня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сведений о детях, оставшихся без попечения родителей, обязан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 условий жизни ребенка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при установлении факта отсутствия попечения его родителей или его родственников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защиту прав и интересов ребенка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решения вопроса о его устройстве, а также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направить имеющуюся информацию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 этом ребенке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исполнительной власти субъекта Российской Федерации для первичного учета 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региональном банке данных о детях, оставшихся без попечения родителей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одновременного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федеральному оператору государственно банка данных о детях (Министерству образования и науки РФ) 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первичного учета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федеральном банке данных о детях, оставшихся без попечения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органа опеки и попечительства при выявлении детей, оставшихся без попечения родителей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85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опеки и попечительства в течение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месяца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получения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 о детях, оставшихся без попечения родителей, обязан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обеспечить устройство ребенка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направить документированную информацию о ребенке, оставшемся без попечения родителей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соответствующий орган исполнительной власти субъекта Российской Федерации для учета в региональном банке данных о детях, оставшихся без попечения родителей, организации его устройства в семью граждан Российской Федерации на территории данного субъекта Российской Федерации и одновременного направления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федеральному оператору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банка данных о детях (Министерству образования и науки РФ)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учета в федеральном банке данных о детях, оставшихся без попечения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органа опеки и попечительства при выявлении детей, оставшихся без попечения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277668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28800"/>
            <a:ext cx="8407893" cy="4968551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 данных о детях, оставшихся без попечения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совокупность государственных информационных ресурсов, сформированных на уровне субъектов Российской Федерации (региональный банк данных о детях) и на федеральном уровне (федеральный банк данных о детях),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содержащих информацию о детях, оставшихся без попечения родителей и о гражданах, желающих принять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на воспитание в свою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семью.  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Создан во исполнение Федерального закона «О государственном банке данных о детях, оставшихся без попечения родителей» от 16.04.2001 №44-ФЗ в 2001 году.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Информация о детях, оставшихся без попечения родителей и о гражданах, желающих принять ребенка на воспитание в свою семью, задокументирована в государственном банке данных о детях, оставшихся без попечения родителей,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форме анкет.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банк данных о детях, оставшихся без попечения родителей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38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628800"/>
            <a:ext cx="8407893" cy="5229200"/>
          </a:xfrm>
        </p:spPr>
        <p:txBody>
          <a:bodyPr>
            <a:normAutofit fontScale="25000" lnSpcReduction="20000"/>
          </a:bodyPr>
          <a:lstStyle/>
          <a:p>
            <a:pPr marL="45720" indent="0" algn="just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Ф.И.О.,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пол, дата и место рождения,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страховой номер индивидуального лицевого счета, гражданство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место жительства или место нахождения ребенка, оставшегося без попечения родителей;</a:t>
            </a:r>
          </a:p>
          <a:p>
            <a:pPr marL="45720" indent="0" algn="just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приметы ребенка, оставшегося без попечения родителей (рост, вес, цвет глаз, волос и другие приметы);</a:t>
            </a:r>
          </a:p>
          <a:p>
            <a:pPr marL="45720" indent="0" algn="just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состояние здоровья ребенка, оставшегося без попечения родителей, его физическое и умственное развитие;</a:t>
            </a:r>
          </a:p>
          <a:p>
            <a:pPr marL="45720" indent="0" algn="just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особенности характера ребенка, оставшегося без попечения родителей (общительный, замкнутый и другие особенности);</a:t>
            </a:r>
          </a:p>
          <a:p>
            <a:pPr marL="45720" indent="0" algn="just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этническое происхождение ребенка, оставшегося без попечения родителей;</a:t>
            </a:r>
          </a:p>
          <a:p>
            <a:pPr marL="45720" indent="0" algn="just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причины отсутствия родительского попечения над ребенком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" indent="0" algn="just">
              <a:buNone/>
            </a:pP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7)Ф.И.О.,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даты рождения, гражданство, принадлежность к определенной религии и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культуре,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здоровья (при наличии документального подтверждения такой информации), место жительства и (или) место пребывания родителей либо единственного родителя ребенка, оставшегося без попечения родителей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" indent="0" algn="just">
              <a:buNone/>
            </a:pP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Ф.И.О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пол, даты рождения, состояние здоровья, место жительства и (или) место нахождения несовершеннолетних братьев и сестер ребенка, оставшегося без попечения родителей;</a:t>
            </a:r>
          </a:p>
          <a:p>
            <a:pPr marL="45720" indent="0" algn="just">
              <a:buNone/>
            </a:pPr>
            <a:endParaRPr lang="ru-RU" sz="6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ребенка, оставшегося без попечения родителей, содержит следующие сведения: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3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642089"/>
            <a:ext cx="8407893" cy="522920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9)Ф.И.О.,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даты рождения, место жительства и (или) место пребывания других известных органам опеки и попечительства совершеннолетних родственников ребенка, оставшегося без попечения родителей, реквизиты документов, подтверждающих отказ указанных родственников принять такого ребенка на воспитание в свои семьи;</a:t>
            </a:r>
          </a:p>
          <a:p>
            <a:pPr marL="4572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 возможные формы устройства ребенка, оставшегося без попечения родителей, на воспитание в семью;</a:t>
            </a:r>
          </a:p>
          <a:p>
            <a:pPr marL="4572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информация о мерах, предпринятых органами опеки и попечительства, региональным оператором и федеральным оператором соответственно по устройству и оказанию содействия в устройстве ребенка, оставшегося без попечения родителей, на воспитание 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семью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11.1)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об образовании ребенка, оставшегося без попечения родителей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11.2)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информация о трудоустройстве ребенка, оставшегося без попечения родителей;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12) информация 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прекращении учета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 о ребенке, оставшемся без попечения родителей, в государственном банке данных о детях.</a:t>
            </a:r>
          </a:p>
          <a:p>
            <a:pPr marL="4572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анкете ребенка прилагается фотография ребенка, оставшегося без попечения родителей.</a:t>
            </a:r>
          </a:p>
          <a:p>
            <a:pPr marL="4572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ребенка, оставшегося без попечения родителей, содержит следующие сведения:</a:t>
            </a:r>
          </a:p>
        </p:txBody>
      </p:sp>
    </p:spTree>
    <p:extLst>
      <p:ext uri="{BB962C8B-B14F-4D97-AF65-F5344CB8AC3E}">
        <p14:creationId xmlns:p14="http://schemas.microsoft.com/office/powerpoint/2010/main" val="198442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28800"/>
            <a:ext cx="8407893" cy="5040559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Орган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исполнительной власти субъекта Российской Федерации со дня поступления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в региональный банк данных о детях, организует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устройство ребенка, оставшегося без попечения родителей, на воспитание в семью граждан Российской Федерации на территории данного субъекта Российской Федерации, а при отсутствии такой возможности по истечении месяца со дня поступления информации в региональный банк данных 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детях, федеральный оператор банка данных о детях (Министерство образования и науки РФ),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оказывает содействие в устройстве ребенка на воспитание в семью граждан Российской Федерации на территории Российской Федерации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устройства детей, оставшихся без попечения родителей:</a:t>
            </a:r>
          </a:p>
          <a:p>
            <a:pPr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усыновление (удочерение);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под опеку или попечительство;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в приемную семью (патронатную семью);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передача в организации для детей-сирот и детей, оставшихся без попечения родителей, всех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Устройство детей, оставшихся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попечения родителей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60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1298</Words>
  <Application>Microsoft Office PowerPoint</Application>
  <PresentationFormat>Экран (4:3)</PresentationFormat>
  <Paragraphs>49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10</vt:i4>
      </vt:variant>
      <vt:variant>
        <vt:lpstr>Заголовки слайдов</vt:lpstr>
      </vt:variant>
      <vt:variant>
        <vt:i4>10</vt:i4>
      </vt:variant>
    </vt:vector>
  </HeadingPairs>
  <TitlesOfParts>
    <vt:vector size="25" baseType="lpstr">
      <vt:lpstr>Calibri</vt:lpstr>
      <vt:lpstr>Franklin Gothic Medium</vt:lpstr>
      <vt:lpstr>Times New Roman</vt:lpstr>
      <vt:lpstr>Wingdings</vt:lpstr>
      <vt:lpstr>Wingdings 2</vt:lpstr>
      <vt:lpstr>Сетка</vt:lpstr>
      <vt:lpstr>1_Сетка</vt:lpstr>
      <vt:lpstr>2_Сетка</vt:lpstr>
      <vt:lpstr>3_Сетка</vt:lpstr>
      <vt:lpstr>4_Сетка</vt:lpstr>
      <vt:lpstr>5_Сетка</vt:lpstr>
      <vt:lpstr>6_Сетка</vt:lpstr>
      <vt:lpstr>7_Сетка</vt:lpstr>
      <vt:lpstr>8_Сетка</vt:lpstr>
      <vt:lpstr>9_Сетка</vt:lpstr>
      <vt:lpstr>Тема 13. Выявление, учет и устройство детей, оставшихся без попечения родителей</vt:lpstr>
      <vt:lpstr>Тема 13. Выявление, учет и устройство детей, оставшихся без попечения родителей</vt:lpstr>
      <vt:lpstr> </vt:lpstr>
      <vt:lpstr>Обязанности органа опеки и попечительства при выявлении детей, оставшихся без попечения родителей</vt:lpstr>
      <vt:lpstr>Обязанности органа опеки и попечительства при выявлении детей, оставшихся без попечения родителей</vt:lpstr>
      <vt:lpstr>Государственный банк данных о детях, оставшихся без попечения родителей</vt:lpstr>
      <vt:lpstr>Анкета ребенка, оставшегося без попечения родителей, содержит следующие сведения:</vt:lpstr>
      <vt:lpstr>Анкета ребенка, оставшегося без попечения родителей, содержит следующие сведения:</vt:lpstr>
      <vt:lpstr>Устройство детей, оставшихся  без попечения родителей</vt:lpstr>
      <vt:lpstr>Передача ребенка в организации для детей-сирот и детей, оставшихся без попечения родителей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13. Выявление, учет и устройство детей, оставшихся без попечения родителей</dc:title>
  <dc:creator>Крюкова Ю.Я.</dc:creator>
  <cp:lastModifiedBy>ielie</cp:lastModifiedBy>
  <cp:revision>2</cp:revision>
  <dcterms:created xsi:type="dcterms:W3CDTF">2018-09-26T20:24:56Z</dcterms:created>
  <dcterms:modified xsi:type="dcterms:W3CDTF">2023-12-05T17:48:17Z</dcterms:modified>
</cp:coreProperties>
</file>