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21"/>
  </p:notesMasterIdLst>
  <p:sldIdLst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7FDBA-0A2A-42C9-9279-F9E3DAAF96F7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E6DFF-40A2-42AB-8363-520D97DB5B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06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7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476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8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8530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844404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8912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7747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404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14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7683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78125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062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37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0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0542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993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28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80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183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60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742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15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10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89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96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370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10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797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049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204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58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06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81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26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89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39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901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71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25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7389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566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853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67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565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523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382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2512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04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6285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703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705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94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08360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625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6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084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9097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390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34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71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6149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108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2694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7211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2164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6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4351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820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511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71348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4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9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437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4824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209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6765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4057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1059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0114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1342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0014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0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25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555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072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555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118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48800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4920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197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5543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1571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865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16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34255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54686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5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63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80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48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462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2838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3788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372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26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54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6122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1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69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0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60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5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58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40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97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0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6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13. Выявление, учет и устройство детей, оставшихся без попечения родителей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3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556792"/>
            <a:ext cx="840789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Передача ребенка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для детей-сирот и детей, оставшихся без попечения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невозможности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форм их устройства.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Детям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помещенным под надзор в организации для детей-сирот и детей, оставшихся без попечения родителей, опекуны или попечители не назначаются. Исполнение обязанностей по содержанию, воспитанию и образованию детей, а также защите их прав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 возлагается на эти организации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Дети, помещенные в данные организации, имеют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содержание, воспитание, образование, всестороннее развитие, уважение их человеческого достоинства,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защиту их прав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законных интересов;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причитающиеся им алименты, пенсии,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пособия, иные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права собственности на жилое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помещение, права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пользования жилым помещением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на получение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жилого помещения в соответствии с жилищным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198410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ребенка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для детей-сирот и детей, оставшихся без попечения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57887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Выявление и учет детей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оставшихся без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обеспечение защиты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прав и интересов до решения вопроса об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устройстве, избрание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устройства детей, оставшихся без попечения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осуществление последующего контроля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условиями их содержания, воспитания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осуществляется органами опеки и попечительства по месту выявления таких детей.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органы исполнительной власти субъекта Российской Федерации.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Органами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 являются также органы местного самоуправления в случае, если законом субъекта Российской Федерации они наделены полномочиями по опеке и попечительству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федеральными законами.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525276" cy="1054394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Выявление, учет и устройство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оставшихся без попечения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143986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628800"/>
            <a:ext cx="8407893" cy="511256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отсутствия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попечения: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смерть родителей; лишение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родительских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прав; ограничение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родительских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правах; признание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недееспособными; болезнь родителей; длительное отсутствие родителей; уклонение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от воспитания детей или от защиты их прав и интересов, в том числе при отказе родителей взять своих детей из образовательных организаций, медицинских организаций, организаций, оказывающих социальные услуги, или аналогичных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 создание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действиями или бездействием родителей условий, представляющих угрозу жизни или здоровью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препятствующих их нормальному воспитанию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развитию, и другие случаи.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опеки и попечительства аккумулирует информацию о детях, оставшихся без попечения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поступающую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должностных лиц дошкольных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общеобразовательных организаций, медицинских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граждан.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8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66225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опеки и попечительства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рабочих дней со дня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сведений о детях, оставшихся без попечения родителей, обязан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обследование условий жизни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 установлении факта отсутствия попечения его родителей или его родственников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защиту прав и интересов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решения вопроса о его устройстве, а также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имеющуюся информацию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этом ребенке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исполнительной власти субъекта Российской Федерации для первичного учета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региональном банке данных о детях, оставшихся без попечения 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федеральному оператору государственно банка данных о детях (Министерству образования и науки РФ)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первичного учета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федеральном банке данных о детях, оставшихся без попечения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органа опеки и попечительства при выявлении детей, оставшихся без попечения родителей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8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 в течение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месяца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получения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детях, оставшихся без попечения родителей, обязан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обеспечить устройство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документированную информацию о ребенке, оставшемся без попечения родителей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соответствующий орган исполнительной власти субъекта Российской Федерации для учета в региональном банке данных о детях, оставшихся без попечения родителей, организации его устройства в семью граждан Российской Федерации на территории данного субъекта Российской Федерации и одновременного направления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федеральному оператору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банка данных о детях (Министерству образования и науки РФ)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в федеральном банке данных о детях, оставшихся без попечения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органа опеки и попечительства при выявлении детей, оставшихся без попечения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27766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4968551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 данных о детях, оставшихся без попечения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государственных информационных ресурсов, сформированных на уровне субъектов Российской Федерации (региональный банк данных о детях) и на федеральном уровне (федеральный банк данных о детях),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информацию о детях, оставшихся без попечения родителей и о гражданах, желающих принять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на воспитание в свою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семью. 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Создан во исполнение Федерального закона «О государственном банке данных о детях, оставшихся без попечения родителей» от 16.04.2001 №44-ФЗ в 2001 году.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Информация о детях, оставшихся без попечения родителей и о гражданах, желающих принять ребенка на воспитание в свою семью, задокументирована в государственном банке данных о детях, оставшихся без попечения родителей,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анкет.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банк данных о детях, оставшихся без попечения родителей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28800"/>
            <a:ext cx="8407893" cy="5229200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пол, дата и место рождения,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страховой номер индивидуального лицевого счета, гражданство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место жительства или место нахождения ребенка, оставшегося без попечения родителей;</a:t>
            </a:r>
          </a:p>
          <a:p>
            <a:pPr marL="4572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приметы ребенка, оставшегося без попечения родителей (рост, вес, цвет глаз, волос и другие приметы);</a:t>
            </a:r>
          </a:p>
          <a:p>
            <a:pPr marL="4572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состояние здоровья ребенка, оставшегося без попечения родителей, его физическое и умственное развитие;</a:t>
            </a:r>
          </a:p>
          <a:p>
            <a:pPr marL="4572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особенности характера ребенка, оставшегося без попечения родителей (общительный, замкнутый и другие особенности);</a:t>
            </a:r>
          </a:p>
          <a:p>
            <a:pPr marL="4572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этническое происхождение ребенка, оставшегося без попечения родителей;</a:t>
            </a:r>
          </a:p>
          <a:p>
            <a:pPr marL="45720" indent="0" algn="just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причины отсутствия родительского попечения над ребенком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7)Ф.И.О.,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рождения, гражданство, принадлежность к определенной религии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культуре,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здоровья (при наличии документального подтверждения такой информации), место жительства и (или) место пребывания родителей либо единственного родителя ребенка, оставшегося без попечения родителей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Ф.И.О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пол, даты рождения, состояние здоровья, место жительства и (или) место нахождения несовершеннолетних братьев и сестер ребенка, оставшегося без попечения родителей;</a:t>
            </a:r>
          </a:p>
          <a:p>
            <a:pPr marL="45720" indent="0" algn="just">
              <a:buNone/>
            </a:pPr>
            <a:endParaRPr lang="ru-RU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ребенка, оставшегося без попечения родителей, содержит следующие сведения: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42089"/>
            <a:ext cx="8407893" cy="522920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9)Ф.И.О.,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рождения, место жительства и (или) место пребывания других известных органам опеки и попечительства совершеннолетних родственников ребенка, оставшегося без попечения родителей, реквизиты документов, подтверждающих отказ указанных родственников принять такого ребенка на воспитание в свои семьи;</a:t>
            </a:r>
          </a:p>
          <a:p>
            <a:pPr marL="4572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возможные формы устройства ребенка, оставшегося без попечения родителей, на воспитание в семью;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о мерах, предпринятых органами опеки и попечительства, региональным оператором и федеральным оператором соответственно по устройству и оказанию содействия в устройстве ребенка, оставшегося без попечения родителей, на воспитание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об образовании ребенка, оставшегося без попечения родителей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11.2)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о трудоустройстве ребенка, оставшегося без попечения родителей;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информация 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прекращении учета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о ребенке, оставшемся без попечения родителей, в государственном банке данных о детях.</a:t>
            </a:r>
          </a:p>
          <a:p>
            <a:pPr marL="4572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анкете ребенка прилагается фотография ребенка, оставшегося без попечения родителей.</a:t>
            </a:r>
          </a:p>
          <a:p>
            <a:pPr marL="4572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ребенка, оставшегося без попечения родителей, содержит следующие сведения:</a:t>
            </a:r>
          </a:p>
        </p:txBody>
      </p:sp>
    </p:spTree>
    <p:extLst>
      <p:ext uri="{BB962C8B-B14F-4D97-AF65-F5344CB8AC3E}">
        <p14:creationId xmlns:p14="http://schemas.microsoft.com/office/powerpoint/2010/main" val="19844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040559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Орган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субъекта Российской Федерации со дня поступления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в региональный банк данных о детях, организует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ребенка, оставшегося без попечения родителей, на воспитание в семью граждан Российской Федерации на территории данного субъекта Российской Федерации, а при отсутствии такой возможности по истечении месяца со дня поступления информации в региональный банк данных 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детях, федеральный оператор банка данных о детях (Министерство образования и науки РФ),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содействие в устройстве ребенка на воспитание в семью граждан Российской Федерации на территории Российской Федерации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устройства детей, оставшихся без попечения родителей:</a:t>
            </a:r>
          </a:p>
          <a:p>
            <a:pPr algn="just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усыновление (удочерение);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под опеку или попечительство;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в приемную семью (патронатную семью);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передача в организации для детей-сирот и детей, оставшихся без попечения родителей, всех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Устройство детей, оставшихся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попечения родителей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6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1298</Words>
  <Application>Microsoft Office PowerPoint</Application>
  <PresentationFormat>Экран (4:3)</PresentationFormat>
  <Paragraphs>49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Calibri</vt:lpstr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9_Сетка</vt:lpstr>
      <vt:lpstr>Тема 13. Выявление, учет и устройство детей, оставшихся без попечения родителей</vt:lpstr>
      <vt:lpstr>Тема 13. Выявление, учет и устройство детей, оставшихся без попечения родителей</vt:lpstr>
      <vt:lpstr> </vt:lpstr>
      <vt:lpstr>Обязанности органа опеки и попечительства при выявлении детей, оставшихся без попечения родителей</vt:lpstr>
      <vt:lpstr>Обязанности органа опеки и попечительства при выявлении детей, оставшихся без попечения родителей</vt:lpstr>
      <vt:lpstr>Государственный банк данных о детях, оставшихся без попечения родителей</vt:lpstr>
      <vt:lpstr>Анкета ребенка, оставшегося без попечения родителей, содержит следующие сведения:</vt:lpstr>
      <vt:lpstr>Анкета ребенка, оставшегося без попечения родителей, содержит следующие сведения:</vt:lpstr>
      <vt:lpstr>Устройство детей, оставшихся  без попечения родителей</vt:lpstr>
      <vt:lpstr>Передача ребенка в организации для детей-сирот и детей, оставшихся без попечения родителей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13. Выявление, учет и устройство детей, оставшихся без попечения родителей</dc:title>
  <dc:creator>Крюкова Ю.Я.</dc:creator>
  <cp:lastModifiedBy>ielie</cp:lastModifiedBy>
  <cp:revision>2</cp:revision>
  <dcterms:created xsi:type="dcterms:W3CDTF">2018-09-26T20:24:56Z</dcterms:created>
  <dcterms:modified xsi:type="dcterms:W3CDTF">2023-12-05T17:48:17Z</dcterms:modified>
</cp:coreProperties>
</file>