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7" r:id="rId4"/>
    <p:sldId id="273" r:id="rId5"/>
    <p:sldId id="258" r:id="rId6"/>
    <p:sldId id="274" r:id="rId7"/>
    <p:sldId id="259" r:id="rId8"/>
    <p:sldId id="275" r:id="rId9"/>
    <p:sldId id="260" r:id="rId10"/>
    <p:sldId id="276" r:id="rId11"/>
    <p:sldId id="261" r:id="rId12"/>
    <p:sldId id="264" r:id="rId13"/>
    <p:sldId id="265" r:id="rId14"/>
    <p:sldId id="278" r:id="rId15"/>
    <p:sldId id="266" r:id="rId16"/>
    <p:sldId id="263" r:id="rId17"/>
    <p:sldId id="262" r:id="rId18"/>
    <p:sldId id="268" r:id="rId19"/>
    <p:sldId id="286" r:id="rId20"/>
    <p:sldId id="269" r:id="rId21"/>
    <p:sldId id="267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9A928-3236-45CF-948C-687D6B624CB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5C71-B541-46EF-B466-E2A219520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2501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CCB5A-4D34-48F9-80B6-4B505E69461B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5599-882E-40B9-9CCC-5FF0B8D75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2311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22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23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5599-882E-40B9-9CCC-5FF0B8D75304}" type="slidenum">
              <a:rPr lang="ru-RU" smtClean="0"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A7CCEC8-25FA-43BA-AA2D-8BDFE72466D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DE59-7A17-4BF9-9F99-BF4956CB73C5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DAF3-61AD-4B3D-8F62-FD850E2260A3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36C-9E2E-499C-93F2-13A45E92294D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C636-EEBA-4B41-A215-74DB82E70196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FF32-F18F-4486-AF0A-44A490E5CD93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7A49-143E-4A3B-ABF1-4F30371D6804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B91-DA81-4E8D-B113-B552576D9515}" type="datetime1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57F4-5B42-4C82-9C2C-3B24CA76F4EC}" type="datetime1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34-AA9E-4F85-8C81-10A0B1C9DC88}" type="datetime1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2B0D-A149-4FFE-BA3B-B6BB5172861B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AC751-F435-4E04-8F2E-5F41E676F958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9AAA-049B-454E-8C73-4A563C5D34E4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/>
              <a:t>ВЫБОР </a:t>
            </a:r>
            <a:r>
              <a:rPr lang="ru-RU" sz="2800" dirty="0" smtClean="0"/>
              <a:t>ОБОРУДОВАНИЯ </a:t>
            </a:r>
            <a:r>
              <a:rPr lang="ru-RU" sz="2800" dirty="0"/>
              <a:t>ПРИ ЭКСПЛУАТАЦИИ СКВАЖИН ЭЛЕКТРОЦЕНТРОБЕЖНЫМИ НАСОСАМИ (ЭЦН)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/>
          <a:lstStyle/>
          <a:p>
            <a:r>
              <a:rPr lang="ru-RU" dirty="0"/>
              <a:t>3.1. Установки погружных электроцентробежных насосов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E1C6E-AF6A-4441-8CDC-9FBED04FCECC}" type="datetime1">
              <a:rPr lang="ru-RU" smtClean="0"/>
              <a:t>24.11.2022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10</a:t>
            </a:fld>
            <a:endParaRPr lang="ru-RU" sz="2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96855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3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11</a:t>
            </a:fld>
            <a:endParaRPr lang="ru-RU" sz="240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3" y="908720"/>
            <a:ext cx="725709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14573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12</a:t>
            </a:fld>
            <a:endParaRPr lang="ru-RU" sz="240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654452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4573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13</a:t>
            </a:fld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40231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494287" cy="161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14</a:t>
            </a:fld>
            <a:endParaRPr lang="ru-RU" sz="240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6912"/>
            <a:ext cx="8064896" cy="521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736328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15</a:t>
            </a:fld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444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16</a:t>
            </a:fld>
            <a:endParaRPr lang="ru-RU" sz="240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0688"/>
            <a:ext cx="726009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64704"/>
            <a:ext cx="14573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8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17</a:t>
            </a:fld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21069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1752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2009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18</a:t>
            </a:fld>
            <a:endParaRPr lang="ru-RU" sz="24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845476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37" y="1440954"/>
            <a:ext cx="1571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94" y="2847975"/>
            <a:ext cx="1699686" cy="7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4005064"/>
            <a:ext cx="1717725" cy="6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0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19</a:t>
            </a:fld>
            <a:endParaRPr lang="ru-RU" sz="240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6912"/>
            <a:ext cx="8064896" cy="521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851920" y="2708920"/>
            <a:ext cx="0" cy="3312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851920" y="2708920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779912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432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370384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2</a:t>
            </a:fld>
            <a:endParaRPr lang="ru-RU" sz="240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6981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7739"/>
            <a:ext cx="7951212" cy="6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20304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20</a:t>
            </a:fld>
            <a:endParaRPr lang="ru-RU" sz="240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5904657" cy="50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2886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73833"/>
            <a:ext cx="2399223" cy="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66" y="3068960"/>
            <a:ext cx="256724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203062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47" y="6018708"/>
            <a:ext cx="441649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9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21</a:t>
            </a:fld>
            <a:endParaRPr lang="ru-RU" sz="240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136904" cy="549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96222"/>
            <a:ext cx="1881870" cy="75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22</a:t>
            </a:fld>
            <a:endParaRPr lang="ru-RU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75400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1844824"/>
            <a:ext cx="15525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3501008"/>
            <a:ext cx="45331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581128"/>
            <a:ext cx="1200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7888" y="4616086"/>
            <a:ext cx="3426520" cy="613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/>
              <a:t>КПД </a:t>
            </a:r>
            <a:r>
              <a:rPr lang="ru-RU" sz="1400" b="1" dirty="0"/>
              <a:t>передачи от двигателя до насоса (че­рез протектор) составляет 0,92 ÷ 0,95 (подшипники скольже­ния),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76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0368"/>
            <a:ext cx="7632848" cy="559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664320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23</a:t>
            </a:fld>
            <a:endParaRPr lang="ru-RU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84887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20304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3</a:t>
            </a:fld>
            <a:endParaRPr lang="ru-RU" sz="2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702724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80728"/>
            <a:ext cx="1846804" cy="365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20304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4</a:t>
            </a:fld>
            <a:endParaRPr lang="ru-RU" sz="240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310"/>
            <a:ext cx="5669012" cy="671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6098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5</a:t>
            </a:fld>
            <a:endParaRPr lang="ru-RU" sz="24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8083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52" y="849065"/>
            <a:ext cx="2319240" cy="45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6</a:t>
            </a:fld>
            <a:endParaRPr lang="ru-RU" sz="240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646004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78818"/>
            <a:ext cx="2322513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7</a:t>
            </a:fld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" y="1052736"/>
            <a:ext cx="710242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66" y="908720"/>
            <a:ext cx="207112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9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92312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8</a:t>
            </a:fld>
            <a:endParaRPr lang="ru-RU" sz="24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22190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8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632848" cy="620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/>
              <a:t>3.1. Установки погружных электроцентробежных насосов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2D41-9632-4573-8485-EE7B13F674B1}" type="datetime1">
              <a:rPr lang="ru-RU" smtClean="0"/>
              <a:t>24.11.2022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248" y="31328"/>
            <a:ext cx="520304" cy="3651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fld id="{B19B0651-EE4F-4900-A07F-96A6BFA9D0F0}" type="slidenum">
              <a:rPr lang="ru-RU" sz="2400" smtClean="0"/>
              <a:t>9</a:t>
            </a:fld>
            <a:endParaRPr lang="ru-RU" sz="240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65992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0" y="3284984"/>
            <a:ext cx="6699943" cy="323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4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250</Words>
  <Application>Microsoft Office PowerPoint</Application>
  <PresentationFormat>Экран (4:3)</PresentationFormat>
  <Paragraphs>114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ВЫБОР ОБОРУДОВАНИЯ ПРИ ЭКСПЛУАТАЦИИ СКВАЖИН ЭЛЕКТРОЦЕНТРОБЕЖНЫМИ НАСОСАМИ (ЭЦН)</vt:lpstr>
      <vt:lpstr>3.1. Установки погружных электроцентробежных насосов</vt:lpstr>
      <vt:lpstr>3.1. Установки погружных электроцентробежных насосов</vt:lpstr>
      <vt:lpstr>Презентация PowerPoint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  <vt:lpstr>3.1. Установки погружных электроцентробежных насосов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МАШИН И ОБОРУДОВАНИЯ ПРИ ЭКСПЛУАТАЦИИ СКВАЖИН ЭЛЕКТРОЦЕНТРОБЕЖНЫМИ НАСОСАМИ (ЭЦН)</dc:title>
  <dc:creator>VVB</dc:creator>
  <cp:lastModifiedBy>Бабарыкин Валентин Валентинович</cp:lastModifiedBy>
  <cp:revision>48</cp:revision>
  <dcterms:created xsi:type="dcterms:W3CDTF">2020-10-20T19:20:14Z</dcterms:created>
  <dcterms:modified xsi:type="dcterms:W3CDTF">2022-11-24T12:45:48Z</dcterms:modified>
</cp:coreProperties>
</file>