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АГЗУ</a:t>
            </a:r>
            <a:endParaRPr lang="ru-RU" sz="6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3547"/>
            <a:ext cx="3684954" cy="33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99992" y="2708920"/>
            <a:ext cx="392392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1"/>
            <a:ext cx="5847048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7334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594786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7324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70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2068"/>
            <a:ext cx="5616624" cy="410445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056" y="4229100"/>
            <a:ext cx="3923928" cy="26289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6624" y="404664"/>
            <a:ext cx="3024335" cy="28083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0" y="4297933"/>
            <a:ext cx="2734354" cy="249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0812" y="1568624"/>
            <a:ext cx="3744416" cy="338437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995936" y="1808820"/>
            <a:ext cx="4860032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0648"/>
            <a:ext cx="4376064" cy="28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116633"/>
            <a:ext cx="4067944" cy="44644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5144"/>
            <a:ext cx="7128792" cy="21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1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0648"/>
            <a:ext cx="4376064" cy="28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6633"/>
            <a:ext cx="4211959" cy="4104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6624736" cy="22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1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0648"/>
            <a:ext cx="4376064" cy="28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116633"/>
            <a:ext cx="4067944" cy="44644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59340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" y="5734794"/>
            <a:ext cx="5772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5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60648"/>
            <a:ext cx="4376064" cy="287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116633"/>
            <a:ext cx="4067944" cy="446449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19" y="3436005"/>
            <a:ext cx="5239681" cy="229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5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242"/>
            <a:ext cx="4824536" cy="344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305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5480317" cy="39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4104269"/>
            <a:ext cx="72961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9294"/>
            <a:ext cx="6696744" cy="57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78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АГЗУ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Бабарыкин Валентин Валентинович</cp:lastModifiedBy>
  <cp:revision>5</cp:revision>
  <dcterms:created xsi:type="dcterms:W3CDTF">2021-09-18T04:10:19Z</dcterms:created>
  <dcterms:modified xsi:type="dcterms:W3CDTF">2022-11-01T14:44:27Z</dcterms:modified>
</cp:coreProperties>
</file>