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302" r:id="rId4"/>
    <p:sldId id="304" r:id="rId5"/>
    <p:sldId id="303" r:id="rId6"/>
    <p:sldId id="305" r:id="rId7"/>
    <p:sldId id="306" r:id="rId8"/>
    <p:sldId id="307" r:id="rId9"/>
    <p:sldId id="308" r:id="rId10"/>
    <p:sldId id="309" r:id="rId11"/>
    <p:sldId id="310" r:id="rId12"/>
    <p:sldId id="301" r:id="rId13"/>
    <p:sldId id="26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«Стратегия управления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персоналом»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2" y="1065593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Составляющие стратегии управления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персоналом</a:t>
            </a:r>
          </a:p>
          <a:p>
            <a:pPr algn="ctr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319280"/>
              </p:ext>
            </p:extLst>
          </p:nvPr>
        </p:nvGraphicFramePr>
        <p:xfrm>
          <a:off x="899652" y="1622321"/>
          <a:ext cx="10486104" cy="5010992"/>
        </p:xfrm>
        <a:graphic>
          <a:graphicData uri="http://schemas.openxmlformats.org/drawingml/2006/table">
            <a:tbl>
              <a:tblPr/>
              <a:tblGrid>
                <a:gridCol w="2621526">
                  <a:extLst>
                    <a:ext uri="{9D8B030D-6E8A-4147-A177-3AD203B41FA5}">
                      <a16:colId xmlns:a16="http://schemas.microsoft.com/office/drawing/2014/main" val="2036813916"/>
                    </a:ext>
                  </a:extLst>
                </a:gridCol>
                <a:gridCol w="2621526">
                  <a:extLst>
                    <a:ext uri="{9D8B030D-6E8A-4147-A177-3AD203B41FA5}">
                      <a16:colId xmlns:a16="http://schemas.microsoft.com/office/drawing/2014/main" val="3858301514"/>
                    </a:ext>
                  </a:extLst>
                </a:gridCol>
                <a:gridCol w="2621526">
                  <a:extLst>
                    <a:ext uri="{9D8B030D-6E8A-4147-A177-3AD203B41FA5}">
                      <a16:colId xmlns:a16="http://schemas.microsoft.com/office/drawing/2014/main" val="1265222531"/>
                    </a:ext>
                  </a:extLst>
                </a:gridCol>
                <a:gridCol w="2621526">
                  <a:extLst>
                    <a:ext uri="{9D8B030D-6E8A-4147-A177-3AD203B41FA5}">
                      <a16:colId xmlns:a16="http://schemas.microsoft.com/office/drawing/2014/main" val="4143294505"/>
                    </a:ext>
                  </a:extLst>
                </a:gridCol>
              </a:tblGrid>
              <a:tr h="3134940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Тактические (среднесрочный период)</a:t>
                      </a:r>
                    </a:p>
                  </a:txBody>
                  <a:tcPr marL="86888" marR="86888" marT="86888" marB="868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Выбрать критерии отбора персонала. Разработать план действий на рынке рабочей силы</a:t>
                      </a:r>
                    </a:p>
                  </a:txBody>
                  <a:tcPr marL="86888" marR="86888" marT="86888" marB="868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Создать обоснованную систему оценок текущих условий и будущего их развития</a:t>
                      </a:r>
                    </a:p>
                  </a:txBody>
                  <a:tcPr marL="86888" marR="86888" marT="86888" marB="868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Разработать общую программу управления развитием персонала. Разработать меры поощрения саморазвития работников. Проработать вопросы организационного развития</a:t>
                      </a:r>
                    </a:p>
                  </a:txBody>
                  <a:tcPr marL="86888" marR="86888" marT="86888" marB="868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74054"/>
                  </a:ext>
                </a:extLst>
              </a:tr>
              <a:tr h="1787561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Оперативное (краткосрочный</a:t>
                      </a:r>
                    </a:p>
                    <a:p>
                      <a:pPr algn="just"/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период)</a:t>
                      </a:r>
                    </a:p>
                  </a:txBody>
                  <a:tcPr marL="86888" marR="86888" marT="86888" marB="868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Разработать штатное расписание. Разработать план набора. Разработать схему передвижения работников</a:t>
                      </a:r>
                    </a:p>
                  </a:txBody>
                  <a:tcPr marL="86888" marR="86888" marT="86888" marB="868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Создать ежегодную систему оценки работников. Создать повседневную систему контроля</a:t>
                      </a:r>
                    </a:p>
                  </a:txBody>
                  <a:tcPr marL="86888" marR="86888" marT="86888" marB="868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Разработать систему повышения квалификации и тренинга работников</a:t>
                      </a:r>
                    </a:p>
                  </a:txBody>
                  <a:tcPr marL="86888" marR="86888" marT="86888" marB="868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288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2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8646" y="1687354"/>
            <a:ext cx="10014154" cy="3729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Разработка нужной стратегии управления персоналом может быть осложнена из-за нехватки финансовых, материальных, интеллектуальных ресурсов, уровня профессионализма руководителей и специалистов, что приводит к необходимости устанавливать приоритеты выбора нужных направлений и составляющих стратегии управления персоналом. Поэтому критериями выбора стратегии могут быть объемы выделенных для ее реализации ресурсов, временные ограничения, наличие достаточного профессионально-квалификационного уровня персонала и т.д.</a:t>
            </a:r>
          </a:p>
        </p:txBody>
      </p:sp>
    </p:spTree>
    <p:extLst>
      <p:ext uri="{BB962C8B-B14F-4D97-AF65-F5344CB8AC3E}">
        <p14:creationId xmlns:p14="http://schemas.microsoft.com/office/powerpoint/2010/main" val="242511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Маслова В.М.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: учебник и практикум для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вузов/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В. М.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5-е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изд., перераб. и доп.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Москва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Издательство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Юрайт,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2025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451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2893" y="1292039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Стратегия управления персоналом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это приоритетное направление формирования конкурентоспособного, высокопрофессионального, ответственного и сплоченного трудового коллектива, способствующего достижению долгосрочных целей и реализации общей стратегии организации. Это система методов и средств управления персоналом, применяемая в течение определенного времени с целью реализации кадровой политики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Выбор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стратегии управления персоналом определяется реальными условиями функционирования организации, а сама стратегия разрабатывается с учетом внутренних ресурсов, традиций организации и возможностей, представляемых внешней деловой средой.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3" y="1424775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Основными чертами стратегии управления персоналом являются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ее долгосрочный, как правило, характер, что объясняется нацеленностью на разработку и изменение психологических установок, мотивации, структуры персонала, всей системы управления персоналом или ее отдельных элементов, причем такие изменения обычно требуют длительного времени;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связь со стратегией организации в целом, учет многочисленных факторов внешней и внутренней среды, поскольку их изменение влечет за собой смену или корректировку стратегии организации и требует своевременных изменений структуры и численности персонала, его навыков и квалификации, стиля и методов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37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3" y="1233046"/>
            <a:ext cx="1001415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Составляющими стратегии управления персоналом являются: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условия и охрана труда, техника безопасности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формы и методы регулирования трудовых отношений;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методы разрешения производственных и социальных конфликтов;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установление норм и принципов этических взаимоотношений в коллективе, разработка кодекса деловой этики;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политика занятости в организации, включающая анализ рынка труда, систему подбора и использования персонала, установление режимов груда и отдыха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совершенствование методов прогнозирования и планирования потребности в персонале на основе изучения новых требований к работникам и рабочим местам;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2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3" y="1513265"/>
            <a:ext cx="1001415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профориентация и адаптация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разработка новых профессионально-квалификационных требований к персоналу на основе систематического анализа и проектирования работ, выполняемых на различных должностях и рабочих местах;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новые методы деловой оценки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разработка концепции развития персонала, включающей новые формы и методы обучения, планирования деловой карьеры и профессионально-служебного продвижения, формирования кадрового резерва с целью опережающего проведения этих мероприятий по отношению к срокам появления потребности в них;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77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1" y="1469021"/>
            <a:ext cx="1001415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совершенствование механизма управления трудовой мотивацией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разработка новых систем и форм оплаты труда, материального и нематериального стимулирования персонала;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разработка новых и совершенствование имеющихся мер социального развития организации;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совершенствование информационного обеспечения всей работы по управлению персоналом в рамках выбранной стратегии;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мероприятия по совершенствованию всей системы управления персоналом или ее отдельных элементов (оргструктуры, функций процесса управления и т.д.) и др.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52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1" y="1466128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каждом конкретном случае стратегия управления персоналом может охватывать не все, а только ее отдельные составляющие, причем набор этих составляющих будет различным в зависимости от целей и стратегии организации, целей и стратегии управления персоналом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Процесс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выработки и реализации стратегии является непрерывным, что находит отражение в тесной взаимосвязи решения стратегических задач как на длительную перспективу, гак и на средне- и краткосрочный периоды, т.е. их решения в условиях стратегического, тактического и оперативного управления.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98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1" y="1466128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Подобная конкретизация стратегии управления персоналом и доведение ее до стратегических задач и отдельных действий воплощаются в стратегическом плане – документе, содержащем конкретные задачи и мероприятия по выполнению стратегии, сроки их осуществления и ответственных исполнителей по каждой задаче, объем необходимых ресурсов (финансовых, материальных, информационных и др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.).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Задачи некоторых составляющих стратегии управления персоналом в условиях стратегического, тактического и оперативного управления представлены в табл.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7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2" y="1129807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Составляющие стратегии управления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персоналом</a:t>
            </a:r>
          </a:p>
          <a:p>
            <a:pPr algn="ctr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598355"/>
              </p:ext>
            </p:extLst>
          </p:nvPr>
        </p:nvGraphicFramePr>
        <p:xfrm>
          <a:off x="764459" y="1868471"/>
          <a:ext cx="10515600" cy="441198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3382456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8895334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72026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6696763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Вид управления (период)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Составляющие стратегии управления персоналом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402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отбор и расстановка персонала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оценка персонала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развитие персонала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635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Стратегическое (длительная перспектива)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Определить характеристики работников, требующихся фирме на длительную перспективу. Спрогнозировать изменения внутренней и внешней обстановки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Определить, что именно нуждается в оценке на длительную перспективу. Использовать различные средства оценки будущего. Дать предварительную оценку потенциала и его динамики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Оценить способность имеющихся кадров к необходимой в будущем перестройке и работе в новых условиях. Создать систему прогнозирования изменений организаций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127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68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771</Words>
  <Application>Microsoft Office PowerPoint</Application>
  <PresentationFormat>Широкоэкранный</PresentationFormat>
  <Paragraphs>58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131</cp:revision>
  <dcterms:created xsi:type="dcterms:W3CDTF">2021-11-29T13:06:40Z</dcterms:created>
  <dcterms:modified xsi:type="dcterms:W3CDTF">2025-04-21T17:16:48Z</dcterms:modified>
</cp:coreProperties>
</file>