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7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53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72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68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80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4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46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20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23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53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54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4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966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983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33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10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2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76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74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97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407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73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21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912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6923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923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60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769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028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819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9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920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2938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45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98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354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707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118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198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573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003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2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95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295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7616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15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0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7146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943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778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16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482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8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034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063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19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548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27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54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4705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3895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53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854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2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97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5845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307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0799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380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60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99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670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2425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7071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3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92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511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604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712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0588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2284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88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2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7114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2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57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3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8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6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3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2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9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1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6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11. Алиментные обязательства родителей и детей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571612"/>
            <a:ext cx="8858312" cy="5072098"/>
          </a:xfrm>
        </p:spPr>
      </p:pic>
    </p:spTree>
    <p:extLst>
      <p:ext uri="{BB962C8B-B14F-4D97-AF65-F5344CB8AC3E}">
        <p14:creationId xmlns:p14="http://schemas.microsoft.com/office/powerpoint/2010/main" val="22273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56792"/>
            <a:ext cx="8407893" cy="5301209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РОДИТЕЛЕЙ ПО СОДЕРЖАНИЮ НЕСОВЕРШЕННОЛЕТНИХ ДЕТЕЙ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основании алиментного правоотношения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предоставлению родителями содержания своим несовершеннолетним детям, следующие юридические факты (юридический состав):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кровного родства (отношений усыновления);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несовершеннолетие ребенка.</a:t>
            </a:r>
          </a:p>
          <a:p>
            <a:pPr marL="4572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Уплачиваются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соглашению об уплате алиментов или по судебному решению (судебному приказу). </a:t>
            </a:r>
          </a:p>
          <a:p>
            <a:pPr marL="4572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Истцами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судебном взыскании алиментов выступают: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другой родитель;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опекун/попечитель;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усыновитель;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приемные родители;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воспитательного учреждения;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 опеки и попечительства.</a:t>
            </a:r>
          </a:p>
          <a:p>
            <a:pPr marL="4572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родителей и детей</a:t>
            </a:r>
          </a:p>
        </p:txBody>
      </p:sp>
    </p:spTree>
    <p:extLst>
      <p:ext uri="{BB962C8B-B14F-4D97-AF65-F5344CB8AC3E}">
        <p14:creationId xmlns:p14="http://schemas.microsoft.com/office/powerpoint/2010/main" val="81312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50290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несовершеннолетних детей, взыскиваемых в судебном порядке, установлены в долях к заработку (доходу) плательщика алиментов: 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1/4 - на 1 ребенка; 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1/3 - на 2 детей; 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  - на 3 и более детей. 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Удержание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содержание несовершеннолетних детей производится со всех видов заработной платы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вознаграждения как по основному месту работы, так и за работу по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совместительству, с доходов от предпринимательской деятельности, гонораров, пенсий, стипендий, пособий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временной нетрудоспособности и безработице, иных видов доходов, согласно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видов заработной платы и иного дохода,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утвержденного Постановлением Правительства РФ от 18.07.1996 года №841.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58273" cy="1270418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РОДИТЕЛЕЙ ПО СОДЕРЖАНИЮ НЕСОВЕРШЕННОЛЕТНИХ ДЕТЕЙ</a:t>
            </a:r>
          </a:p>
        </p:txBody>
      </p:sp>
    </p:spTree>
    <p:extLst>
      <p:ext uri="{BB962C8B-B14F-4D97-AF65-F5344CB8AC3E}">
        <p14:creationId xmlns:p14="http://schemas.microsoft.com/office/powerpoint/2010/main" val="414891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Взыскание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судом алиментов на содержание несовершеннолетних детей возможно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твердой денежной сумме,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случаях, когда: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родитель имеет нерегулярный, меняющийся заработок и (или) иной доход;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родитель получает заработок и (или) иной доход полностью или частично в натуре или в иностранной валюте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 отсутствует заработок и (или) иной доход;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других случаях, если взыскание алиментов в долевом отношении к заработку и (или) иному доходу родителя невозможно, затруднительно или существенно нарушает интересы одной из сторон.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родителей по содержанию несовершеннолетних детей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22920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алиментного правоотношения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факты (юридический состав):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кровного родства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(отношений усыновления);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нетрудоспособность совершеннолетнего ребенка;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нуждаемость ребенка в получении содержания.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Нетрудоспособными лицами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 инвалиды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(I, II и III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группы) и лица, достигшие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пенсионного возраста или возраста 55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(женщины)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60 лет 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(мужчины).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нуждаемостью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совершеннолетних детей в помощи следует понимать ситуацию, когда они самостоятельно не в состоянии обеспечить свое существование, а оказываемая им государственная помощь в виде пенсий и пособий является недостаточной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Алименты могут уплачиваться по соглашению, либо по решению суда в твердой денежной сумме ежемесячно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определяемой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материального и семейного положения и других заслуживающих внимания интересов сторон.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родителей по содержанию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совершеннолетних нетрудоспособных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</p:txBody>
      </p:sp>
    </p:spTree>
    <p:extLst>
      <p:ext uri="{BB962C8B-B14F-4D97-AF65-F5344CB8AC3E}">
        <p14:creationId xmlns:p14="http://schemas.microsoft.com/office/powerpoint/2010/main" val="26455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алиментного правоотношения следующие юридические факты (юридический состав):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кровного родства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(отношений усыновления);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нетрудоспособность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нуждаемость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</a:p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Нетрудоспособными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 инвалиды (I, II и III группы) и лица, достигшие пенсионного возраста или возраста 55 лет (женщины) и 60 лет  (мужчины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Нуждаемость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означает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они не имеют возможности обеспечить свое достойное существование из-за неполучения пенсий (пособий) или их низкого размера, а также в связи с отсутствием у них иных источников дохода.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уплачиваться по соглашению, либо по решению суда в твердой денежной сумме ежемесячно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определяемой, исходя из материального и семейного положения и других заслуживающих внимания интересов сторон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совершеннолетних детей по содержанию родителей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21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размера алиментов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 вправе учесть всех трудоспособных совершеннолетних детей данного родителя независимо от того, предъявлено требование ко всем детям, к одному из них или к нескольким из них.</a:t>
            </a:r>
          </a:p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Дети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освобождены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обязанности по содержанию своих нетрудоспособных нуждающихся в помощи родителей, если судом будет установлено, что родители уклонялись от выполнения обязанностей родителей.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освобождаются от уплаты алиментов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родителям, лишенным родительских прав.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совершеннолетних детей по содержанию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163672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112568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расходы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при возникновении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исключительных обстоятельств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(тяжелой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увечья несовершеннолетних детей, совершеннолетних нетрудоспособных детей или родителей,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оплаты постороннего ухода за ними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обстоятельств).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Уплачиваются родителями в пользу несовершеннолетних детей, совершеннолетних нетрудоспособных детей, совершеннолетними детьми в пользу нетрудоспособных родителей на основании соглашения об уплате алиментов, либо, при его отсутствии - на основании решения суда.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Взыскиваются судом в твердой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материального и семейного положения родителей и детей и других заслуживающих внимания интересов сторон.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определении размера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расходов содержание родителя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 вправе учесть всех трудоспособных совершеннолетних детей данного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родителей и детей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дополнительных расходах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6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626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7_Сетка</vt:lpstr>
      <vt:lpstr>Тема 11. Алиментные обязательства родителей и детей</vt:lpstr>
      <vt:lpstr>Тема 11. Алиментные обязательства родителей и детей</vt:lpstr>
      <vt:lpstr> АЛИМЕНТНЫЕ ОБЯЗАТЕЛЬСТВА РОДИТЕЛЕЙ ПО СОДЕРЖАНИЮ НЕСОВЕРШЕННОЛЕТНИХ ДЕТЕЙ</vt:lpstr>
      <vt:lpstr>Алиментные обязательства родителей по содержанию несовершеннолетних детей</vt:lpstr>
      <vt:lpstr>Алиментные обязательства родителей по содержанию совершеннолетних нетрудоспособных  детей</vt:lpstr>
      <vt:lpstr>Алиментные обязательства совершеннолетних детей по содержанию родителей</vt:lpstr>
      <vt:lpstr>Алиментные обязательства совершеннолетних детей по содержанию родителей</vt:lpstr>
      <vt:lpstr>Участие родителей и детей  в дополнительных расходах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11. Алиментные обязательства родителей и детей</dc:title>
  <dc:creator>Крюкова Ю.Я.</dc:creator>
  <cp:lastModifiedBy>ielie</cp:lastModifiedBy>
  <cp:revision>2</cp:revision>
  <dcterms:created xsi:type="dcterms:W3CDTF">2018-09-26T20:11:28Z</dcterms:created>
  <dcterms:modified xsi:type="dcterms:W3CDTF">2023-12-05T17:16:19Z</dcterms:modified>
</cp:coreProperties>
</file>