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</p:sldMasterIdLst>
  <p:sldIdLst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30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870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9536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5728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9687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0801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746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2465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9205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823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9532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9542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846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9667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9834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9335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5108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020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7769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374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972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28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24073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6736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3212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09125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69231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89230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9609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37694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90286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48194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299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39203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29383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8459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9986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13549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97073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31185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31980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05732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0036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523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39563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42956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76169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2156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303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71462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89437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07780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2168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64822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782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60345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40639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21196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65482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8278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7549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47052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93895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3530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48544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020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1973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85845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33070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20799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73806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5604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1991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06707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52425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17071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532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492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15112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9604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571259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00588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622846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188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624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97114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223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5578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033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380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264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836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323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290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412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361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11. Алиментные обязательства родителей и детей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1571612"/>
            <a:ext cx="8858312" cy="5072098"/>
          </a:xfrm>
        </p:spPr>
      </p:pic>
    </p:spTree>
    <p:extLst>
      <p:ext uri="{BB962C8B-B14F-4D97-AF65-F5344CB8AC3E}">
        <p14:creationId xmlns:p14="http://schemas.microsoft.com/office/powerpoint/2010/main" val="222733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556792"/>
            <a:ext cx="8407893" cy="5301209"/>
          </a:xfrm>
        </p:spPr>
        <p:txBody>
          <a:bodyPr>
            <a:normAutofit fontScale="85000" lnSpcReduction="20000"/>
          </a:bodyPr>
          <a:lstStyle/>
          <a:p>
            <a:pPr marL="4572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АЛИМЕНТНЫЕ ОБЯЗАТЕЛЬСТВА РОДИТЕЛЕЙ ПО СОДЕРЖАНИЮ НЕСОВЕРШЕННОЛЕТНИХ ДЕТЕЙ</a:t>
            </a:r>
          </a:p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основании алиментного правоотношения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предоставлению родителями содержания своим несовершеннолетним детям, следующие юридические факты (юридический состав):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кровного родства (отношений усыновления);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несовершеннолетие ребенка.</a:t>
            </a:r>
          </a:p>
          <a:p>
            <a:pPr marL="4572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Уплачиваются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 соглашению об уплате алиментов или по судебному решению (судебному приказу). </a:t>
            </a:r>
          </a:p>
          <a:p>
            <a:pPr marL="45720" indent="0" algn="just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Истцами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 судебном взыскании алиментов выступают: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другой родитель;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опекун/попечитель;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усыновитель;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приемные родители;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воспитательного учреждения;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рган опеки и попечительства.</a:t>
            </a:r>
          </a:p>
          <a:p>
            <a:pPr marL="4572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Алиментные обязательства родителей и детей</a:t>
            </a:r>
          </a:p>
        </p:txBody>
      </p:sp>
    </p:spTree>
    <p:extLst>
      <p:ext uri="{BB962C8B-B14F-4D97-AF65-F5344CB8AC3E}">
        <p14:creationId xmlns:p14="http://schemas.microsoft.com/office/powerpoint/2010/main" val="81312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1"/>
            <a:ext cx="8407893" cy="4950290"/>
          </a:xfrm>
        </p:spPr>
        <p:txBody>
          <a:bodyPr>
            <a:normAutofit fontScale="92500" lnSpcReduction="10000"/>
          </a:bodyPr>
          <a:lstStyle/>
          <a:p>
            <a:pPr marL="4572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Размеры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алиментов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несовершеннолетних детей, взыскиваемых в судебном порядке, установлены в долях к заработку (доходу) плательщика алиментов: </a:t>
            </a:r>
          </a:p>
          <a:p>
            <a:pPr marL="45720" indent="0" algn="just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1/4 - на 1 ребенка; </a:t>
            </a:r>
          </a:p>
          <a:p>
            <a:pPr marL="45720" indent="0" algn="just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1/3 - на 2 детей; </a:t>
            </a:r>
          </a:p>
          <a:p>
            <a:pPr marL="45720" indent="0" algn="just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1/2  - на 3 и более детей. </a:t>
            </a:r>
          </a:p>
          <a:p>
            <a:pPr marL="45720" indent="0" algn="just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Удержание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алиментов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содержание несовершеннолетних детей производится со всех видов заработной платы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дополнительного вознаграждения как по основному месту работы, так и за работу по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совместительству, с доходов от предпринимательской деятельности, гонораров, пенсий, стипендий, пособий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временной нетрудоспособности и безработице, иных видов доходов, согласно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Перечня видов заработной платы и иного дохода,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утвержденного Постановлением Правительства РФ от 18.07.1996 года №841.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58273" cy="1270418"/>
          </a:xfrm>
        </p:spPr>
        <p:txBody>
          <a:bodyPr/>
          <a:lstStyle/>
          <a:p>
            <a:r>
              <a:rPr lang="ru-RU" dirty="0"/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АЛИМЕНТНЫЕ ОБЯЗАТЕЛЬСТВА РОДИТЕЛЕЙ ПО СОДЕРЖАНИЮ НЕСОВЕРШЕННОЛЕТНИХ ДЕТЕЙ</a:t>
            </a:r>
          </a:p>
        </p:txBody>
      </p:sp>
    </p:spTree>
    <p:extLst>
      <p:ext uri="{BB962C8B-B14F-4D97-AF65-F5344CB8AC3E}">
        <p14:creationId xmlns:p14="http://schemas.microsoft.com/office/powerpoint/2010/main" val="414891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Взыскание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судом алиментов на содержание несовершеннолетних детей возможно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твердой денежной сумме,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случаях, когда: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родитель имеет нерегулярный, меняющийся заработок и (или) иной доход;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родитель получает заработок и (или) иной доход полностью или частично в натуре или в иностранной валюте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 отсутствует заработок и (или) иной доход;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других случаях, если взыскание алиментов в долевом отношении к заработку и (или) иному доходу родителя невозможно, затруднительно или существенно нарушает интересы одной из сторон.</a:t>
            </a:r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Алиментные обязательства родителей по содержанию несовершеннолетних детей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5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628800"/>
            <a:ext cx="8407893" cy="5229200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основании алиментного правоотношения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юридические факты (юридический состав):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наличие кровного родства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(отношений усыновления);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нетрудоспособность совершеннолетнего ребенка;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нуждаемость ребенка в получении содержания.</a:t>
            </a:r>
          </a:p>
          <a:p>
            <a:pPr marL="4572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Нетрудоспособными лицами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являются: инвалиды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(I, II и III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группы) и лица, достигшие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пенсионного возраста или возраста 55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лет (женщины)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60 лет 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(мужчины).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нуждаемостью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совершеннолетних детей в помощи следует понимать ситуацию, когда они самостоятельно не в состоянии обеспечить свое существование, а оказываемая им государственная помощь в виде пенсий и пособий является недостаточной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Алименты могут уплачиваться по соглашению, либо по решению суда в твердой денежной сумме ежемесячно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определяемой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исходя из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материального и семейного положения и других заслуживающих внимания интересов сторон.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Алиментные обязательства родителей по содержанию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совершеннолетних нетрудоспособных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</a:p>
        </p:txBody>
      </p:sp>
    </p:spTree>
    <p:extLst>
      <p:ext uri="{BB962C8B-B14F-4D97-AF65-F5344CB8AC3E}">
        <p14:creationId xmlns:p14="http://schemas.microsoft.com/office/powerpoint/2010/main" val="264554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5022297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основании алиментного правоотношения следующие юридические факты (юридический состав):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наличие кровного родства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(отношений усыновления);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нетрудоспособность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нуждаемость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родителей.</a:t>
            </a:r>
          </a:p>
          <a:p>
            <a:pPr marL="4572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Нетрудоспособными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лицами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являются: инвалиды (I, II и III группы) и лица, достигшие пенсионного возраста или возраста 55 лет (женщины) и 60 лет  (мужчины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4572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Нуждаемость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означает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они не имеют возможности обеспечить свое достойное существование из-за неполучения пенсий (пособий) или их низкого размера, а также в связи с отсутствием у них иных источников дохода.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Алименты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могут уплачиваться по соглашению, либо по решению суда в твердой денежной сумме ежемесячно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определяемой, исходя из материального и семейного положения и других заслуживающих внимания интересов сторон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Алиментные обязательства совершеннолетних детей по содержанию родителей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21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определении размера алиментов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суд вправе учесть всех трудоспособных совершеннолетних детей данного родителя независимо от того, предъявлено требование ко всем детям, к одному из них или к нескольким из них.</a:t>
            </a:r>
          </a:p>
          <a:p>
            <a:pPr marL="4572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Дети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могут быть освобождены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обязанности по содержанию своих нетрудоспособных нуждающихся в помощи родителей, если судом будет установлено, что родители уклонялись от выполнения обязанностей родителей.</a:t>
            </a:r>
          </a:p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освобождаются от уплаты алиментов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родителям, лишенным родительских прав.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Алиментные обязательства совершеннолетних детей по содержанию родителей</a:t>
            </a:r>
          </a:p>
        </p:txBody>
      </p:sp>
    </p:spTree>
    <p:extLst>
      <p:ext uri="{BB962C8B-B14F-4D97-AF65-F5344CB8AC3E}">
        <p14:creationId xmlns:p14="http://schemas.microsoft.com/office/powerpoint/2010/main" val="163672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628800"/>
            <a:ext cx="8407893" cy="5112568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расходы -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при возникновении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исключительных обстоятельств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(тяжелой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болезни,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увечья несовершеннолетних детей, совершеннолетних нетрудоспособных детей или родителей,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необходимости оплаты постороннего ухода за ними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обстоятельств).</a:t>
            </a:r>
          </a:p>
          <a:p>
            <a:pPr marL="4572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Уплачиваются родителями в пользу несовершеннолетних детей, совершеннолетних нетрудоспособных детей, совершеннолетними детьми в пользу нетрудоспособных родителей на основании соглашения об уплате алиментов, либо, при его отсутствии - на основании решения суда.</a:t>
            </a:r>
          </a:p>
          <a:p>
            <a:pPr marL="4572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Взыскиваются судом в твердой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денежной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сумме,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исходя из материального и семейного положения родителей и детей и других заслуживающих внимания интересов сторон.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При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определении размера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дополнительных расходов содержание родителя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суд вправе учесть всех трудоспособных совершеннолетних детей данного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родителей и детей 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дополнительных расходах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68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626</Words>
  <Application>Microsoft Office PowerPoint</Application>
  <PresentationFormat>Экран (4:3)</PresentationFormat>
  <Paragraphs>53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8</vt:i4>
      </vt:variant>
      <vt:variant>
        <vt:lpstr>Заголовки слайдов</vt:lpstr>
      </vt:variant>
      <vt:variant>
        <vt:i4>8</vt:i4>
      </vt:variant>
    </vt:vector>
  </HeadingPairs>
  <TitlesOfParts>
    <vt:vector size="20" baseType="lpstr">
      <vt:lpstr>Franklin Gothic Medium</vt:lpstr>
      <vt:lpstr>Times New Roman</vt:lpstr>
      <vt:lpstr>Wingdings</vt:lpstr>
      <vt:lpstr>Wingdings 2</vt:lpstr>
      <vt:lpstr>Сетка</vt:lpstr>
      <vt:lpstr>1_Сетка</vt:lpstr>
      <vt:lpstr>2_Сетка</vt:lpstr>
      <vt:lpstr>3_Сетка</vt:lpstr>
      <vt:lpstr>4_Сетка</vt:lpstr>
      <vt:lpstr>5_Сетка</vt:lpstr>
      <vt:lpstr>6_Сетка</vt:lpstr>
      <vt:lpstr>7_Сетка</vt:lpstr>
      <vt:lpstr>Тема 11. Алиментные обязательства родителей и детей</vt:lpstr>
      <vt:lpstr>Тема 11. Алиментные обязательства родителей и детей</vt:lpstr>
      <vt:lpstr> АЛИМЕНТНЫЕ ОБЯЗАТЕЛЬСТВА РОДИТЕЛЕЙ ПО СОДЕРЖАНИЮ НЕСОВЕРШЕННОЛЕТНИХ ДЕТЕЙ</vt:lpstr>
      <vt:lpstr>Алиментные обязательства родителей по содержанию несовершеннолетних детей</vt:lpstr>
      <vt:lpstr>Алиментные обязательства родителей по содержанию совершеннолетних нетрудоспособных  детей</vt:lpstr>
      <vt:lpstr>Алиментные обязательства совершеннолетних детей по содержанию родителей</vt:lpstr>
      <vt:lpstr>Алиментные обязательства совершеннолетних детей по содержанию родителей</vt:lpstr>
      <vt:lpstr>Участие родителей и детей  в дополнительных расходах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11. Алиментные обязательства родителей и детей</dc:title>
  <dc:creator>Крюкова Ю.Я.</dc:creator>
  <cp:lastModifiedBy>ielie</cp:lastModifiedBy>
  <cp:revision>2</cp:revision>
  <dcterms:created xsi:type="dcterms:W3CDTF">2018-09-26T20:11:28Z</dcterms:created>
  <dcterms:modified xsi:type="dcterms:W3CDTF">2023-12-05T17:16:19Z</dcterms:modified>
</cp:coreProperties>
</file>