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1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89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369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91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62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265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25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44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062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06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931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9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157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50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408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6802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15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434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162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162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030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9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485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16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90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7464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3447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96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496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9683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229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104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8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761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402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481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914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2793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87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2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3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06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7524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002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49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31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47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11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643050"/>
            <a:ext cx="8835498" cy="502357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2. семейное правоотношение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68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8176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ПРАВООТНОШЕНИЯ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общественные отношения, урегулированные нормами семейного права, возникающие из брака, родства, усыновления или иной формы устройства детей, оставшихся без попечения родителей.</a:t>
            </a:r>
          </a:p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семейного правоотношения: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Субъекты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(супруги, бывшие супруги, родители, усыновители, родные и приемные дети, родные братья и сестры, дедушки и бабушки, внуки, воспитанники и фактические воспитатели, пасынки и падчерицы, отчим и мачеха, опекуны и попечители);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(действия; имущество);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(субъективные права и обязанности участников правоотношения).</a:t>
            </a:r>
          </a:p>
          <a:p>
            <a:pPr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 основании семейных отношений – юридические факты: родство, свойство, состояние в браке, усыновление и т.д.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СЕМЕЙНОЕ ПРАВООТНОШЕНИЕ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94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5320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РОДСТВО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кровная связь лиц, происходящих одно от другого (прямое родство) или от общего предка (боковое родство).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Прямое родство: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дед, отец, сын.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Боковое родство: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братья, сестры (от общих отца и матери-полнородные; от разных отцов или разных матерей-неполнородные).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Близость родства определяется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степенью родства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то есть числом рождений,связывающих между собой двух родственников (например, бабушка и внучка -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степень родства).</a:t>
            </a:r>
          </a:p>
          <a:p>
            <a:pPr algn="just"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    СВОЙСТВО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 отношения между одним из супругов и родственниками другого супруга, отношения между родственниками супругов (теща и зять; тесть и невестка; отчим(мачеха) и пасынок (падчерица).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Российскому семейному праву известен лишь один случай регулирования отношений между свойственниками - право отчима(мачехи) на получение содержания от пасынка (падчерицы) (статья 97 Семейного кодекса РФ).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1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817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содержанию: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личные (неимущественные);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имущественные.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специфике субъектного состава и содержания: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супружеские;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родительские;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отношения по содержанию иных членов семьи.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количеству участников: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сложные – состоящие из трех участников (отношения между: родителями и несовершеннолетними детьми; родителями и совершеннолетними детьми);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простые – состоящие их двух участников (отношения между: супругами; бывшими супругами).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распределению прав и обязанностей 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односторонние;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двусторонние.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Виды семейных правоотношений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60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312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Сетка</vt:lpstr>
      <vt:lpstr>1_Сетка</vt:lpstr>
      <vt:lpstr>2_Сетка</vt:lpstr>
      <vt:lpstr>3_Сетка</vt:lpstr>
      <vt:lpstr>ТЕМА 2. семейное правоотношение</vt:lpstr>
      <vt:lpstr>Тема 2. СЕМЕЙНОЕ ПРАВООТНОШЕНИЕ</vt:lpstr>
      <vt:lpstr>Презентация PowerPoint</vt:lpstr>
      <vt:lpstr>Виды семейных правоотношений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семейное правоотношение</dc:title>
  <dc:creator>Крюкова Ю.Я.</dc:creator>
  <cp:lastModifiedBy>Крюкова Ю.Я.</cp:lastModifiedBy>
  <cp:revision>1</cp:revision>
  <dcterms:created xsi:type="dcterms:W3CDTF">2018-09-26T17:49:36Z</dcterms:created>
  <dcterms:modified xsi:type="dcterms:W3CDTF">2019-06-08T15:06:07Z</dcterms:modified>
</cp:coreProperties>
</file>