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90" r:id="rId5"/>
    <p:sldId id="260" r:id="rId6"/>
    <p:sldId id="261" r:id="rId7"/>
    <p:sldId id="262" r:id="rId8"/>
    <p:sldId id="265" r:id="rId9"/>
    <p:sldId id="291" r:id="rId10"/>
    <p:sldId id="268" r:id="rId11"/>
    <p:sldId id="269" r:id="rId12"/>
    <p:sldId id="270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988-A412-4CC1-B91F-545DF625F854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8A73-2BDE-4BD4-B8B0-41F1A158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95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988-A412-4CC1-B91F-545DF625F854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8A73-2BDE-4BD4-B8B0-41F1A158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988-A412-4CC1-B91F-545DF625F854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8A73-2BDE-4BD4-B8B0-41F1A158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38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988-A412-4CC1-B91F-545DF625F854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8A73-2BDE-4BD4-B8B0-41F1A1582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987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988-A412-4CC1-B91F-545DF625F854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8A73-2BDE-4BD4-B8B0-41F1A158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32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988-A412-4CC1-B91F-545DF625F854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8A73-2BDE-4BD4-B8B0-41F1A158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354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988-A412-4CC1-B91F-545DF625F854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8A73-2BDE-4BD4-B8B0-41F1A158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562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988-A412-4CC1-B91F-545DF625F854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8A73-2BDE-4BD4-B8B0-41F1A158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53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988-A412-4CC1-B91F-545DF625F854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8A73-2BDE-4BD4-B8B0-41F1A158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8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988-A412-4CC1-B91F-545DF625F854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8A73-2BDE-4BD4-B8B0-41F1A158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8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988-A412-4CC1-B91F-545DF625F854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8A73-2BDE-4BD4-B8B0-41F1A158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2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988-A412-4CC1-B91F-545DF625F854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8A73-2BDE-4BD4-B8B0-41F1A158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87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988-A412-4CC1-B91F-545DF625F854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8A73-2BDE-4BD4-B8B0-41F1A158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2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988-A412-4CC1-B91F-545DF625F854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8A73-2BDE-4BD4-B8B0-41F1A158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77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988-A412-4CC1-B91F-545DF625F854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8A73-2BDE-4BD4-B8B0-41F1A158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19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988-A412-4CC1-B91F-545DF625F854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8A73-2BDE-4BD4-B8B0-41F1A158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4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8988-A412-4CC1-B91F-545DF625F854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8A73-2BDE-4BD4-B8B0-41F1A158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90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55C8988-A412-4CC1-B91F-545DF625F854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D8A73-2BDE-4BD4-B8B0-41F1A1582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84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– справочные документы. Оформление протокола. 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425" y="4234909"/>
            <a:ext cx="4002657" cy="2417615"/>
          </a:xfrm>
        </p:spPr>
      </p:pic>
    </p:spTree>
    <p:extLst>
      <p:ext uri="{BB962C8B-B14F-4D97-AF65-F5344CB8AC3E}">
        <p14:creationId xmlns:p14="http://schemas.microsoft.com/office/powerpoint/2010/main" val="2552735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290" y="1229183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разделов, соответствующих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пунктам повестки дня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раздела строится по схеме: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СЛУШАЛИ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ВЫСТУПИЛИ: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ПОСТАНОВИЛИ (РЕШИЛИ):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65" y="3032761"/>
            <a:ext cx="5284413" cy="353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5130" y="325541"/>
            <a:ext cx="9404723" cy="903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ПРОТОКОЛА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4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1" y="1472110"/>
            <a:ext cx="8199120" cy="4175760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подписывается председателем и секретарем.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нему подшиваются представленные материалы: справки,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доклады, проекты, доклады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 д.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принятые на заседании, доводятся до сотрудников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копии самого протокола или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вьписки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постановляющей части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него, либо в виде других распорядительных документов: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приказов,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решений, составленных на основании протокола.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относятся к числу важных документов предприятия, поэтому хранятся не менее 10 лет и могут передаваться на архивное хранение.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898" y="2051230"/>
            <a:ext cx="3114044" cy="242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5130" y="325541"/>
            <a:ext cx="9404723" cy="903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ПРОТОКОЛА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02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 descr="8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2520" y="675173"/>
            <a:ext cx="4968240" cy="6038323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3185160" y="6292"/>
            <a:ext cx="516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оформления протокола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663230"/>
            <a:ext cx="4794466" cy="605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208878"/>
            <a:ext cx="9404723" cy="927508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ОФОРМЛЕНИЯ ПРОТОКОЛА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80226"/>
            <a:ext cx="8946541" cy="486817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 на бланке предприятия или чистом листе бумаги формата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А4( 210х297 мм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Предпочтительными гарнитурами и размерами шрифтов для реквизитов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N 13, 14;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Arial N 12, 13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документа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слово ПРОТОКОЛ печатается от границы верхнего поля прописными буквами в разрядку,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полужирным шрифтом размером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16-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или выравнивается по центру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13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ОФОРМЛЕНИЯ ПРОТОКОЛА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протокола печатается через 1,5 межстрочных интервала.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отделяется от текста 3 межстрочными интервалами и включает наименование должности лица, председательствовавшего на заседании (совещании), его личной подписи, расшифровки подписи (инициалы и фамилия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подпись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М.А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Медведев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                                   подпись            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Т.О. Фомин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38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РЕКВИЗИТЫ ПРОТОКОЛА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05 - наименование организации - автора документа</a:t>
            </a:r>
            <a:r>
              <a:rPr lang="ru-RU" dirty="0" smtClean="0"/>
              <a:t>;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09 - наименование вида документа;</a:t>
            </a:r>
          </a:p>
          <a:p>
            <a:r>
              <a:rPr lang="ru-RU" dirty="0"/>
              <a:t>10 - дата документа;</a:t>
            </a:r>
          </a:p>
          <a:p>
            <a:r>
              <a:rPr lang="ru-RU" dirty="0"/>
              <a:t>11 - регистрационный номер документа</a:t>
            </a:r>
            <a:r>
              <a:rPr lang="ru-RU" dirty="0" smtClean="0"/>
              <a:t>;</a:t>
            </a:r>
          </a:p>
          <a:p>
            <a:r>
              <a:rPr lang="ru-RU" dirty="0"/>
              <a:t>17 - заголовок к тексту;</a:t>
            </a:r>
          </a:p>
          <a:p>
            <a:r>
              <a:rPr lang="ru-RU" dirty="0"/>
              <a:t>18 - текст документа;</a:t>
            </a:r>
          </a:p>
          <a:p>
            <a:r>
              <a:rPr lang="ru-RU" dirty="0"/>
              <a:t>19 - отметка о приложении</a:t>
            </a:r>
            <a:r>
              <a:rPr lang="ru-RU" dirty="0" smtClean="0"/>
              <a:t>;</a:t>
            </a:r>
          </a:p>
          <a:p>
            <a:r>
              <a:rPr lang="ru-RU" dirty="0"/>
              <a:t>22 - подпись;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29" y="3611591"/>
            <a:ext cx="3498841" cy="263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30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322129" cy="903642"/>
          </a:xfrm>
        </p:spPr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0" y="1356360"/>
            <a:ext cx="7690169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фиксирующий ход обсуждения вопросов 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 на собраниях, совещаниях, заседаниях.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совещания (заседания) любого уровня должна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предшествовать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работа. Чтобы обсуждение не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 впустую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участников заседания готовится и раздается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 вопросам, включенным в повестку дня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79" y="2087880"/>
            <a:ext cx="3322431" cy="250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9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подготовки и проведения заседания коллегиального органа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950234" y="1853250"/>
            <a:ext cx="5727939" cy="519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проведении заседания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770" y="2743199"/>
            <a:ext cx="3347049" cy="1397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повестки дня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2553" y="2967484"/>
            <a:ext cx="4278701" cy="1817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ЗАСЕДАНИЯ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05000" y="2743200"/>
            <a:ext cx="3620223" cy="1397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даты заседания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918" y="4564803"/>
            <a:ext cx="3211901" cy="1628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Рассылка  раздаточного материала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30459" y="5479204"/>
            <a:ext cx="3657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списков участников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05000" y="4616562"/>
            <a:ext cx="2829463" cy="1577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Оповещение о проведении заседания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919157" y="2518914"/>
            <a:ext cx="17252" cy="1138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1"/>
            <a:endCxn id="4" idx="3"/>
          </p:cNvCxnSpPr>
          <p:nvPr/>
        </p:nvCxnSpPr>
        <p:spPr>
          <a:xfrm flipH="1" flipV="1">
            <a:off x="3467819" y="3441939"/>
            <a:ext cx="294734" cy="434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3"/>
            <a:endCxn id="6" idx="1"/>
          </p:cNvCxnSpPr>
          <p:nvPr/>
        </p:nvCxnSpPr>
        <p:spPr>
          <a:xfrm flipV="1">
            <a:off x="8041254" y="3441939"/>
            <a:ext cx="363746" cy="434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331233" y="3881885"/>
            <a:ext cx="999226" cy="1259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405774" y="3870744"/>
            <a:ext cx="999226" cy="1159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5" idx="2"/>
          </p:cNvCxnSpPr>
          <p:nvPr/>
        </p:nvCxnSpPr>
        <p:spPr>
          <a:xfrm>
            <a:off x="5901904" y="4785143"/>
            <a:ext cx="34505" cy="69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6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заседания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30783" y="1900337"/>
            <a:ext cx="403803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ЗАСЕДАНИЯ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14969" y="1825569"/>
            <a:ext cx="4038031" cy="1036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ПРОТОКОЛА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7922" y="3870570"/>
            <a:ext cx="4038031" cy="11194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229804" y="3870569"/>
            <a:ext cx="4038031" cy="11194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40119" y="5494314"/>
            <a:ext cx="403803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ПРОТОКОЛА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>
            <a:endCxn id="9" idx="0"/>
          </p:cNvCxnSpPr>
          <p:nvPr/>
        </p:nvCxnSpPr>
        <p:spPr>
          <a:xfrm flipH="1">
            <a:off x="2276938" y="2861826"/>
            <a:ext cx="811320" cy="1008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4"/>
          </p:cNvCxnSpPr>
          <p:nvPr/>
        </p:nvCxnSpPr>
        <p:spPr>
          <a:xfrm>
            <a:off x="8333985" y="2861826"/>
            <a:ext cx="620234" cy="1213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088257" y="4990025"/>
            <a:ext cx="1639018" cy="686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4"/>
            <a:endCxn id="12" idx="7"/>
          </p:cNvCxnSpPr>
          <p:nvPr/>
        </p:nvCxnSpPr>
        <p:spPr>
          <a:xfrm flipH="1">
            <a:off x="7186794" y="4990024"/>
            <a:ext cx="2062026" cy="638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09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полноте освещения хода заседания протоколы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04513" y="2225615"/>
            <a:ext cx="4209691" cy="12249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63945" y="2225615"/>
            <a:ext cx="3963798" cy="12249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04514" y="4106174"/>
            <a:ext cx="2587924" cy="141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Оформляются все заседания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14204" y="4106174"/>
            <a:ext cx="4002656" cy="1880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Оформляются :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оперативные совещания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22430" y="3450566"/>
            <a:ext cx="34506" cy="655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384875" y="3450566"/>
            <a:ext cx="69012" cy="655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2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93962" y="452718"/>
            <a:ext cx="8540151" cy="1393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ОФОРМЛЯЮТСЯ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flipH="1">
            <a:off x="1103310" y="2518913"/>
            <a:ext cx="4124297" cy="18115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общем бланке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73326" y="2518913"/>
            <a:ext cx="3899140" cy="1811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чистом листе бумаги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endCxn id="5" idx="0"/>
          </p:cNvCxnSpPr>
          <p:nvPr/>
        </p:nvCxnSpPr>
        <p:spPr>
          <a:xfrm flipH="1">
            <a:off x="3165458" y="1853248"/>
            <a:ext cx="992474" cy="665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797615" y="1853248"/>
            <a:ext cx="983411" cy="665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148641" y="4832229"/>
            <a:ext cx="48307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Машинописным способом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 flipH="1">
            <a:off x="5564037" y="1846053"/>
            <a:ext cx="1" cy="2950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2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6957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общего продольного бланка организации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7152" y="1292526"/>
            <a:ext cx="8946541" cy="45748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Росархив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бюджетное учреждение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"Всероссийский научно-исследовательский институт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документоведения и архивного дела"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(ВНИИДАД)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                               N ____________________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348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03312" y="638355"/>
            <a:ext cx="8833449" cy="1214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ПРОТОКОЛА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1102" y="2846717"/>
            <a:ext cx="4572000" cy="2794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59260" y="2846717"/>
            <a:ext cx="4934309" cy="2794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278038" y="1853248"/>
            <a:ext cx="1466490" cy="993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366294" y="1853248"/>
            <a:ext cx="1500997" cy="1148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3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791" y="387277"/>
            <a:ext cx="9404723" cy="90364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 ПРОТОКОЛА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751" y="1290919"/>
            <a:ext cx="10814369" cy="2244761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 текста протокола имеет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постоянную и переменную информацию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слова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«Председатель», «Секретарь», «Присутствовали», «Приглашенные». Пишутся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начала левого поля.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инициалы и фамилии председателя, секретаря и присутствовавших.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 протокола заканчивается словами «ПОВЕСТКА ДНЯ:»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341310" y="3535680"/>
            <a:ext cx="10997249" cy="28041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дня содержит вопросы, вынесенные на обсуждение.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Каждый пункт повестки дня нумеруется, записывается с новой строки  и отвечает на вопрос "о чем?", например: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 итогах работы предприятия за первое полугодие 2017 года. Доклад  директора Степанова В.И.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рекомендуется вопрос или группу вопросов формулировать словом "Разное". Наряду с вопросом указывается фамилия докладчика с указанием его должности.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0594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358</TotalTime>
  <Words>473</Words>
  <Application>Microsoft Office PowerPoint</Application>
  <PresentationFormat>Широкоэкранный</PresentationFormat>
  <Paragraphs>87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Ион</vt:lpstr>
      <vt:lpstr>Информационно – справочные документы. Оформление протокола.  </vt:lpstr>
      <vt:lpstr>ПРОТОКОЛ  </vt:lpstr>
      <vt:lpstr>Процедура подготовки и проведения заседания коллегиального органа</vt:lpstr>
      <vt:lpstr>Проведение заседания</vt:lpstr>
      <vt:lpstr>По полноте освещения хода заседания протоколы могут быть </vt:lpstr>
      <vt:lpstr>Презентация PowerPoint</vt:lpstr>
      <vt:lpstr>Образец общего продольного бланка организации</vt:lpstr>
      <vt:lpstr>Презентация PowerPoint</vt:lpstr>
      <vt:lpstr>ВВОДНАЯ ЧАСТЬ ПРОТОКОЛА</vt:lpstr>
      <vt:lpstr>Презентация PowerPoint</vt:lpstr>
      <vt:lpstr>Презентация PowerPoint</vt:lpstr>
      <vt:lpstr>Презентация PowerPoint</vt:lpstr>
      <vt:lpstr>ПРАВИЛА ОФОРМЛЕНИЯ ПРОТОКОЛА</vt:lpstr>
      <vt:lpstr>ПРАВИЛА ОФОРМЛЕНИЯ ПРОТОКОЛА</vt:lpstr>
      <vt:lpstr>ОБЯЗАТЕЛЬНЫЕ РЕКВИЗИТЫ ПРОТОКОЛА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 – справочные документы</dc:title>
  <dc:creator>Пользователь Windows</dc:creator>
  <cp:lastModifiedBy>User</cp:lastModifiedBy>
  <cp:revision>36</cp:revision>
  <dcterms:created xsi:type="dcterms:W3CDTF">2018-10-01T08:23:14Z</dcterms:created>
  <dcterms:modified xsi:type="dcterms:W3CDTF">2025-11-20T11:25:28Z</dcterms:modified>
</cp:coreProperties>
</file>