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01" r:id="rId15"/>
    <p:sldId id="26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06.04.2025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«Государственный надзор и контроль за соблюдением трудового законодательства»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0659" y="1602029"/>
            <a:ext cx="10014154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процессе проведения проверки инспектор государственной инспекции труда выявляет ряд типичных нарушений в ведении кадровой работы: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оформление на работу по гражданско-правовому договору (договор подряда, поручения, возмездного оказания услуг), в то время как работа носит постоянный характер и человек работает фактически на условиях трудового договора (с подчинением правилам внутреннего трудового распорядка, с ежемесячной выплатой заработной платы без оформления актов сдачи-приема выполненных работ, но без предоставления ежегодных оплачиваемых отпусков, оплаты листков временной нетрудоспособности и предоставления каких-либо социальных гарантий);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3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0659" y="1641187"/>
            <a:ext cx="1001415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отсутствие трудовых договоров, заключенных в письменной форме;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отсутствие защиты договора от изъятий и вложений. Работник должен расписаться на каждой странице документа и иметь на руках второй экземпляр трудового договора;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уменьшение размера заработной платы на период испытания;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безосновательное заключение трудового договора на определенный срок (срочного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Многие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работодатели сознательно идут на это, чтобы иметь возможность уволить работника в связи с окончанием срока трудового договора;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отсутствие подписей работников с целью ознакомления в приказах по личному составу или нарушение сроков ознакомления;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0659" y="1346218"/>
            <a:ext cx="10014154" cy="6499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отсутствие подписей работников в личной карточке формы Т-2 об ознакомлении с записями в трудовой книжке;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отсутствие утвержденного графика отпусков;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отсутствие системы ознакомления всех работников организации с локальными нормативными актами под расписку;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нарушение сроков выплаты заработной платы и другие нарушения, связанные с оплатой труда;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отсутствие учета рабочего времени, графиков сменности, учета сверхурочных работ; утвержденного перечня должностей с ненормированным рабочим днем;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несоблюдение прав несовершеннолетних и других льготных категорий работников и другие нарушения.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72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49" y="1759173"/>
            <a:ext cx="100141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 результатам проверки государственный инспектор труда составляет акт проверки по установленной форме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Таким образом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по результатам проверки государственные инспекторы труда принимают меры по предупреждению, выявлению и пресечению нарушений работодателями обязательных требований, а также привлечению виновных в их нарушении лиц к ответственности в соответствии с законодательством РФ.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336285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Государственный надзор и контроль за соблюдением трудового законодательства и иных нормативных правовых актов, содержащих нормы трудового права, во всех организациях на территории РФ осуществляют органы Федеральной инспекции труда.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Постановлением Правительства РФ от 01.09.2012 № 875 "Об утверждении Положения о федеральном государственном надзоре за соблюдением трудового законодательства и иных нормативных правовых актов, содержащих нормы трудового права" установлен порядок осуществления федерального государственного надзора за соблюдением трудового законодательства и иных нормативных правовых актов, содержащих нормы трудового права.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39523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Федеральный государственный надзор в сфере труда осуществляется Федеральной инспекцией труда, состоящей из Федеральной службы по труду и занятости и ее территориальных органов (государственных инспекций) в отношении любых работодателей (юридических лиц (организаций) независимо от организационно-правовой формы и формы собственности, работодателей – физических лиц, в трудовых отношениях с которыми состоят работники), а также иных субъектов, которые в соответствии с федеральными законами наделены правом заключать трудовые договоры. Принципы деятельности, основные задачи и полномочия Федеральной инспекции труда и ее территориальных органов – государственных инспекций труда изложены в ст. 354–356 ТК РФ.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6" y="1616503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Предметом федерального государственного надзора в сфере труда является соблюдение работодателями в процессе осуществления ими своей деятельности требований трудового законодательства и иных нормативных правовых актов, содержащих нормы трудового права, в том числе полноты и своевременности выплаты заработной платы, соблюдения государственных нормативных требований охраны труда, а также выполнения предписаний об устранении выявленных в ходе осуществления федерального государственного надзора в сфере труда нарушений и о проведении мероприятий по предотвращению нарушений обязательных требований и по защите трудовых прав работников.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70156" y="1129807"/>
            <a:ext cx="10014154" cy="603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Федеральный государственный надзор в сфере труда осуществляется посредством проведения плановых и внеплановых проверок, выдачи обязательных для исполнения предписаний об устранении нарушений, составления протоколов об административных правонарушениях в пределах полномочий государственных инспекторов труда, подготовки других материалов (документов) о привлечении виновных к ответственности в соответствии с федеральными законами и иными нормативным правовыми актами РФ.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Плановые и внеплановые проверки проводятся в форме документарных проверок и (или) выездных проверок в порядке, предусмотренном Федеральным законом от 26.12.2008 № 294-ФЗ "О защите прав юридических лиц и индивидуальных предпринимателей при осуществлении государственного контроля (надзора) и муниципального контроля" и с учетом особенностей, установленных ТК РФ.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20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96414" y="1601756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Плановые проверки проводятся государственными инспекторами труда на основании разрабатываемых в соответствии с полномочиями федеральной инспекции труда ежегодных планов не чаще чем один раз в три года.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Основанием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для проведения внеплановой проверки является: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1) истечение срока исполнения работодателем выданного государственными инспекторами труда предписания об устранении выявленного нарушения обязательных требований;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2) поступление в Федеральную инспекцию труда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98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84904" y="1468049"/>
            <a:ext cx="10014154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обращений и заявлений граждан, в том числе индивидуальных предпринимателей, юридических лиц, информации от органов государственной власти (должностных лиц Федеральной инспекции труда и других федеральных органов исполнительной власти, осуществляющих государственный контроль (надзор), органов местного самоуправления, профессиональных союзов, из средств массовой информации и фактах нарушений работодателями обязательных требований, в том числе требований охраны труда, повлекших возникновение угрозы причинения вреда жизни и здоровью работников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обращения или заявления работника о нарушении работодателем его трудовых прав;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2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5911" y="1557510"/>
            <a:ext cx="10014154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запроса работника о проведении проверки условий и охраны труда на его рабочем месте в соответствии со ст. 219 ТК РФ;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3) наличие приказа (распоряжения) руководителя (заместителя руководителя) Федеральной службы по труду и занятости или государственной инспекции труда о проведении внеплановой проверки, изданного в соответствии с поручением Президента РФ или Правительства РФ либо на основании требования прокурора о проведении внеплановой проверки в рамках надзора за исполнением законов по поступившим в органы прокуратуры материалам и обращениям.</a:t>
            </a:r>
          </a:p>
          <a:p>
            <a:pPr algn="ctr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Срок проведения каждой из проверок не может превышать 20 рабочих дней.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95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96413" y="1129807"/>
            <a:ext cx="10014154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При осуществлении федерального государственного надзора в сфере труда государственные инспекторы имеют право: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беспрепятственно в любое время суток при наличии удостоверений установленного образца посещать работодателей в целях их проверки;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запрашивать у работодателей и их представителей, федеральных органов исполнительной власти, органов исполнительной власти субъектов РФ и органов местного самоуправления и безвозмездно получать от них документы, объяснения, информацию, необходимые для выполнения надзорных и контрольных функций;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расследовать в установленном порядке несчастные случаи на производстве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направлять в суды при наличии заключений государственной экспертизы условий труда требования о ликвидации юридических лиц (организаций) или прекращении деятельности их структурных подразделений вследствие нарушения требований охраны труда и др.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5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1108</Words>
  <Application>Microsoft Office PowerPoint</Application>
  <PresentationFormat>Широкоэкранный</PresentationFormat>
  <Paragraphs>51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121</cp:revision>
  <dcterms:created xsi:type="dcterms:W3CDTF">2021-11-29T13:06:40Z</dcterms:created>
  <dcterms:modified xsi:type="dcterms:W3CDTF">2025-04-06T17:15:48Z</dcterms:modified>
</cp:coreProperties>
</file>