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78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9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305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20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6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54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8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87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5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98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81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94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09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007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66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42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1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22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303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1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0023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63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87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2966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3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1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8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1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5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5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16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1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0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643050"/>
            <a:ext cx="8858312" cy="502630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СЕМЕЙНОГО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427929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ИСТОЧНИКИ СЕМЕЙНОГО ПРАВА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семейное законодательство и иные акты, содержащие нормы семейного права.</a:t>
            </a:r>
          </a:p>
          <a:p>
            <a:pPr marL="4572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Семейное законодательство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в совместном ведении Российской Федерации и субъектов Российской Федерации.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Семейное законодательство включает  в себя: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Семейный кодекс Российской Федерации;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Федеральные законы;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Законы субъектов Российской Федерации.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ИСТОЧНИКИ СЕМЕЙНОГО ПРАВА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678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7159" y="1714488"/>
            <a:ext cx="8431734" cy="4786345"/>
          </a:xfrm>
        </p:spPr>
        <p:txBody>
          <a:bodyPr anchor="ctr"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Конституция Российской Федерации;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договоры Российской Федерации;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Семейный кодекс Российской Федерации и иные федеральные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законы (например,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"Об актах гражданского состояния" от 15.11.1997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143-ФЗ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аконы субъектов Российской Федерации;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Указы Президента Российской Федерации;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 Российской Федерации.  </a:t>
            </a:r>
          </a:p>
          <a:p>
            <a:pPr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Законы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субъектов Российской Федерации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должны противоречить положениям Семейного кодекса Российской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Федерации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иным федеральным законам.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семейного права: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119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Тема 1. ИСТОЧНИКИ СЕМЕЙНОГО ПРАВА</vt:lpstr>
      <vt:lpstr>Тема 2. ИСТОЧНИКИ СЕМЕЙНОГО ПРАВА</vt:lpstr>
      <vt:lpstr> Источники семейного права: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ИСТОЧНИКИ СЕМЕЙНОГО ПРАВА</dc:title>
  <dc:creator>Крюкова Ю.Я.</dc:creator>
  <cp:lastModifiedBy>ielie</cp:lastModifiedBy>
  <cp:revision>2</cp:revision>
  <dcterms:created xsi:type="dcterms:W3CDTF">2018-09-26T17:28:21Z</dcterms:created>
  <dcterms:modified xsi:type="dcterms:W3CDTF">2023-12-01T20:21:57Z</dcterms:modified>
</cp:coreProperties>
</file>