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4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41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58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7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3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67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67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99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72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23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54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93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37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57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45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48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24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561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5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59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81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1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11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66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52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278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585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23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3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819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100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00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95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720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65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52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424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04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974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623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696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54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391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468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4241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06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401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283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943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609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29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44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5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394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197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65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4196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17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99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25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658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85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8005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4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705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4404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225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4492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871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40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41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72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2521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8522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0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59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4346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8685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287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351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50238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53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54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8805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6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29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4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99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1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5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8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56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856984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Заключение брака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85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законодательство не содержит понятие «брака».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теории семейного права под «браком» понимается добровольный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равноправный союз мужчины и женщины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порождающий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них личные и имущественные права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обязанности, целью которого является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семьи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соответствии с принципами российского семейного права: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союз мужчины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 (союзы однополых лиц в РФ не считаются браком);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– это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добровольный союз;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брак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равноправный союз;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союз, заключенный с соблюдением определенных правил, установленных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(государственная регистрация брака);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целью брака является создание семьи (брак без такой цели является фиктивным);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брак порождает взаимные личные и имущественные права и обязанности супругов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брак заключается без указания срока 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Заключение брака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ru-RU" sz="22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УСЛОВИЯ ВСТУПЛЕНИЯ В БРАК: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остижение брачного возраста (общее правило – с 18 лет; с 16 лет - по разрешению органов местного самоуправления по месту жительства брачующихся при наличии уважительных причин; до достижения 16 лет в виде исключения с учетом особых обстоятельств по закону субъекта Российской Федерации);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заимное добровольное согласие мужчины и женщины, вступающих в брак.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и ограничения 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вступления в брак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6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407893" cy="4407408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endParaRPr lang="ru-RU" sz="22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ОГРАНИЧЕНИЯ ДЛЯ ВСТУПЛЕНИЯ В БРАК:</a:t>
            </a:r>
            <a:endParaRPr lang="ru-RU" sz="2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запрещены браки между близкими родственниками (родственниками по прямой восходящей и нисходящей линии (родителями и детьми, дедушкой, бабушкой и внуками), полнородными и неполнородными (имеющими общих отца или мать) братьями и сестрами);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запрещены браки между усыновителями и усыновленными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запрещены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браки, между лицами,  из которых хотя бы одно лицо уже состоит в другом зарегистрированном браке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запрещены браки между лицами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 которых хотя бы одно лицо признано судом недееспособным вследствие психического расстройства.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8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1" y="1714488"/>
            <a:ext cx="8503172" cy="4411991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300" dirty="0" smtClean="0">
                <a:latin typeface="Times New Roman" panose="02020603050405020304" pitchFamily="18" charset="0"/>
                <a:cs typeface="Times New Roman" pitchFamily="18" charset="0"/>
              </a:rPr>
              <a:t>Брак заключается в любом органе записи актов гражданского состояния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(органе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ЗАГС) на территории Российской Федерации в личном присутствии  лиц, вступающих в брак.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Согласно принципу экстерриториальности государственная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акта гражданского состояния производится любым органом ЗАГС, по выбору заявителей (заявителя).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брака и государственная регистрация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заключения брака производятся  по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истечении месяца со дня подачи совместного заявления о заключении брака в орган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записи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актов гражданского состояния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					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наличии уважительных причин орган записи актов гражданского состояния по месту государственной регистрации заключения брака может разрешить заключение брака до истечения месяца, а также может увеличить этот срок, но не более чем на месяц.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БРАКА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9" y="1719070"/>
            <a:ext cx="8431734" cy="4924639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		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 наличии особых обстоятельств (беременности, рождения ребенка, непосредственной угрозы жизни одной из сторон и других особых обстоятельств) брак может быть заключен в день подачи заявления.				В случае, если лица, вступающие в брак (одно из лиц), не могут явиться в орган записи актов гражданского состояния вследствие тяжелой болезни или по другой уважительной причине, государственная регистрация заключения брака может быть произведена на дому, в медицинской или иной организации в присутствии лиц, вступающих в брак.			О заключении брака делается запись в книгу государственной регистрации актов гражданского состояния (актовую книгу), лицам выдается свидетельство о заключении брака.		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3663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85926"/>
            <a:ext cx="8407893" cy="47149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фамилия (до и после заключения брака), имя, отчество, дата и место рождения, возраст, гражданство, семейное положение до вступления в настоящий брак, место жительства каждого из лиц, заключивших брак;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национальность, образование и при наличии у данных лиц общих детей, не достигших совершеннолетия, их количество (вносятся по желанию лиц, заключивших брак);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сведения о документе, подтверждающем прекращение предыдущего брака, в случае, если лицо (лица), заключившее брак, состояло в браке ранее;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реквизиты документов, удостоверяющих личности заключивших брак;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дата составления и номер записи акта о заключении брака;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наименование органа записи актов гражданского состояния, которым произведена государственная регистрация заключения брака;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серия и номер выданного свидетельства о браке.</a:t>
            </a:r>
          </a:p>
          <a:p>
            <a:pPr>
              <a:buNone/>
            </a:pP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Запись акта о заключении брака включает следующие сведения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483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фамилия (до и после заключения брака), имя, отчество, дата и место рождения, гражданство и национальность (если это указано в записи акта о заключении брака) каждого из лиц, заключивших брак;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заключения брака;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составления и номер записи акта о заключении брака;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государственной регистрации заключения брака (наименование органа записи актов гражданского состояния);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дата выдачи свидетельства о заключении брака.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Свидетельство о заключении брака содержит следующие сведения: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42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520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Тема 3. Заключение брака</vt:lpstr>
      <vt:lpstr>Тема 3. Заключение брака</vt:lpstr>
      <vt:lpstr>Условия и ограничения  для вступления в брак</vt:lpstr>
      <vt:lpstr>Презентация PowerPoint</vt:lpstr>
      <vt:lpstr>Порядок заключения БРАКА</vt:lpstr>
      <vt:lpstr>Презентация PowerPoint</vt:lpstr>
      <vt:lpstr>Запись акта о заключении брака включает следующие сведения:</vt:lpstr>
      <vt:lpstr>Свидетельство о заключении брака содержит следующие сведения: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Крюкова Ю.Я.</dc:creator>
  <cp:lastModifiedBy>ielie</cp:lastModifiedBy>
  <cp:revision>4</cp:revision>
  <dcterms:created xsi:type="dcterms:W3CDTF">2018-09-26T18:22:30Z</dcterms:created>
  <dcterms:modified xsi:type="dcterms:W3CDTF">2023-12-01T20:39:15Z</dcterms:modified>
</cp:coreProperties>
</file>