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02" r:id="rId4"/>
    <p:sldId id="303" r:id="rId5"/>
    <p:sldId id="304" r:id="rId6"/>
    <p:sldId id="305" r:id="rId7"/>
    <p:sldId id="307" r:id="rId8"/>
    <p:sldId id="308" r:id="rId9"/>
    <p:sldId id="309" r:id="rId10"/>
    <p:sldId id="311" r:id="rId11"/>
    <p:sldId id="312" r:id="rId12"/>
    <p:sldId id="313" r:id="rId13"/>
    <p:sldId id="301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Планирование кадрового обеспечения организации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8" y="2141626"/>
            <a:ext cx="10014154" cy="2806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Стратегическое кадровое планирование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ориентировано на период от 3 до 10 лет и является составной частью стратегического планирования организации. Стратегические плановые решения являются, как правило, основополагающими и вследствие этого руководящими решениями, поэтому они являются носителями политической системы организации. Стратегическое планирование служит основой для тактического планирования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0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901" y="1640181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Тактическое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кадровое планирование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решает конкретные проблемы управления персоналом сроком от 1 года до 3 лет. Оно должно строго ориентироваться на цели, поставленные стратегическим кадровым планированием. В тактическом плане детально фиксируются кадровые мероприятия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Оперативное кадровое планирование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можно определить как краткосрочное сроком до 1 года. Оно ориентировано на достижение отдельных оперативных целей. Оперативный план содержит обозначенные цели и конкретные мероприятия, направленные на достижение этих целей.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3901" y="1551691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Проблемой кадрового планирования, в особенности долгосрочного, является наличие пробелов в информации и неопределенность исходной ситуации. Особая трудность в кадровом планировании выражается в том, что многие плановые показатели с трудом поддаются (либо вообще не поддаются) количественной оценке, и поэтому последствия изменения важнейших факторов не могут быть точно учтены в частных планах.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Кадровое планирование часто осуществляется не по всем, а лишь по отдельным кадровым функциям (подсистемам). Кадровое планирование должно реализоваться посредством целого комплекса взаимосвязанных мероприятий.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8" y="1469019"/>
            <a:ext cx="10014154" cy="465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Планирование персонала определяется как процесс обеспечения организации необходимым количеством квалифицированных работников, принятых на правильные должности в правильное время. Планирование трудовых ресурсов предусматривает решение таких задач, как определение целей и задач на предстоящий период в области трудовых ресурсов исходя из главных целей организации, условия выпуска продукции и се сбыта; определение численности работающих, оценка текучести кадров и обеспечение своевременной замены увольняющихся. Базой кадрового планирования является анализ потребности в персонале и изучение информации о производительности работающих и издержках на их содержание.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9" y="1601754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Кадровое планирование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это направленная деятельность организации по подготовке кадров, обеспечению пропорционального и динамичного развития персонала, расчету его профессионально-квалификационной структуры, определению общей и дополнительной потребности, контролю за его использованием. Это система подбора квалифицированных кадров при использовании двух видов источников – внутренних (имеющихся в организации) и внешних (привлеченных из внешней среды), имеющая своей целью обеспечить потребности организации в необходимом количестве специалистов в конкретные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временные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рамки.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6" y="1999960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Сущность кадрового планирования заключается в том, что оно выполняет задачу предоставления людям рабочих мест в нужный момент времени и в необходимом количестве в соответствии с их потребностями, склонностями и требованиями производства. Рабочие места с точки зрения производительности и мотивации должны позволить работающим оптимальным образом развивать свои способности, повышать эффективность труда, отвечать требованиям создания достойных человека условий труда и обеспечения занятости.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02894" y="1454269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Кадровое планирование осуществляется как в интересах организации, так и в интересах ее персонала. Для организации важно располагать в нужное время, в нужном месте, в нужном количестве и с соответствующей квалификацией таким персоналом, который необходим для решения производственных задач, достижения ее целей. Для персонала важно получить должность с учетом его знаний, умений и навыков для повышения своего благосостояния, а также дальнейшего профессионального развития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Кадровое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планирование тогда эффективно, когда оно интегрировано в общий процесс планирования в организации. Несовершенное планирование человеческих ресурсов дорого обходится организации и может привести к потере ценных ресурсов. Цель планирования заключается в создании и развитии потенциала персонала организации.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7" y="1463201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Основными задачами кадрового планирования являются: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Разработка процедуры кадрового планирования, согласованной с другими его видами.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2. Увязка кадрового планирования с планированием организации в целом.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3. Организация эффективного взаимодействия между плановой группой кадровой службы и плановым отделом организации.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 Проведение в жизнь решений, способствующих успешному осуществлению стратегии организации.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5. Содействие организации в выявлении главных кадровых проблем и потребностей при стратегическом планировании.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6. Улучшение обмена информацией по персоналу между всеми подразделениями организации.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4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9" y="1772917"/>
            <a:ext cx="100141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Кадровое планирование включает в себя: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прогнозирование перспективных потребностей организации в персонале (по отдельным категориям);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изучение рынка труда (рынка квалифицированной рабочей силы) и программы мероприятий по сто "освоению";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анализ системы рабочих мест организации;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разработку программ и мероприятий по развитию персонала.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8" y="1463200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Разнообразие задач, которые призваны решить кадровое планирование, определяет тот факт, что его можно поделить на следующие виды планирования: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потребностей в персонале;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привлечения (набора)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использования и сокращения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обучения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сохранения кадрового состава;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расходов на содержание персонала;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производительности труда.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61887" y="1817161"/>
            <a:ext cx="10014154" cy="372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Все виды кадрового планирования тесно связаны друг с другом, взаимно дополняют и корректируют мероприятия, предусмотренные в том или ином плане.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Важным является подразделение кадрового планирования на стратегическое, тактическое и оперативное. Каждый из этих видов планирования имеет свои цели, мероприятия и потенциалы по группам функций каждой подсистемы управления персоналом.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737</Words>
  <Application>Microsoft Office PowerPoint</Application>
  <PresentationFormat>Широкоэкранный</PresentationFormat>
  <Paragraphs>39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133</cp:revision>
  <dcterms:created xsi:type="dcterms:W3CDTF">2021-11-29T13:06:40Z</dcterms:created>
  <dcterms:modified xsi:type="dcterms:W3CDTF">2025-04-21T18:35:54Z</dcterms:modified>
</cp:coreProperties>
</file>