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302" r:id="rId4"/>
    <p:sldId id="303" r:id="rId5"/>
    <p:sldId id="304" r:id="rId6"/>
    <p:sldId id="305" r:id="rId7"/>
    <p:sldId id="307" r:id="rId8"/>
    <p:sldId id="308" r:id="rId9"/>
    <p:sldId id="309" r:id="rId10"/>
    <p:sldId id="311" r:id="rId11"/>
    <p:sldId id="312" r:id="rId12"/>
    <p:sldId id="313" r:id="rId13"/>
    <p:sldId id="301" r:id="rId14"/>
    <p:sldId id="26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48E"/>
    <a:srgbClr val="00BCBC"/>
    <a:srgbClr val="039EA5"/>
    <a:srgbClr val="096A7E"/>
    <a:srgbClr val="C6F0F0"/>
    <a:srgbClr val="284E94"/>
    <a:srgbClr val="4D4DB5"/>
    <a:srgbClr val="009ADE"/>
    <a:srgbClr val="008755"/>
    <a:srgbClr val="006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1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40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90414-13A5-447A-A40C-1A25F747D4F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757F3-55D1-4D00-BBEE-CD4C5A18E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21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F7C18A-2F8C-4AE4-9D7A-AD848A443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44FC9BA-E3B6-4315-84B5-61B98C4A2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43BC46-3F9D-4CF9-8A1F-AA2311398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A71EF0-84C0-4F28-BFE5-86A85B75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308E39-11AC-4F2B-B55D-938A17B77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9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21B626-2FD8-4B35-AD75-9C4A9A71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9953EC-66FC-4FE7-A205-C0AC93B7C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32A692-F710-415C-9823-05A47C1A7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06D45F-A676-4D3E-BE61-E18BD72BB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C8B60B-F54E-41D3-ACD5-CFDDE5D18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95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D324241-86B1-491D-ABF1-1445992AC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4A3DFB-CF11-456C-8B40-63C14D912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07D8AF-2B4B-4397-AB1A-1CD701C4B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6B5B7F-50D9-422E-9F4A-EE1AE9017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2B224B-7875-4078-BE3E-72C952C1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56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DA795-10CB-437B-8052-BB0BE08CA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AF0FE2-C935-4B46-AD8B-29309A521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9F92BF-8099-49C9-8A42-1C1EA379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BE9BA7-CE5C-4876-9ACC-9F1F8886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7E6BB4-601D-416B-BBF8-0AC32E1C7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69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4A93F0-CABB-42AC-84CE-97B5B3196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EF6A0C-3090-45C5-B555-668455010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45B77C-28E5-4092-93B1-CFFD26B6D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46D322-0D45-45B8-A7E8-B82C88F44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63172B-96DF-488B-959B-CC63B86E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97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13B6C-CB9B-4A5F-99A7-6E9027EFC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43C3A5-9706-4114-AA45-D870C0E35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82222B-5C14-4756-BFF7-76EADAC2D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B947BE-439E-4B2D-A3D3-BC1912B0B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BC7AB9-92F7-419A-B1F9-18400EA6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04BFE1-FD7E-42D0-A01D-3272B715D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43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EFCCEB-1BA8-4549-A1AB-2D7DAA6E8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E36495-482B-4B2C-92EF-E684414F9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0C5EA2-3F47-4025-9231-71F398C23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40A6A12-D259-4FC7-A919-829D9BA67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3686FD3-3CC8-4F26-8AAA-F65D907FF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FB85271-9B6B-4EDF-A774-5D17EE48A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AF317B-3F3D-416A-AB10-FEE68EB0B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1A3314E-E3C2-49B9-B921-85F8EA78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36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0410F-3169-498A-82E6-1EE6796F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9D48A53-4C92-4810-B89B-3C08D082E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3E7FAC-4E17-4EA2-BC1B-526524BCC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C36069-7FEE-4981-9849-85FB55BAA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05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4626CCF-1158-4FC9-9FB9-A68F4E307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449070F-A678-48A6-8E41-4DEDB80A0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24885C2-61A7-4E71-AE38-27DFEC23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5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7CB046-8889-4750-97EE-92FA49960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67B980-4942-4DF6-831B-E3D5DB065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DFCC3ED-7119-4C7C-824D-C4AF8357C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37090D-AA1E-4844-92D4-FBB313CD5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8ED671-A8F2-4011-AD65-3D07D76DD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F249E2-1E51-4A13-85A4-FDD57F492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25909E-9A26-4384-BDA7-9B6B21879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EEA5224-E849-4855-906A-9FD3B8CE54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7D6143-26BF-47B2-BB3D-F00BD205F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AB686F-55C3-4A0B-91E9-1F4D12DC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18A565-F983-4859-8ED8-7726F3775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33EDF3-52F4-4AE6-9B43-B28A21419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01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32DE68-4D6C-496F-BBAE-88D098F87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BF3775-4F6C-4F45-AA14-9BDC03133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F35A96-F00A-4146-8EFB-8423BA6FE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7F164D-7499-4009-8BC9-D2C57BE66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415251-25DD-4979-8FCE-C3DFCF504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08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650139" y="2121204"/>
            <a:ext cx="87445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Тема: </a:t>
            </a:r>
          </a:p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«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Планирование кадрового обеспечения организации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»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11" name="Рисунок 10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E602AFED-D232-450C-84BA-526C21FF7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79" y="1118681"/>
            <a:ext cx="4113621" cy="579039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73398" y="2141626"/>
            <a:ext cx="10014154" cy="2806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Стратегическое кадровое планирование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ориентировано на период от 3 до 10 лет и является составной частью стратегического планирования организации. Стратегические плановые решения являются, как правило, основополагающими и вследствие этого руководящими решениями, поэтому они являются носителями политической системы организации. Стратегическое планирование служит основой для тактического планирования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704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43901" y="1640181"/>
            <a:ext cx="1001415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Тактическое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кадровое планирование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решает конкретные проблемы управления персоналом сроком от 1 года до 3 лет. Оно должно строго ориентироваться на цели, поставленные стратегическим кадровым планированием. В тактическом плане детально фиксируются кадровые мероприятия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Оперативное кадровое планирование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можно определить как краткосрочное сроком до 1 года. Оно ориентировано на достижение отдельных оперативных целей. Оперативный план содержит обозначенные цели и конкретные мероприятия, направленные на достижение этих целей.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60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43901" y="1551691"/>
            <a:ext cx="10014154" cy="4652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Проблемой кадрового планирования, в особенности долгосрочного, является наличие пробелов в информации и неопределенность исходной ситуации. Особая трудность в кадровом планировании выражается в том, что многие плановые показатели с трудом поддаются (либо вообще не поддаются) количественной оценке, и поэтому последствия изменения важнейших факторов не могут быть точно учтены в частных планах.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Кадровое планирование часто осуществляется не по всем, а лишь по отдельным кадровым функциям (подсистемам). Кадровое планирование должно реализоваться посредством целого комплекса взаимосвязанных мероприятий.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79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6531025" y="805941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55408" y="1955716"/>
            <a:ext cx="102501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Список литературы:</a:t>
            </a: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1. Маслова В.М.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Управление персоналом : учебник и практикум для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вузов/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В. М.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Маслова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5-е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изд., перераб. и доп.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Москва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: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Издательство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Юрайт,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2025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451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92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1887569" y="3764183"/>
            <a:ext cx="8416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1C44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Спасибо за внимание!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184" y="587971"/>
            <a:ext cx="3419994" cy="11382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305"/>
          <a:stretch/>
        </p:blipFill>
        <p:spPr>
          <a:xfrm>
            <a:off x="1596609" y="0"/>
            <a:ext cx="8998781" cy="186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38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58648" y="1469019"/>
            <a:ext cx="10014154" cy="4652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Планирование персонала определяется как процесс обеспечения организации необходимым количеством квалифицированных работников, принятых на правильные должности в правильное время. Планирование трудовых ресурсов предусматривает решение таких задач, как определение целей и задач на предстоящий период в области трудовых ресурсов исходя из главных целей организации, условия выпуска продукции и се сбыта; определение численности работающих, оценка текучести кадров и обеспечение своевременной замены увольняющихся. Базой кадрового планирования является анализ потребности в персонале и изучение информации о производительности работающих и издержках на их содержание.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22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47139" y="1601754"/>
            <a:ext cx="10014154" cy="4191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Кадровое планирование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это направленная деятельность организации по подготовке кадров, обеспечению пропорционального и динамичного развития персонала, расчету его профессионально-квалификационной структуры, определению общей и дополнительной потребности, контролю за его использованием. Это система подбора квалифицированных кадров при использовании двух видов источников – внутренних (имеющихся в организации) и внешних (привлеченных из внешней среды), имеющая своей целью обеспечить потребности организации в необходимом количестве специалистов в конкретные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временные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рамки.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64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88146" y="1999960"/>
            <a:ext cx="10014154" cy="3267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Сущность кадрового планирования заключается в том, что оно выполняет задачу предоставления людям рабочих мест в нужный момент времени и в необходимом количестве в соответствии с их потребностями, склонностями и требованиями производства. Рабочие места с точки зрения производительности и мотивации должны позволить работающим оптимальным образом развивать свои способности, повышать эффективность труда, отвечать требованиям создания достойных человека условий труда и обеспечения занятости.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70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02894" y="1454269"/>
            <a:ext cx="100141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Кадровое планирование осуществляется как в интересах организации, так и в интересах ее персонала. Для организации важно располагать в нужное время, в нужном месте, в нужном количестве и с соответствующей квалификацией таким персоналом, который необходим для решения производственных задач, достижения ее целей. Для персонала важно получить должность с учетом его знаний, умений и навыков для повышения своего благосостояния, а также дальнейшего профессионального развития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ru-RU" sz="16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Кадровое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планирование тогда эффективно, когда оно интегрировано в общий процесс планирования в организации. Несовершенное планирование человеческих ресурсов дорого обходится организации и может привести к потере ценных ресурсов. Цель планирования заключается в создании и развитии потенциала персонала организации.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6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73397" y="1463201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Основными задачами кадрового планирования являются: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1. Разработка процедуры кадрового планирования, согласованной с другими его видами.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2. Увязка кадрового планирования с планированием организации в целом.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3. Организация эффективного взаимодействия между плановой группой кадровой службы и плановым отделом организации.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4. Проведение в жизнь решений, способствующих успешному осуществлению стратегии организации.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5. Содействие организации в выявлении главных кадровых проблем и потребностей при стратегическом планировании.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6. Улучшение обмена информацией по персоналу между всеми подразделениями организации.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04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47139" y="1772917"/>
            <a:ext cx="1001415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Кадровое планирование включает в себя: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прогнозирование перспективных потребностей организации в персонале (по отдельным категориям);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изучение рынка труда (рынка квалифицированной рабочей силы) и программы мероприятий по сто "освоению";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анализ системы рабочих мест организации;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разработку программ и мероприятий по развитию персонала.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8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47138" y="1463200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Разнообразие задач, которые призваны решить кадровое планирование, определяет тот факт, что его можно поделить на следующие виды планирования: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потребностей в персонале;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привлечения (набора) персонала;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использования и сокращения персонала;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обучения персонала;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сохранения кадрового состава;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расходов на содержание персонала;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производительности труда.</a:t>
            </a:r>
          </a:p>
          <a:p>
            <a:pPr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90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61887" y="1817161"/>
            <a:ext cx="10014154" cy="37296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Все виды кадрового планирования тесно связаны друг с другом, взаимно дополняют и корректируют мероприятия, предусмотренные в том или ином плане.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Важным является подразделение кадрового планирования на стратегическое, тактическое и оперативное. Каждый из этих видов планирования имеет свои цели, мероприятия и потенциалы по группам функций каждой подсистемы управления персоналом.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31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</TotalTime>
  <Words>737</Words>
  <Application>Microsoft Office PowerPoint</Application>
  <PresentationFormat>Широкоэкранный</PresentationFormat>
  <Paragraphs>39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Georgia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Аделина Йовик</dc:creator>
  <cp:lastModifiedBy>ielie</cp:lastModifiedBy>
  <cp:revision>133</cp:revision>
  <dcterms:created xsi:type="dcterms:W3CDTF">2021-11-29T13:06:40Z</dcterms:created>
  <dcterms:modified xsi:type="dcterms:W3CDTF">2025-04-21T18:35:54Z</dcterms:modified>
</cp:coreProperties>
</file>