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</p:sldMasterIdLst>
  <p:notesMasterIdLst>
    <p:notesMasterId r:id="rId21"/>
  </p:notesMasterIdLst>
  <p:sldIdLst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14CE5-4ACC-4D16-A675-EFC5517A286C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B552C-C81E-4FCE-B8FD-F856856100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0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560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92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02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5758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90657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9380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7538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3636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8131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2849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1958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501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54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3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56577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77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02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74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12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6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33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32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31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954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140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97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178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034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961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55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211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11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49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11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4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348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12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972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374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284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237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49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479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831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541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163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753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45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1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676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9519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6661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247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494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640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3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22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498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1794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8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274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68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722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350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910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038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4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932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414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7938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6997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80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95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483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60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6276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3668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79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580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80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293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138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1888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4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50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72926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57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439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4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849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5502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198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8220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5572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6852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295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51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96968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0438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6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63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874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513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941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4634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1540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90063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853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594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2649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2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0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02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06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5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0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9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15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1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8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4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Опека и попечительство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 детьми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4" y="1628800"/>
            <a:ext cx="8770524" cy="5040560"/>
          </a:xfrm>
        </p:spPr>
      </p:pic>
    </p:spTree>
    <p:extLst>
      <p:ext uri="{BB962C8B-B14F-4D97-AF65-F5344CB8AC3E}">
        <p14:creationId xmlns:p14="http://schemas.microsoft.com/office/powerpoint/2010/main" val="169858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попечительство прекращается:</a:t>
            </a: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 случае смерти опекуна или попечителя либо подопечного;</a:t>
            </a: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 истечении срока действия акта о назначении опекуна или попечителя;</a:t>
            </a: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при освобождении либо отстранении опекуна или попечителя от исполнения своих обязанностей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достижении несовершеннолетним подопечным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случаях приобретения им полной дееспособности до достижения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совершеннолетия (вступление в брак, эмансипация);</a:t>
            </a: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несовершеннолетними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возраста 18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 и в других случаях приобретения ими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полной дееспособности до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совершеннолетия (вступление в брак, эмансипация).</a:t>
            </a:r>
          </a:p>
          <a:p>
            <a:pPr marL="45720" indent="0" algn="just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достижении малолетним подопечным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лет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опека над ним прекращается,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гражданин, осуществлявший обязанности опекуна, становится попечителем несовершеннолетнего без дополнительного решения об этом.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опеки (попечительства)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53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2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форма устройства малолетних граждан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(до 14 лет),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назначенные органом опеки и попечительства граждане (опекуны) являются законными представителями подопечных и совершают от их имени и в их интересах все юридически значимые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-форма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устройства несовершеннолетних граждан в возрасте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лет,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назначенные органом опеки и попечительства граждане (попечители) обязаны оказывать несовершеннолетним подопечным содействие в осуществлении их прав и исполнении обязанностей, охранять несовершеннолетних подопечных от злоупотреблений со стороны третьих лиц, а также давать согласие совершеннолетним подопечным на совершение ими действий в соответствии со статьей 30 Гражданского кодекса 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Опека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попечительство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 детьми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1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1"/>
            <a:ext cx="8407893" cy="504056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отношений между опекуном или попечителем и подопечным 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опеки и попечительства о назначении опекуна или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Исполнение обязанности опекуна(попечителя) может быть безвозмездным и возмездным. В случае возмездности отношений, между органом опеки и попечительства и опекуном (попечителем) заключается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об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опеки или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попечительства.</a:t>
            </a:r>
          </a:p>
          <a:p>
            <a:pPr marL="4572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попечитель назначается с их согласия или по 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заявлению органом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попечительства по месту жительства лица, нуждающегося в установлении над ним опеки или попечительства,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1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момента, когда указанному органу стало известно о необходимости установления опеки или попечительства над таким лицом.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При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заслуживающих внимания обстоятельств опекун или попечитель может быть назначен органом опеки и попечительства по месту жительства опекуна или попечителя.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НАЗНАЧЕНИЯ ОПЕКУНА (ПОПЕЧИТЕЛЯ)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112568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Опекун (попечитель) может быть назначен: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органа опеки и попечительства;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заявлению самого опекуна (попечителя);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заявлению родителей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(на период, когда по уважительным причинам они не смогут исполнять свои родительские обязанности, с указанием конкретного лица;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заявление о назначении опекуна(попечителя) единственного родителя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 ребенка на случай своей смерти либо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обоих родителей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случай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одновременной смерти);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заявлению самого ребенка, достигшего возраста 14 лет.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Бабушки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дедушки, родители, супруги, совершеннолетние дети, совершеннолетние внуки, братья и сестры совершеннолетнего подопечного, а также бабушки и дедушки, совершеннолетние братья и сестры несовершеннолетнего подопечного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преимущественное право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его опекунами или попечителями перед всеми другими лицами.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назначения опекуна (попечителя)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49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484784"/>
            <a:ext cx="8407893" cy="518457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/>
              <a:t>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Опекуном (попечителем) ребенка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назначаться только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совершеннолетние дееспособные лица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назначены опекунами (попечителями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лишенные родительских прав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лица, имеющие или имевшие судимость, подвергающиеся или подвергавшиеся уголовному преследованию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(исключение- уголовное преследование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прекращено по реабилитирующим основаниям) за преступления против жизни и здоровья, свободы, чести и достоинства личности (за исключением незаконного помещения в психиатрический стационар, клеветы и оскорбления), половой неприкосновенности и половой свободы личности, против семьи и несовершеннолетних, здоровья населения и общественной нравственности, а также против общественной безопасности, мира и безопасности человечества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лица, имеющие неснятую или непогашенную судимость за тяжкие или особо тяжкие преступления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лица, не прошедшие специальной подготовки  по программе,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власти субъектов Российской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опекунам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(попечителям)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91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состоящие в союзе, заключенном между лицами одного пола, признанном браком и зарегистрированном в соответствии с законодательством государства, в котором такой брак разрешен, а также лица, являющиеся гражданами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указанного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и не состоящие 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изменившие пол.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назначаются опекунами (попечителями)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больные хроническим алкоголизмом или наркоманией, лица, отстраненные от выполнения обязанностей опекунов (попечителей), лица, ограниченные в родительских правах, бывшие усыновители, если усыновление отменено по их вине, а также лица, страдающие заболеваниями, при наличии которых лицо не может принять ребенка под опеку, попечительство, взять его в приемную или патронатную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семью.</a:t>
            </a:r>
          </a:p>
          <a:p>
            <a:pPr marL="4572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назначении ребенку опекуна (попечителя) учитываются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и иные личные качества опекуна (попечителя), способность его к выполнению обязанностей опекуна (попечителя), отношения между опекуном (попечителем) и ребенком, отношение к ребенку членов семьи опекуна (попечителя), а также, если это возможно, желание самого ребенка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опекунам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10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1"/>
            <a:ext cx="8407893" cy="5112568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находящийся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опекой (попечительством),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на: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в семье опекуна (попечителя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),заботу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опекуна (попечителя), совместное с ним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проживание;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 условий для содержания, воспитания, образования, всестороннего развития и уважение их человеческого достоинства;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причитающиеся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ему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алименты, пенсии, пособия и другие социальные выплаты;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собственности на жилое помещение или права пользования жилым помещением, а при отсутствии жилого помещения имеют право на получение жилого помещения в соответствии с жилищным законодательством;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защиту от злоупотреблений со стороны опекуна (попечителя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общение с родителями и другими родственниками;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выражение своего мнения;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содержание, денежные средства на которое выплачиваются ежемесячно в порядке и в размере, которые установлены законами субъектов Российской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ребенка, находящегося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опекой (попечительством)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0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28801"/>
            <a:ext cx="8407893" cy="489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Опекуны и попечители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проживать совместно со своими подопечными. Раздельное проживание попечителя с подопечным, достигшим шестнадцати лет, допускается с разрешения органа опеки и попечительства при условии, что это не отразится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воспитании и защите прав и интересов подопечного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Опекуны и попечители обязаны заботиться о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содержании, обучении и воспитании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подопечных,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защищать их права и интересы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Опекун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попечитель является законным представителем ребенка,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требовать на основании решения суда возврата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от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любых лиц, удерживающих у себя ребенка без законных оснований, в том числе от родителей или других родственников либо усыновителей ребенка.</a:t>
            </a: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попечител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распоряжается доходами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подопечного, за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исключением доходов, которыми подопечный вправе распоряжаться самостоятельно, исключительно в интересах подопечного и с предварительного разрешения органа опеки и попечительства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81260" cy="1054394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опекунов (попечителей)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36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Суммы алиментов, пенсий, пособий, возмещения вреда здоровью и вреда, понесенного в случае смерти кормильца, а также иные выплачиваемые на содержание подопечного средства, за исключением доходов, которыми подопечный вправе распоряжаться самостоятельно, подлежат зачислению на отдельный номинальный счет, открываемый опекуном или попечителем, и расходуются опекуном или попечителем без предварительного разрешения органа опеки и попечительства. Опекун или попечитель предоставляет отчет о расходовании сумм, зачисляемых на отдельный номинальный счет.</a:t>
            </a:r>
          </a:p>
          <a:p>
            <a:pPr algn="just"/>
            <a:r>
              <a:rPr lang="ru-RU" dirty="0" smtClean="0"/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Опекун не вправе отчуждать недвижимое имущество подопечного, за исключением сделок, предусмотренных Федеральным законом «Об опеке и попечительстве» от 24.04.2008 №48-ФЗ, для заключения которых необходимо предварительное согласие органа опеки и попечительства.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опекунов (попечителей)</a:t>
            </a:r>
          </a:p>
        </p:txBody>
      </p:sp>
    </p:spTree>
    <p:extLst>
      <p:ext uri="{BB962C8B-B14F-4D97-AF65-F5344CB8AC3E}">
        <p14:creationId xmlns:p14="http://schemas.microsoft.com/office/powerpoint/2010/main" val="116160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1260</Words>
  <Application>Microsoft Office PowerPoint</Application>
  <PresentationFormat>Экран (4:3)</PresentationFormat>
  <Paragraphs>56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10</vt:i4>
      </vt:variant>
    </vt:vector>
  </HeadingPairs>
  <TitlesOfParts>
    <vt:vector size="25" baseType="lpstr">
      <vt:lpstr>Calibri</vt:lpstr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8_Сетка</vt:lpstr>
      <vt:lpstr>9_Сетка</vt:lpstr>
      <vt:lpstr>Тема 16. Опека и попечительство  над детьми </vt:lpstr>
      <vt:lpstr>Тема 16. Опека и попечительство  над детьми</vt:lpstr>
      <vt:lpstr>ПОРЯДОК НАЗНАЧЕНИЯ ОПЕКУНА (ПОПЕЧИТЕЛЯ)</vt:lpstr>
      <vt:lpstr>Порядок назначения опекуна (попечителя)</vt:lpstr>
      <vt:lpstr>Требования к опекунам (попечителям)</vt:lpstr>
      <vt:lpstr>Требования к опекунам (попечителяМ)</vt:lpstr>
      <vt:lpstr>Права ребенка, находящегося  ПОд опекой (попечительством)</vt:lpstr>
      <vt:lpstr>Права и обязанности опекунов (попечителей)</vt:lpstr>
      <vt:lpstr>Права и обязанности опекунов (попечителей)</vt:lpstr>
      <vt:lpstr>Прекращение опеки (попечительства)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15. Опека и попечительство  над детьми</dc:title>
  <dc:creator>Крюкова Ю.Я.</dc:creator>
  <cp:lastModifiedBy>ielie</cp:lastModifiedBy>
  <cp:revision>3</cp:revision>
  <dcterms:created xsi:type="dcterms:W3CDTF">2018-09-26T20:36:37Z</dcterms:created>
  <dcterms:modified xsi:type="dcterms:W3CDTF">2023-12-05T18:14:46Z</dcterms:modified>
</cp:coreProperties>
</file>