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304" r:id="rId2"/>
    <p:sldId id="333" r:id="rId3"/>
    <p:sldId id="308" r:id="rId4"/>
    <p:sldId id="334" r:id="rId5"/>
    <p:sldId id="327" r:id="rId6"/>
    <p:sldId id="335" r:id="rId7"/>
    <p:sldId id="338" r:id="rId8"/>
    <p:sldId id="328" r:id="rId9"/>
    <p:sldId id="336" r:id="rId10"/>
    <p:sldId id="339" r:id="rId11"/>
    <p:sldId id="350" r:id="rId12"/>
    <p:sldId id="351" r:id="rId13"/>
    <p:sldId id="310" r:id="rId14"/>
    <p:sldId id="337" r:id="rId15"/>
    <p:sldId id="329" r:id="rId16"/>
    <p:sldId id="340" r:id="rId17"/>
    <p:sldId id="341" r:id="rId18"/>
    <p:sldId id="342" r:id="rId19"/>
    <p:sldId id="343" r:id="rId20"/>
    <p:sldId id="344" r:id="rId21"/>
    <p:sldId id="313" r:id="rId22"/>
    <p:sldId id="345" r:id="rId23"/>
    <p:sldId id="348" r:id="rId24"/>
    <p:sldId id="349" r:id="rId25"/>
    <p:sldId id="346" r:id="rId26"/>
    <p:sldId id="347" r:id="rId27"/>
    <p:sldId id="314" r:id="rId28"/>
    <p:sldId id="315" r:id="rId29"/>
    <p:sldId id="316" r:id="rId30"/>
    <p:sldId id="317" r:id="rId31"/>
    <p:sldId id="318" r:id="rId32"/>
    <p:sldId id="319" r:id="rId33"/>
    <p:sldId id="326" r:id="rId34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76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757BBC-8EB9-4F05-92A5-F48C460CAEF4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D7F016C-AE6D-4FF9-A3EC-F6240A79A50A}">
      <dgm:prSet phldrT="[Текст]" custT="1"/>
      <dgm:spPr/>
      <dgm:t>
        <a:bodyPr/>
        <a:lstStyle/>
        <a:p>
          <a:r>
            <a:rPr lang="ru-RU" sz="2000" dirty="0" smtClean="0"/>
            <a:t>Определение целей оценки</a:t>
          </a:r>
          <a:endParaRPr lang="ru-RU" sz="2000" dirty="0"/>
        </a:p>
      </dgm:t>
    </dgm:pt>
    <dgm:pt modelId="{7C0CF5D9-8C75-43BF-BB73-CE9C5348D44B}" type="parTrans" cxnId="{05D31FAC-AA84-4096-9B6C-A3766F9BCF51}">
      <dgm:prSet/>
      <dgm:spPr/>
      <dgm:t>
        <a:bodyPr/>
        <a:lstStyle/>
        <a:p>
          <a:endParaRPr lang="ru-RU"/>
        </a:p>
      </dgm:t>
    </dgm:pt>
    <dgm:pt modelId="{192629E5-3EEA-4569-837A-C6D30DA84ECE}" type="sibTrans" cxnId="{05D31FAC-AA84-4096-9B6C-A3766F9BCF51}">
      <dgm:prSet/>
      <dgm:spPr/>
      <dgm:t>
        <a:bodyPr/>
        <a:lstStyle/>
        <a:p>
          <a:endParaRPr lang="ru-RU"/>
        </a:p>
      </dgm:t>
    </dgm:pt>
    <dgm:pt modelId="{5A205C41-133D-4A87-9DEF-1246BB23041C}">
      <dgm:prSet phldrT="[Текст]" custT="1"/>
      <dgm:spPr/>
      <dgm:t>
        <a:bodyPr/>
        <a:lstStyle/>
        <a:p>
          <a:r>
            <a:rPr lang="ru-RU" sz="2000" dirty="0" smtClean="0"/>
            <a:t>Установление требований к должностям…</a:t>
          </a:r>
        </a:p>
      </dgm:t>
    </dgm:pt>
    <dgm:pt modelId="{1082882C-7E10-45AA-92B1-0DB09502A2A4}" type="parTrans" cxnId="{96B73F61-0FAE-4071-87E9-60C6AD4ECF75}">
      <dgm:prSet/>
      <dgm:spPr/>
      <dgm:t>
        <a:bodyPr/>
        <a:lstStyle/>
        <a:p>
          <a:endParaRPr lang="ru-RU"/>
        </a:p>
      </dgm:t>
    </dgm:pt>
    <dgm:pt modelId="{635E421A-CF6F-4940-9989-263396A73FFD}" type="sibTrans" cxnId="{96B73F61-0FAE-4071-87E9-60C6AD4ECF75}">
      <dgm:prSet/>
      <dgm:spPr/>
      <dgm:t>
        <a:bodyPr/>
        <a:lstStyle/>
        <a:p>
          <a:endParaRPr lang="ru-RU"/>
        </a:p>
      </dgm:t>
    </dgm:pt>
    <dgm:pt modelId="{437D2531-4BD3-4867-B362-02E2030AA171}">
      <dgm:prSet phldrT="[Текст]" custT="1"/>
      <dgm:spPr/>
      <dgm:t>
        <a:bodyPr/>
        <a:lstStyle/>
        <a:p>
          <a:r>
            <a:rPr lang="ru-RU" sz="2000" dirty="0" smtClean="0"/>
            <a:t>Выбор инструментов и процедур</a:t>
          </a:r>
        </a:p>
      </dgm:t>
    </dgm:pt>
    <dgm:pt modelId="{4819BBD0-FCD0-4594-B060-BE1B317D3D4B}" type="parTrans" cxnId="{4BCAA18A-6CEF-40C7-8C72-091BE5A56974}">
      <dgm:prSet/>
      <dgm:spPr/>
      <dgm:t>
        <a:bodyPr/>
        <a:lstStyle/>
        <a:p>
          <a:endParaRPr lang="ru-RU"/>
        </a:p>
      </dgm:t>
    </dgm:pt>
    <dgm:pt modelId="{2E171C50-3444-4BD0-9F3F-9FA2EB0ADE45}" type="sibTrans" cxnId="{4BCAA18A-6CEF-40C7-8C72-091BE5A56974}">
      <dgm:prSet/>
      <dgm:spPr/>
      <dgm:t>
        <a:bodyPr/>
        <a:lstStyle/>
        <a:p>
          <a:endParaRPr lang="ru-RU"/>
        </a:p>
      </dgm:t>
    </dgm:pt>
    <dgm:pt modelId="{4E967A99-D707-47E5-A3CA-859CA59AFD87}">
      <dgm:prSet phldrT="[Текст]" custT="1"/>
      <dgm:spPr/>
      <dgm:t>
        <a:bodyPr/>
        <a:lstStyle/>
        <a:p>
          <a:r>
            <a:rPr lang="ru-RU" sz="2000" dirty="0" smtClean="0"/>
            <a:t>Процесс оценки</a:t>
          </a:r>
        </a:p>
      </dgm:t>
    </dgm:pt>
    <dgm:pt modelId="{1B663617-971C-4684-9F30-ECBB972D0AF4}" type="parTrans" cxnId="{1859E8AF-AA15-4215-94A6-56A6C8627CD9}">
      <dgm:prSet/>
      <dgm:spPr/>
      <dgm:t>
        <a:bodyPr/>
        <a:lstStyle/>
        <a:p>
          <a:endParaRPr lang="ru-RU"/>
        </a:p>
      </dgm:t>
    </dgm:pt>
    <dgm:pt modelId="{B9DEEB0C-9B08-4FCF-916C-AEF56FD65B17}" type="sibTrans" cxnId="{1859E8AF-AA15-4215-94A6-56A6C8627CD9}">
      <dgm:prSet/>
      <dgm:spPr/>
      <dgm:t>
        <a:bodyPr/>
        <a:lstStyle/>
        <a:p>
          <a:endParaRPr lang="ru-RU"/>
        </a:p>
      </dgm:t>
    </dgm:pt>
    <dgm:pt modelId="{328F5690-9119-44AF-964D-022DD49A3221}">
      <dgm:prSet phldrT="[Текст]" custT="1"/>
      <dgm:spPr/>
      <dgm:t>
        <a:bodyPr/>
        <a:lstStyle/>
        <a:p>
          <a:r>
            <a:rPr lang="ru-RU" sz="2000" dirty="0" smtClean="0"/>
            <a:t>Результат оценки</a:t>
          </a:r>
          <a:endParaRPr lang="ru-RU" sz="2000" dirty="0"/>
        </a:p>
      </dgm:t>
    </dgm:pt>
    <dgm:pt modelId="{A7E953ED-5425-488E-9111-FDE123FCE670}" type="parTrans" cxnId="{4A86973C-04DF-4753-9A05-18DE84AC5ACF}">
      <dgm:prSet/>
      <dgm:spPr/>
      <dgm:t>
        <a:bodyPr/>
        <a:lstStyle/>
        <a:p>
          <a:endParaRPr lang="ru-RU"/>
        </a:p>
      </dgm:t>
    </dgm:pt>
    <dgm:pt modelId="{66EA7775-5CAE-4EEF-A092-341E45CF7E6A}" type="sibTrans" cxnId="{4A86973C-04DF-4753-9A05-18DE84AC5ACF}">
      <dgm:prSet/>
      <dgm:spPr/>
      <dgm:t>
        <a:bodyPr/>
        <a:lstStyle/>
        <a:p>
          <a:endParaRPr lang="ru-RU"/>
        </a:p>
      </dgm:t>
    </dgm:pt>
    <dgm:pt modelId="{BF96BC51-6522-4DB7-B7B4-764348E01E01}" type="pres">
      <dgm:prSet presAssocID="{CD757BBC-8EB9-4F05-92A5-F48C460CAEF4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5E538C5-42F6-4FA8-8023-CC11179E1894}" type="pres">
      <dgm:prSet presAssocID="{5D7F016C-AE6D-4FF9-A3EC-F6240A79A50A}" presName="dummy" presStyleCnt="0"/>
      <dgm:spPr/>
    </dgm:pt>
    <dgm:pt modelId="{BDD23FA8-99BA-41ED-B8C7-6A6E6E91D1B4}" type="pres">
      <dgm:prSet presAssocID="{5D7F016C-AE6D-4FF9-A3EC-F6240A79A50A}" presName="node" presStyleLbl="revTx" presStyleIdx="0" presStyleCnt="5" custScaleX="19603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750D7A-D3E9-4470-9316-01102F68BEB3}" type="pres">
      <dgm:prSet presAssocID="{192629E5-3EEA-4569-837A-C6D30DA84ECE}" presName="sibTrans" presStyleLbl="node1" presStyleIdx="0" presStyleCnt="5"/>
      <dgm:spPr/>
      <dgm:t>
        <a:bodyPr/>
        <a:lstStyle/>
        <a:p>
          <a:endParaRPr lang="ru-RU"/>
        </a:p>
      </dgm:t>
    </dgm:pt>
    <dgm:pt modelId="{DF9FA448-D7B6-4C1B-82F9-A00ADF8CB5C7}" type="pres">
      <dgm:prSet presAssocID="{5A205C41-133D-4A87-9DEF-1246BB23041C}" presName="dummy" presStyleCnt="0"/>
      <dgm:spPr/>
    </dgm:pt>
    <dgm:pt modelId="{39895E9E-56FB-4077-AD46-2D002DC02175}" type="pres">
      <dgm:prSet presAssocID="{5A205C41-133D-4A87-9DEF-1246BB23041C}" presName="node" presStyleLbl="revTx" presStyleIdx="1" presStyleCnt="5" custScaleX="2256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3BB3A9-998F-413B-B1E1-5BE87F409641}" type="pres">
      <dgm:prSet presAssocID="{635E421A-CF6F-4940-9989-263396A73FFD}" presName="sibTrans" presStyleLbl="node1" presStyleIdx="1" presStyleCnt="5"/>
      <dgm:spPr/>
      <dgm:t>
        <a:bodyPr/>
        <a:lstStyle/>
        <a:p>
          <a:endParaRPr lang="ru-RU"/>
        </a:p>
      </dgm:t>
    </dgm:pt>
    <dgm:pt modelId="{6FC5CB90-93B4-4750-AED8-8326F4287953}" type="pres">
      <dgm:prSet presAssocID="{437D2531-4BD3-4867-B362-02E2030AA171}" presName="dummy" presStyleCnt="0"/>
      <dgm:spPr/>
    </dgm:pt>
    <dgm:pt modelId="{0C38EF68-0F04-445E-9576-FB553FC052F0}" type="pres">
      <dgm:prSet presAssocID="{437D2531-4BD3-4867-B362-02E2030AA171}" presName="node" presStyleLbl="revTx" presStyleIdx="2" presStyleCnt="5" custScaleX="164296" custRadScaleRad="107171" custRadScaleInc="-1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3D9DA8-33B1-45A2-8B0C-CE57B8829D17}" type="pres">
      <dgm:prSet presAssocID="{2E171C50-3444-4BD0-9F3F-9FA2EB0ADE45}" presName="sibTrans" presStyleLbl="node1" presStyleIdx="2" presStyleCnt="5"/>
      <dgm:spPr/>
      <dgm:t>
        <a:bodyPr/>
        <a:lstStyle/>
        <a:p>
          <a:endParaRPr lang="ru-RU"/>
        </a:p>
      </dgm:t>
    </dgm:pt>
    <dgm:pt modelId="{7D642C67-3324-40EB-9795-D0C8CB115A0A}" type="pres">
      <dgm:prSet presAssocID="{4E967A99-D707-47E5-A3CA-859CA59AFD87}" presName="dummy" presStyleCnt="0"/>
      <dgm:spPr/>
    </dgm:pt>
    <dgm:pt modelId="{37C632C7-542E-458B-832E-5D8DF9F78825}" type="pres">
      <dgm:prSet presAssocID="{4E967A99-D707-47E5-A3CA-859CA59AFD87}" presName="node" presStyleLbl="revTx" presStyleIdx="3" presStyleCnt="5" custScaleX="1271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C2CDC5-377C-4B83-BCBD-FB712E0686BD}" type="pres">
      <dgm:prSet presAssocID="{B9DEEB0C-9B08-4FCF-916C-AEF56FD65B17}" presName="sibTrans" presStyleLbl="node1" presStyleIdx="3" presStyleCnt="5"/>
      <dgm:spPr/>
      <dgm:t>
        <a:bodyPr/>
        <a:lstStyle/>
        <a:p>
          <a:endParaRPr lang="ru-RU"/>
        </a:p>
      </dgm:t>
    </dgm:pt>
    <dgm:pt modelId="{A79C8CA6-C51E-41B9-85D1-FE1BED5D23D6}" type="pres">
      <dgm:prSet presAssocID="{328F5690-9119-44AF-964D-022DD49A3221}" presName="dummy" presStyleCnt="0"/>
      <dgm:spPr/>
    </dgm:pt>
    <dgm:pt modelId="{6B3D7BB4-A69E-4B88-B72F-CFEA40C77221}" type="pres">
      <dgm:prSet presAssocID="{328F5690-9119-44AF-964D-022DD49A3221}" presName="node" presStyleLbl="revTx" presStyleIdx="4" presStyleCnt="5" custScaleX="184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7B6611-8DCE-4B75-BB66-4121915C9705}" type="pres">
      <dgm:prSet presAssocID="{66EA7775-5CAE-4EEF-A092-341E45CF7E6A}" presName="sibTrans" presStyleLbl="node1" presStyleIdx="4" presStyleCnt="5"/>
      <dgm:spPr/>
      <dgm:t>
        <a:bodyPr/>
        <a:lstStyle/>
        <a:p>
          <a:endParaRPr lang="ru-RU"/>
        </a:p>
      </dgm:t>
    </dgm:pt>
  </dgm:ptLst>
  <dgm:cxnLst>
    <dgm:cxn modelId="{964DB3DA-1429-47EC-8E86-E8FA05BC777E}" type="presOf" srcId="{4E967A99-D707-47E5-A3CA-859CA59AFD87}" destId="{37C632C7-542E-458B-832E-5D8DF9F78825}" srcOrd="0" destOrd="0" presId="urn:microsoft.com/office/officeart/2005/8/layout/cycle1"/>
    <dgm:cxn modelId="{AE9C65C5-24C9-448C-9B81-BE8811B0CFB7}" type="presOf" srcId="{635E421A-CF6F-4940-9989-263396A73FFD}" destId="{3B3BB3A9-998F-413B-B1E1-5BE87F409641}" srcOrd="0" destOrd="0" presId="urn:microsoft.com/office/officeart/2005/8/layout/cycle1"/>
    <dgm:cxn modelId="{98A4DF94-25CA-4CF7-825F-2C759F35627C}" type="presOf" srcId="{2E171C50-3444-4BD0-9F3F-9FA2EB0ADE45}" destId="{823D9DA8-33B1-45A2-8B0C-CE57B8829D17}" srcOrd="0" destOrd="0" presId="urn:microsoft.com/office/officeart/2005/8/layout/cycle1"/>
    <dgm:cxn modelId="{4A86973C-04DF-4753-9A05-18DE84AC5ACF}" srcId="{CD757BBC-8EB9-4F05-92A5-F48C460CAEF4}" destId="{328F5690-9119-44AF-964D-022DD49A3221}" srcOrd="4" destOrd="0" parTransId="{A7E953ED-5425-488E-9111-FDE123FCE670}" sibTransId="{66EA7775-5CAE-4EEF-A092-341E45CF7E6A}"/>
    <dgm:cxn modelId="{1859E8AF-AA15-4215-94A6-56A6C8627CD9}" srcId="{CD757BBC-8EB9-4F05-92A5-F48C460CAEF4}" destId="{4E967A99-D707-47E5-A3CA-859CA59AFD87}" srcOrd="3" destOrd="0" parTransId="{1B663617-971C-4684-9F30-ECBB972D0AF4}" sibTransId="{B9DEEB0C-9B08-4FCF-916C-AEF56FD65B17}"/>
    <dgm:cxn modelId="{05D31FAC-AA84-4096-9B6C-A3766F9BCF51}" srcId="{CD757BBC-8EB9-4F05-92A5-F48C460CAEF4}" destId="{5D7F016C-AE6D-4FF9-A3EC-F6240A79A50A}" srcOrd="0" destOrd="0" parTransId="{7C0CF5D9-8C75-43BF-BB73-CE9C5348D44B}" sibTransId="{192629E5-3EEA-4569-837A-C6D30DA84ECE}"/>
    <dgm:cxn modelId="{21431431-80F0-4E59-A0A0-B7B6FF13A815}" type="presOf" srcId="{192629E5-3EEA-4569-837A-C6D30DA84ECE}" destId="{C2750D7A-D3E9-4470-9316-01102F68BEB3}" srcOrd="0" destOrd="0" presId="urn:microsoft.com/office/officeart/2005/8/layout/cycle1"/>
    <dgm:cxn modelId="{9A9B5192-15E0-4557-9CB2-77A8DE9CF716}" type="presOf" srcId="{328F5690-9119-44AF-964D-022DD49A3221}" destId="{6B3D7BB4-A69E-4B88-B72F-CFEA40C77221}" srcOrd="0" destOrd="0" presId="urn:microsoft.com/office/officeart/2005/8/layout/cycle1"/>
    <dgm:cxn modelId="{96B73F61-0FAE-4071-87E9-60C6AD4ECF75}" srcId="{CD757BBC-8EB9-4F05-92A5-F48C460CAEF4}" destId="{5A205C41-133D-4A87-9DEF-1246BB23041C}" srcOrd="1" destOrd="0" parTransId="{1082882C-7E10-45AA-92B1-0DB09502A2A4}" sibTransId="{635E421A-CF6F-4940-9989-263396A73FFD}"/>
    <dgm:cxn modelId="{BCCA5192-5C0E-4954-8828-6EFBEE59AB71}" type="presOf" srcId="{5A205C41-133D-4A87-9DEF-1246BB23041C}" destId="{39895E9E-56FB-4077-AD46-2D002DC02175}" srcOrd="0" destOrd="0" presId="urn:microsoft.com/office/officeart/2005/8/layout/cycle1"/>
    <dgm:cxn modelId="{C0E1C742-AB0E-459A-8C7F-BFDC0122A950}" type="presOf" srcId="{CD757BBC-8EB9-4F05-92A5-F48C460CAEF4}" destId="{BF96BC51-6522-4DB7-B7B4-764348E01E01}" srcOrd="0" destOrd="0" presId="urn:microsoft.com/office/officeart/2005/8/layout/cycle1"/>
    <dgm:cxn modelId="{4BCAA18A-6CEF-40C7-8C72-091BE5A56974}" srcId="{CD757BBC-8EB9-4F05-92A5-F48C460CAEF4}" destId="{437D2531-4BD3-4867-B362-02E2030AA171}" srcOrd="2" destOrd="0" parTransId="{4819BBD0-FCD0-4594-B060-BE1B317D3D4B}" sibTransId="{2E171C50-3444-4BD0-9F3F-9FA2EB0ADE45}"/>
    <dgm:cxn modelId="{0416207F-D9E4-46C2-B7A9-B0CFA20DDEEA}" type="presOf" srcId="{66EA7775-5CAE-4EEF-A092-341E45CF7E6A}" destId="{AC7B6611-8DCE-4B75-BB66-4121915C9705}" srcOrd="0" destOrd="0" presId="urn:microsoft.com/office/officeart/2005/8/layout/cycle1"/>
    <dgm:cxn modelId="{4C2229A2-3BBE-475F-B80C-7B6F7B48037B}" type="presOf" srcId="{5D7F016C-AE6D-4FF9-A3EC-F6240A79A50A}" destId="{BDD23FA8-99BA-41ED-B8C7-6A6E6E91D1B4}" srcOrd="0" destOrd="0" presId="urn:microsoft.com/office/officeart/2005/8/layout/cycle1"/>
    <dgm:cxn modelId="{65327310-9680-4C81-8365-CEC4849007D5}" type="presOf" srcId="{437D2531-4BD3-4867-B362-02E2030AA171}" destId="{0C38EF68-0F04-445E-9576-FB553FC052F0}" srcOrd="0" destOrd="0" presId="urn:microsoft.com/office/officeart/2005/8/layout/cycle1"/>
    <dgm:cxn modelId="{A1D5FED2-BD58-4869-ACAC-235CD88EA09B}" type="presOf" srcId="{B9DEEB0C-9B08-4FCF-916C-AEF56FD65B17}" destId="{D0C2CDC5-377C-4B83-BCBD-FB712E0686BD}" srcOrd="0" destOrd="0" presId="urn:microsoft.com/office/officeart/2005/8/layout/cycle1"/>
    <dgm:cxn modelId="{A19D6008-670F-48F5-8F50-CB02D93CAB9C}" type="presParOf" srcId="{BF96BC51-6522-4DB7-B7B4-764348E01E01}" destId="{F5E538C5-42F6-4FA8-8023-CC11179E1894}" srcOrd="0" destOrd="0" presId="urn:microsoft.com/office/officeart/2005/8/layout/cycle1"/>
    <dgm:cxn modelId="{25D5A5F3-F037-4CED-B0CE-E3F748379AF1}" type="presParOf" srcId="{BF96BC51-6522-4DB7-B7B4-764348E01E01}" destId="{BDD23FA8-99BA-41ED-B8C7-6A6E6E91D1B4}" srcOrd="1" destOrd="0" presId="urn:microsoft.com/office/officeart/2005/8/layout/cycle1"/>
    <dgm:cxn modelId="{D0558FFE-936D-465A-A1C2-2B9302B3FDD4}" type="presParOf" srcId="{BF96BC51-6522-4DB7-B7B4-764348E01E01}" destId="{C2750D7A-D3E9-4470-9316-01102F68BEB3}" srcOrd="2" destOrd="0" presId="urn:microsoft.com/office/officeart/2005/8/layout/cycle1"/>
    <dgm:cxn modelId="{8009E76B-E2CD-4B53-8942-D48C54504870}" type="presParOf" srcId="{BF96BC51-6522-4DB7-B7B4-764348E01E01}" destId="{DF9FA448-D7B6-4C1B-82F9-A00ADF8CB5C7}" srcOrd="3" destOrd="0" presId="urn:microsoft.com/office/officeart/2005/8/layout/cycle1"/>
    <dgm:cxn modelId="{71A90561-2926-42C9-8CA8-A62C7E530122}" type="presParOf" srcId="{BF96BC51-6522-4DB7-B7B4-764348E01E01}" destId="{39895E9E-56FB-4077-AD46-2D002DC02175}" srcOrd="4" destOrd="0" presId="urn:microsoft.com/office/officeart/2005/8/layout/cycle1"/>
    <dgm:cxn modelId="{AFF0F815-21D8-47F1-BF89-BDB652ACCCE3}" type="presParOf" srcId="{BF96BC51-6522-4DB7-B7B4-764348E01E01}" destId="{3B3BB3A9-998F-413B-B1E1-5BE87F409641}" srcOrd="5" destOrd="0" presId="urn:microsoft.com/office/officeart/2005/8/layout/cycle1"/>
    <dgm:cxn modelId="{AB8E3E1C-5410-4CBA-9E1E-927CE0419BF1}" type="presParOf" srcId="{BF96BC51-6522-4DB7-B7B4-764348E01E01}" destId="{6FC5CB90-93B4-4750-AED8-8326F4287953}" srcOrd="6" destOrd="0" presId="urn:microsoft.com/office/officeart/2005/8/layout/cycle1"/>
    <dgm:cxn modelId="{9EB81EE5-BB2D-487E-9D85-0B67F759B704}" type="presParOf" srcId="{BF96BC51-6522-4DB7-B7B4-764348E01E01}" destId="{0C38EF68-0F04-445E-9576-FB553FC052F0}" srcOrd="7" destOrd="0" presId="urn:microsoft.com/office/officeart/2005/8/layout/cycle1"/>
    <dgm:cxn modelId="{14E25E60-A6E6-46AF-AA95-EBDE3BDB5686}" type="presParOf" srcId="{BF96BC51-6522-4DB7-B7B4-764348E01E01}" destId="{823D9DA8-33B1-45A2-8B0C-CE57B8829D17}" srcOrd="8" destOrd="0" presId="urn:microsoft.com/office/officeart/2005/8/layout/cycle1"/>
    <dgm:cxn modelId="{55D49783-3FD6-4067-A062-60D33B2A5A59}" type="presParOf" srcId="{BF96BC51-6522-4DB7-B7B4-764348E01E01}" destId="{7D642C67-3324-40EB-9795-D0C8CB115A0A}" srcOrd="9" destOrd="0" presId="urn:microsoft.com/office/officeart/2005/8/layout/cycle1"/>
    <dgm:cxn modelId="{6C568735-BD6D-4870-800D-2BA970442BA1}" type="presParOf" srcId="{BF96BC51-6522-4DB7-B7B4-764348E01E01}" destId="{37C632C7-542E-458B-832E-5D8DF9F78825}" srcOrd="10" destOrd="0" presId="urn:microsoft.com/office/officeart/2005/8/layout/cycle1"/>
    <dgm:cxn modelId="{7CB0E057-0F61-4A9C-9597-DF6EFE14A867}" type="presParOf" srcId="{BF96BC51-6522-4DB7-B7B4-764348E01E01}" destId="{D0C2CDC5-377C-4B83-BCBD-FB712E0686BD}" srcOrd="11" destOrd="0" presId="urn:microsoft.com/office/officeart/2005/8/layout/cycle1"/>
    <dgm:cxn modelId="{961115DD-70CE-45E4-A6A4-63763ADAC0DA}" type="presParOf" srcId="{BF96BC51-6522-4DB7-B7B4-764348E01E01}" destId="{A79C8CA6-C51E-41B9-85D1-FE1BED5D23D6}" srcOrd="12" destOrd="0" presId="urn:microsoft.com/office/officeart/2005/8/layout/cycle1"/>
    <dgm:cxn modelId="{0A9534C7-04FD-43FC-8C48-D7EBF154AAC9}" type="presParOf" srcId="{BF96BC51-6522-4DB7-B7B4-764348E01E01}" destId="{6B3D7BB4-A69E-4B88-B72F-CFEA40C77221}" srcOrd="13" destOrd="0" presId="urn:microsoft.com/office/officeart/2005/8/layout/cycle1"/>
    <dgm:cxn modelId="{D73D68EC-4BB1-4050-B001-27F860FC059A}" type="presParOf" srcId="{BF96BC51-6522-4DB7-B7B4-764348E01E01}" destId="{AC7B6611-8DCE-4B75-BB66-4121915C9705}" srcOrd="14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F63EE4-C85D-4627-B047-E37015B9B31D}" type="doc">
      <dgm:prSet loTypeId="urn:microsoft.com/office/officeart/2005/8/layout/radial1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1C8A7434-DC29-4968-B4BB-2DCD2E5F15A4}">
      <dgm:prSet phldrT="[Текст]" custT="1"/>
      <dgm:spPr/>
      <dgm:t>
        <a:bodyPr/>
        <a:lstStyle/>
        <a:p>
          <a:r>
            <a:rPr lang="ru-RU" sz="1600" b="1" dirty="0"/>
            <a:t>Методы оценки</a:t>
          </a:r>
        </a:p>
      </dgm:t>
    </dgm:pt>
    <dgm:pt modelId="{DB341DDC-0331-4315-839B-5A5ED377602E}" type="parTrans" cxnId="{01EC3CF4-BD26-4D66-A21C-54E3F4FC8899}">
      <dgm:prSet/>
      <dgm:spPr/>
      <dgm:t>
        <a:bodyPr/>
        <a:lstStyle/>
        <a:p>
          <a:endParaRPr lang="ru-RU"/>
        </a:p>
      </dgm:t>
    </dgm:pt>
    <dgm:pt modelId="{F2A64DD8-2B5A-4D94-B01B-ED7D16FA4784}" type="sibTrans" cxnId="{01EC3CF4-BD26-4D66-A21C-54E3F4FC8899}">
      <dgm:prSet/>
      <dgm:spPr/>
      <dgm:t>
        <a:bodyPr/>
        <a:lstStyle/>
        <a:p>
          <a:endParaRPr lang="ru-RU"/>
        </a:p>
      </dgm:t>
    </dgm:pt>
    <dgm:pt modelId="{A944468F-7E43-49DB-8377-55408B6B81E3}">
      <dgm:prSet phldrT="[Текст]" custT="1"/>
      <dgm:spPr/>
      <dgm:t>
        <a:bodyPr/>
        <a:lstStyle/>
        <a:p>
          <a:r>
            <a:rPr lang="ru-RU" sz="1600" b="1" dirty="0" err="1" smtClean="0"/>
            <a:t>Ассес-смент</a:t>
          </a:r>
          <a:endParaRPr lang="ru-RU" sz="1600" b="1" dirty="0"/>
        </a:p>
      </dgm:t>
    </dgm:pt>
    <dgm:pt modelId="{E601BD45-29A8-4519-9775-3CB12F18D144}" type="parTrans" cxnId="{77373ED0-6B37-41B8-B64A-71A5B31DAB74}">
      <dgm:prSet/>
      <dgm:spPr/>
      <dgm:t>
        <a:bodyPr/>
        <a:lstStyle/>
        <a:p>
          <a:endParaRPr lang="ru-RU"/>
        </a:p>
      </dgm:t>
    </dgm:pt>
    <dgm:pt modelId="{0B4F6BB1-E09C-4200-8468-4106E295C57F}" type="sibTrans" cxnId="{77373ED0-6B37-41B8-B64A-71A5B31DAB74}">
      <dgm:prSet/>
      <dgm:spPr/>
      <dgm:t>
        <a:bodyPr/>
        <a:lstStyle/>
        <a:p>
          <a:endParaRPr lang="ru-RU"/>
        </a:p>
      </dgm:t>
    </dgm:pt>
    <dgm:pt modelId="{C1D35785-4A11-4E7A-B8DD-973AFBA1D6BC}">
      <dgm:prSet phldrT="[Текст]" custT="1"/>
      <dgm:spPr/>
      <dgm:t>
        <a:bodyPr/>
        <a:lstStyle/>
        <a:p>
          <a:r>
            <a:rPr lang="ru-RU" sz="1600" b="1"/>
            <a:t>Аттестация</a:t>
          </a:r>
        </a:p>
      </dgm:t>
    </dgm:pt>
    <dgm:pt modelId="{72E2E9EE-D4B1-4F60-8EF8-139AE80BEB5E}" type="parTrans" cxnId="{FC4C4317-4066-460B-BE7C-0BA60C98B88A}">
      <dgm:prSet/>
      <dgm:spPr/>
      <dgm:t>
        <a:bodyPr/>
        <a:lstStyle/>
        <a:p>
          <a:endParaRPr lang="ru-RU"/>
        </a:p>
      </dgm:t>
    </dgm:pt>
    <dgm:pt modelId="{ACF5A92D-3DF1-4585-9744-F117B2D67ED4}" type="sibTrans" cxnId="{FC4C4317-4066-460B-BE7C-0BA60C98B88A}">
      <dgm:prSet/>
      <dgm:spPr/>
      <dgm:t>
        <a:bodyPr/>
        <a:lstStyle/>
        <a:p>
          <a:endParaRPr lang="ru-RU"/>
        </a:p>
      </dgm:t>
    </dgm:pt>
    <dgm:pt modelId="{84E73F67-8259-49D4-9204-E1BE1C8A1680}">
      <dgm:prSet phldrT="[Текст]" custT="1"/>
      <dgm:spPr/>
      <dgm:t>
        <a:bodyPr/>
        <a:lstStyle/>
        <a:p>
          <a:r>
            <a:rPr lang="ru-RU" sz="1600" b="1"/>
            <a:t>Оценочное собеседование</a:t>
          </a:r>
        </a:p>
      </dgm:t>
    </dgm:pt>
    <dgm:pt modelId="{8897BBB3-44A5-4E16-B783-A6291312702A}" type="parTrans" cxnId="{C1C07B04-CF23-4E95-B38F-542A841507E5}">
      <dgm:prSet/>
      <dgm:spPr/>
      <dgm:t>
        <a:bodyPr/>
        <a:lstStyle/>
        <a:p>
          <a:endParaRPr lang="ru-RU"/>
        </a:p>
      </dgm:t>
    </dgm:pt>
    <dgm:pt modelId="{DB85C872-3DDC-478C-ACC4-227937AED7A6}" type="sibTrans" cxnId="{C1C07B04-CF23-4E95-B38F-542A841507E5}">
      <dgm:prSet/>
      <dgm:spPr/>
      <dgm:t>
        <a:bodyPr/>
        <a:lstStyle/>
        <a:p>
          <a:endParaRPr lang="ru-RU"/>
        </a:p>
      </dgm:t>
    </dgm:pt>
    <dgm:pt modelId="{F83767FF-681D-4B6F-8832-DE469A4275AB}">
      <dgm:prSet phldrT="[Текст]" custT="1"/>
      <dgm:spPr/>
      <dgm:t>
        <a:bodyPr/>
        <a:lstStyle/>
        <a:p>
          <a:r>
            <a:rPr lang="ru-RU" sz="1600" b="1"/>
            <a:t>Самооценка</a:t>
          </a:r>
        </a:p>
      </dgm:t>
    </dgm:pt>
    <dgm:pt modelId="{20968EB5-07D4-4947-A46C-988313E73B3E}" type="parTrans" cxnId="{3B37356A-16E2-48A9-A420-42048EDE2118}">
      <dgm:prSet/>
      <dgm:spPr/>
      <dgm:t>
        <a:bodyPr/>
        <a:lstStyle/>
        <a:p>
          <a:endParaRPr lang="ru-RU"/>
        </a:p>
      </dgm:t>
    </dgm:pt>
    <dgm:pt modelId="{29860789-9B0B-4478-B487-24213F6F041D}" type="sibTrans" cxnId="{3B37356A-16E2-48A9-A420-42048EDE2118}">
      <dgm:prSet/>
      <dgm:spPr/>
      <dgm:t>
        <a:bodyPr/>
        <a:lstStyle/>
        <a:p>
          <a:endParaRPr lang="ru-RU"/>
        </a:p>
      </dgm:t>
    </dgm:pt>
    <dgm:pt modelId="{80DFBE54-1C1C-417E-955F-0A10E5A3C291}">
      <dgm:prSet custT="1"/>
      <dgm:spPr/>
      <dgm:t>
        <a:bodyPr/>
        <a:lstStyle/>
        <a:p>
          <a:r>
            <a:rPr lang="ru-RU" sz="1400" b="1"/>
            <a:t>метод стандартов и нормативов</a:t>
          </a:r>
        </a:p>
      </dgm:t>
    </dgm:pt>
    <dgm:pt modelId="{C0CFE5EB-AC25-4764-B792-FB7747DDC589}" type="parTrans" cxnId="{1153662F-FE2E-40F0-B4BE-EB051AD98ED2}">
      <dgm:prSet/>
      <dgm:spPr/>
      <dgm:t>
        <a:bodyPr/>
        <a:lstStyle/>
        <a:p>
          <a:endParaRPr lang="ru-RU"/>
        </a:p>
      </dgm:t>
    </dgm:pt>
    <dgm:pt modelId="{487A44D1-73EF-48E2-A0ED-7E74081B68B9}" type="sibTrans" cxnId="{1153662F-FE2E-40F0-B4BE-EB051AD98ED2}">
      <dgm:prSet/>
      <dgm:spPr/>
      <dgm:t>
        <a:bodyPr/>
        <a:lstStyle/>
        <a:p>
          <a:endParaRPr lang="ru-RU"/>
        </a:p>
      </dgm:t>
    </dgm:pt>
    <dgm:pt modelId="{E62CE416-8A3F-42A7-A0F5-0E525F27AAC5}">
      <dgm:prSet custT="1"/>
      <dgm:spPr/>
      <dgm:t>
        <a:bodyPr/>
        <a:lstStyle/>
        <a:p>
          <a:r>
            <a:rPr lang="ru-RU" sz="1600" b="1"/>
            <a:t>360</a:t>
          </a:r>
        </a:p>
      </dgm:t>
    </dgm:pt>
    <dgm:pt modelId="{97BDB9BE-65B7-4F99-BCEB-985632780327}" type="parTrans" cxnId="{FF8EA3B9-443D-4D4B-B8DF-09C5693F6DFE}">
      <dgm:prSet/>
      <dgm:spPr/>
      <dgm:t>
        <a:bodyPr/>
        <a:lstStyle/>
        <a:p>
          <a:endParaRPr lang="ru-RU"/>
        </a:p>
      </dgm:t>
    </dgm:pt>
    <dgm:pt modelId="{76362E62-209F-405E-9A54-B76C470F6A91}" type="sibTrans" cxnId="{FF8EA3B9-443D-4D4B-B8DF-09C5693F6DFE}">
      <dgm:prSet/>
      <dgm:spPr/>
      <dgm:t>
        <a:bodyPr/>
        <a:lstStyle/>
        <a:p>
          <a:endParaRPr lang="ru-RU"/>
        </a:p>
      </dgm:t>
    </dgm:pt>
    <dgm:pt modelId="{B32C014D-5562-413A-92AA-589EC60FA7B3}">
      <dgm:prSet custT="1"/>
      <dgm:spPr/>
      <dgm:t>
        <a:bodyPr/>
        <a:lstStyle/>
        <a:p>
          <a:r>
            <a:rPr lang="ru-RU" sz="1600" b="1" dirty="0" smtClean="0"/>
            <a:t>конкурс</a:t>
          </a:r>
          <a:endParaRPr lang="ru-RU" sz="1600" b="1" dirty="0"/>
        </a:p>
      </dgm:t>
    </dgm:pt>
    <dgm:pt modelId="{9401AB2D-F496-40FD-BC79-2D389B95B4A5}" type="parTrans" cxnId="{4669F5E8-E0A0-4562-B257-A4D317627F7F}">
      <dgm:prSet/>
      <dgm:spPr/>
      <dgm:t>
        <a:bodyPr/>
        <a:lstStyle/>
        <a:p>
          <a:endParaRPr lang="ru-RU"/>
        </a:p>
      </dgm:t>
    </dgm:pt>
    <dgm:pt modelId="{E8653DEF-21C8-407D-9712-E676A49225ED}" type="sibTrans" cxnId="{4669F5E8-E0A0-4562-B257-A4D317627F7F}">
      <dgm:prSet/>
      <dgm:spPr/>
      <dgm:t>
        <a:bodyPr/>
        <a:lstStyle/>
        <a:p>
          <a:endParaRPr lang="ru-RU"/>
        </a:p>
      </dgm:t>
    </dgm:pt>
    <dgm:pt modelId="{832BF043-726A-46C0-BB72-A4916EF24A6F}">
      <dgm:prSet custT="1"/>
      <dgm:spPr/>
      <dgm:t>
        <a:bodyPr/>
        <a:lstStyle/>
        <a:p>
          <a:r>
            <a:rPr lang="ru-RU" sz="1600" b="1"/>
            <a:t>рейтинго-вые шкалы</a:t>
          </a:r>
        </a:p>
      </dgm:t>
    </dgm:pt>
    <dgm:pt modelId="{FED87B1C-2EAF-4628-86FD-1C5AD02D9859}" type="parTrans" cxnId="{FF5D3E1D-7ECC-4F25-99A9-CE6D07026F2F}">
      <dgm:prSet/>
      <dgm:spPr/>
      <dgm:t>
        <a:bodyPr/>
        <a:lstStyle/>
        <a:p>
          <a:endParaRPr lang="ru-RU"/>
        </a:p>
      </dgm:t>
    </dgm:pt>
    <dgm:pt modelId="{4D3D2E49-2A83-43FC-81F7-938BBF12A3A7}" type="sibTrans" cxnId="{FF5D3E1D-7ECC-4F25-99A9-CE6D07026F2F}">
      <dgm:prSet/>
      <dgm:spPr/>
      <dgm:t>
        <a:bodyPr/>
        <a:lstStyle/>
        <a:p>
          <a:endParaRPr lang="ru-RU"/>
        </a:p>
      </dgm:t>
    </dgm:pt>
    <dgm:pt modelId="{37EA01FC-9CAE-4E77-8FB3-88F0FD493D47}">
      <dgm:prSet custT="1"/>
      <dgm:spPr/>
      <dgm:t>
        <a:bodyPr/>
        <a:lstStyle/>
        <a:p>
          <a:r>
            <a:rPr lang="ru-RU" sz="1600" b="1"/>
            <a:t>оценка по результатам</a:t>
          </a:r>
        </a:p>
      </dgm:t>
    </dgm:pt>
    <dgm:pt modelId="{2C687BD2-34DB-4B79-BD42-DB0C8E6AA37B}" type="parTrans" cxnId="{9EF209F4-4D14-4B00-A9C0-4FD46AFD979A}">
      <dgm:prSet/>
      <dgm:spPr/>
      <dgm:t>
        <a:bodyPr/>
        <a:lstStyle/>
        <a:p>
          <a:endParaRPr lang="ru-RU"/>
        </a:p>
      </dgm:t>
    </dgm:pt>
    <dgm:pt modelId="{083FC595-C59D-4E14-A3AF-618F2E6665F5}" type="sibTrans" cxnId="{9EF209F4-4D14-4B00-A9C0-4FD46AFD979A}">
      <dgm:prSet/>
      <dgm:spPr/>
      <dgm:t>
        <a:bodyPr/>
        <a:lstStyle/>
        <a:p>
          <a:endParaRPr lang="ru-RU"/>
        </a:p>
      </dgm:t>
    </dgm:pt>
    <dgm:pt modelId="{AC763787-ECD7-43F7-831B-92830933C38B}" type="pres">
      <dgm:prSet presAssocID="{BBF63EE4-C85D-4627-B047-E37015B9B31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D5D63A3-1857-4DFC-9528-CD9004435502}" type="pres">
      <dgm:prSet presAssocID="{1C8A7434-DC29-4968-B4BB-2DCD2E5F15A4}" presName="centerShape" presStyleLbl="node0" presStyleIdx="0" presStyleCnt="1" custScaleX="160929"/>
      <dgm:spPr/>
      <dgm:t>
        <a:bodyPr/>
        <a:lstStyle/>
        <a:p>
          <a:endParaRPr lang="ru-RU"/>
        </a:p>
      </dgm:t>
    </dgm:pt>
    <dgm:pt modelId="{E70C0971-599E-43F2-95B6-E13487C3A108}" type="pres">
      <dgm:prSet presAssocID="{E601BD45-29A8-4519-9775-3CB12F18D144}" presName="Name9" presStyleLbl="parChTrans1D2" presStyleIdx="0" presStyleCnt="9"/>
      <dgm:spPr/>
      <dgm:t>
        <a:bodyPr/>
        <a:lstStyle/>
        <a:p>
          <a:endParaRPr lang="ru-RU"/>
        </a:p>
      </dgm:t>
    </dgm:pt>
    <dgm:pt modelId="{DA9D4D55-C4D6-4407-AFAA-1B50A5AA41D0}" type="pres">
      <dgm:prSet presAssocID="{E601BD45-29A8-4519-9775-3CB12F18D144}" presName="connTx" presStyleLbl="parChTrans1D2" presStyleIdx="0" presStyleCnt="9"/>
      <dgm:spPr/>
      <dgm:t>
        <a:bodyPr/>
        <a:lstStyle/>
        <a:p>
          <a:endParaRPr lang="ru-RU"/>
        </a:p>
      </dgm:t>
    </dgm:pt>
    <dgm:pt modelId="{E8BEA4A7-7E8D-4B53-896F-CEE554594BE5}" type="pres">
      <dgm:prSet presAssocID="{A944468F-7E43-49DB-8377-55408B6B81E3}" presName="node" presStyleLbl="node1" presStyleIdx="0" presStyleCnt="9" custScaleX="147120" custRadScaleRad="101152" custRadScaleInc="1110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C7C64D-058E-48CA-AD2F-A0E73D760F3A}" type="pres">
      <dgm:prSet presAssocID="{72E2E9EE-D4B1-4F60-8EF8-139AE80BEB5E}" presName="Name9" presStyleLbl="parChTrans1D2" presStyleIdx="1" presStyleCnt="9"/>
      <dgm:spPr/>
      <dgm:t>
        <a:bodyPr/>
        <a:lstStyle/>
        <a:p>
          <a:endParaRPr lang="ru-RU"/>
        </a:p>
      </dgm:t>
    </dgm:pt>
    <dgm:pt modelId="{081E19F5-2608-422A-8F4E-3AEF2D8153FA}" type="pres">
      <dgm:prSet presAssocID="{72E2E9EE-D4B1-4F60-8EF8-139AE80BEB5E}" presName="connTx" presStyleLbl="parChTrans1D2" presStyleIdx="1" presStyleCnt="9"/>
      <dgm:spPr/>
      <dgm:t>
        <a:bodyPr/>
        <a:lstStyle/>
        <a:p>
          <a:endParaRPr lang="ru-RU"/>
        </a:p>
      </dgm:t>
    </dgm:pt>
    <dgm:pt modelId="{1416DDFB-B304-43A4-94CE-7A1AA18F2ECF}" type="pres">
      <dgm:prSet presAssocID="{C1D35785-4A11-4E7A-B8DD-973AFBA1D6BC}" presName="node" presStyleLbl="node1" presStyleIdx="1" presStyleCnt="9" custScaleX="251960" custRadScaleRad="116599" custRadScaleInc="6329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38399-EB8A-48AA-BB5F-033A201A780A}" type="pres">
      <dgm:prSet presAssocID="{8897BBB3-44A5-4E16-B783-A6291312702A}" presName="Name9" presStyleLbl="parChTrans1D2" presStyleIdx="2" presStyleCnt="9"/>
      <dgm:spPr/>
      <dgm:t>
        <a:bodyPr/>
        <a:lstStyle/>
        <a:p>
          <a:endParaRPr lang="ru-RU"/>
        </a:p>
      </dgm:t>
    </dgm:pt>
    <dgm:pt modelId="{0F29B642-3B99-417E-B21E-76ED872A7509}" type="pres">
      <dgm:prSet presAssocID="{8897BBB3-44A5-4E16-B783-A6291312702A}" presName="connTx" presStyleLbl="parChTrans1D2" presStyleIdx="2" presStyleCnt="9"/>
      <dgm:spPr/>
      <dgm:t>
        <a:bodyPr/>
        <a:lstStyle/>
        <a:p>
          <a:endParaRPr lang="ru-RU"/>
        </a:p>
      </dgm:t>
    </dgm:pt>
    <dgm:pt modelId="{2054360B-5E04-4B7C-AE23-4E8CF756C1CC}" type="pres">
      <dgm:prSet presAssocID="{84E73F67-8259-49D4-9204-E1BE1C8A1680}" presName="node" presStyleLbl="node1" presStyleIdx="2" presStyleCnt="9" custScaleX="310854" custRadScaleRad="127181" custRadScaleInc="96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BFFED7-C035-4E83-BD6A-135532CA73B1}" type="pres">
      <dgm:prSet presAssocID="{20968EB5-07D4-4947-A46C-988313E73B3E}" presName="Name9" presStyleLbl="parChTrans1D2" presStyleIdx="3" presStyleCnt="9"/>
      <dgm:spPr/>
      <dgm:t>
        <a:bodyPr/>
        <a:lstStyle/>
        <a:p>
          <a:endParaRPr lang="ru-RU"/>
        </a:p>
      </dgm:t>
    </dgm:pt>
    <dgm:pt modelId="{4A7D3746-A729-465A-B9DD-DD44B3D0C9A5}" type="pres">
      <dgm:prSet presAssocID="{20968EB5-07D4-4947-A46C-988313E73B3E}" presName="connTx" presStyleLbl="parChTrans1D2" presStyleIdx="3" presStyleCnt="9"/>
      <dgm:spPr/>
      <dgm:t>
        <a:bodyPr/>
        <a:lstStyle/>
        <a:p>
          <a:endParaRPr lang="ru-RU"/>
        </a:p>
      </dgm:t>
    </dgm:pt>
    <dgm:pt modelId="{EC892E28-9932-448C-A68A-F8E0FB0A8078}" type="pres">
      <dgm:prSet presAssocID="{F83767FF-681D-4B6F-8832-DE469A4275AB}" presName="node" presStyleLbl="node1" presStyleIdx="3" presStyleCnt="9" custScaleX="262109" custRadScaleRad="102529" custRadScaleInc="-39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977F78-66C6-4446-8157-D1E863596700}" type="pres">
      <dgm:prSet presAssocID="{C0CFE5EB-AC25-4764-B792-FB7747DDC589}" presName="Name9" presStyleLbl="parChTrans1D2" presStyleIdx="4" presStyleCnt="9"/>
      <dgm:spPr/>
      <dgm:t>
        <a:bodyPr/>
        <a:lstStyle/>
        <a:p>
          <a:endParaRPr lang="ru-RU"/>
        </a:p>
      </dgm:t>
    </dgm:pt>
    <dgm:pt modelId="{FA6A4BE3-0D92-4AC5-BE8E-AC996AD71292}" type="pres">
      <dgm:prSet presAssocID="{C0CFE5EB-AC25-4764-B792-FB7747DDC589}" presName="connTx" presStyleLbl="parChTrans1D2" presStyleIdx="4" presStyleCnt="9"/>
      <dgm:spPr/>
      <dgm:t>
        <a:bodyPr/>
        <a:lstStyle/>
        <a:p>
          <a:endParaRPr lang="ru-RU"/>
        </a:p>
      </dgm:t>
    </dgm:pt>
    <dgm:pt modelId="{E8C2F350-AD25-4DFF-BB94-50C1AB503E46}" type="pres">
      <dgm:prSet presAssocID="{80DFBE54-1C1C-417E-955F-0A10E5A3C291}" presName="node" presStyleLbl="node1" presStyleIdx="4" presStyleCnt="9" custScaleX="245642" custRadScaleRad="105370" custRadScaleInc="-458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22E7BE-791E-4CAD-80F3-BF4874B9C04A}" type="pres">
      <dgm:prSet presAssocID="{97BDB9BE-65B7-4F99-BCEB-985632780327}" presName="Name9" presStyleLbl="parChTrans1D2" presStyleIdx="5" presStyleCnt="9"/>
      <dgm:spPr/>
      <dgm:t>
        <a:bodyPr/>
        <a:lstStyle/>
        <a:p>
          <a:endParaRPr lang="ru-RU"/>
        </a:p>
      </dgm:t>
    </dgm:pt>
    <dgm:pt modelId="{AC47F97F-589A-47C8-A7D7-3B6BE01023D6}" type="pres">
      <dgm:prSet presAssocID="{97BDB9BE-65B7-4F99-BCEB-985632780327}" presName="connTx" presStyleLbl="parChTrans1D2" presStyleIdx="5" presStyleCnt="9"/>
      <dgm:spPr/>
      <dgm:t>
        <a:bodyPr/>
        <a:lstStyle/>
        <a:p>
          <a:endParaRPr lang="ru-RU"/>
        </a:p>
      </dgm:t>
    </dgm:pt>
    <dgm:pt modelId="{EAC0066C-324E-4EF8-867D-54B2CFF7148B}" type="pres">
      <dgm:prSet presAssocID="{E62CE416-8A3F-42A7-A0F5-0E525F27AAC5}" presName="node" presStyleLbl="node1" presStyleIdx="5" presStyleCnt="9" custScaleX="115393" custScaleY="60914" custRadScaleRad="98264" custRadScaleInc="378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FF876-1F79-4D14-81B1-22E9735D70FA}" type="pres">
      <dgm:prSet presAssocID="{9401AB2D-F496-40FD-BC79-2D389B95B4A5}" presName="Name9" presStyleLbl="parChTrans1D2" presStyleIdx="6" presStyleCnt="9"/>
      <dgm:spPr/>
      <dgm:t>
        <a:bodyPr/>
        <a:lstStyle/>
        <a:p>
          <a:endParaRPr lang="ru-RU"/>
        </a:p>
      </dgm:t>
    </dgm:pt>
    <dgm:pt modelId="{661DCE5C-B2E2-4837-8785-5764F9C8B759}" type="pres">
      <dgm:prSet presAssocID="{9401AB2D-F496-40FD-BC79-2D389B95B4A5}" presName="connTx" presStyleLbl="parChTrans1D2" presStyleIdx="6" presStyleCnt="9"/>
      <dgm:spPr/>
      <dgm:t>
        <a:bodyPr/>
        <a:lstStyle/>
        <a:p>
          <a:endParaRPr lang="ru-RU"/>
        </a:p>
      </dgm:t>
    </dgm:pt>
    <dgm:pt modelId="{FB37527F-6EAD-4CF6-BD61-4087C108C76D}" type="pres">
      <dgm:prSet presAssocID="{B32C014D-5562-413A-92AA-589EC60FA7B3}" presName="node" presStyleLbl="node1" presStyleIdx="6" presStyleCnt="9" custScaleX="206299" custRadScaleRad="103546" custRadScaleInc="163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FFE642-0AEC-4BC5-BE99-03AD8C8335EF}" type="pres">
      <dgm:prSet presAssocID="{FED87B1C-2EAF-4628-86FD-1C5AD02D9859}" presName="Name9" presStyleLbl="parChTrans1D2" presStyleIdx="7" presStyleCnt="9"/>
      <dgm:spPr/>
      <dgm:t>
        <a:bodyPr/>
        <a:lstStyle/>
        <a:p>
          <a:endParaRPr lang="ru-RU"/>
        </a:p>
      </dgm:t>
    </dgm:pt>
    <dgm:pt modelId="{9D570F19-BD59-46E1-9126-ACB66A5387D0}" type="pres">
      <dgm:prSet presAssocID="{FED87B1C-2EAF-4628-86FD-1C5AD02D9859}" presName="connTx" presStyleLbl="parChTrans1D2" presStyleIdx="7" presStyleCnt="9"/>
      <dgm:spPr/>
      <dgm:t>
        <a:bodyPr/>
        <a:lstStyle/>
        <a:p>
          <a:endParaRPr lang="ru-RU"/>
        </a:p>
      </dgm:t>
    </dgm:pt>
    <dgm:pt modelId="{B2A5A105-95E4-49CB-B604-6EB5F2909A30}" type="pres">
      <dgm:prSet presAssocID="{832BF043-726A-46C0-BB72-A4916EF24A6F}" presName="node" presStyleLbl="node1" presStyleIdx="7" presStyleCnt="9" custScaleX="21646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C7B9CE-F7CC-439D-B5FC-4CDC2BE22CD6}" type="pres">
      <dgm:prSet presAssocID="{2C687BD2-34DB-4B79-BD42-DB0C8E6AA37B}" presName="Name9" presStyleLbl="parChTrans1D2" presStyleIdx="8" presStyleCnt="9"/>
      <dgm:spPr/>
      <dgm:t>
        <a:bodyPr/>
        <a:lstStyle/>
        <a:p>
          <a:endParaRPr lang="ru-RU"/>
        </a:p>
      </dgm:t>
    </dgm:pt>
    <dgm:pt modelId="{1F7956D2-C389-4AEC-B6C3-46680A6B80FA}" type="pres">
      <dgm:prSet presAssocID="{2C687BD2-34DB-4B79-BD42-DB0C8E6AA37B}" presName="connTx" presStyleLbl="parChTrans1D2" presStyleIdx="8" presStyleCnt="9"/>
      <dgm:spPr/>
      <dgm:t>
        <a:bodyPr/>
        <a:lstStyle/>
        <a:p>
          <a:endParaRPr lang="ru-RU"/>
        </a:p>
      </dgm:t>
    </dgm:pt>
    <dgm:pt modelId="{7258CD67-1E23-4AC0-B407-A82D6643BCDD}" type="pres">
      <dgm:prSet presAssocID="{37EA01FC-9CAE-4E77-8FB3-88F0FD493D47}" presName="node" presStyleLbl="node1" presStyleIdx="8" presStyleCnt="9" custScaleX="247066" custRadScaleRad="121013" custRadScaleInc="-536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373ED0-6B37-41B8-B64A-71A5B31DAB74}" srcId="{1C8A7434-DC29-4968-B4BB-2DCD2E5F15A4}" destId="{A944468F-7E43-49DB-8377-55408B6B81E3}" srcOrd="0" destOrd="0" parTransId="{E601BD45-29A8-4519-9775-3CB12F18D144}" sibTransId="{0B4F6BB1-E09C-4200-8468-4106E295C57F}"/>
    <dgm:cxn modelId="{E1CF3069-0A57-499F-A05B-29D85F88C524}" type="presOf" srcId="{C0CFE5EB-AC25-4764-B792-FB7747DDC589}" destId="{FA6A4BE3-0D92-4AC5-BE8E-AC996AD71292}" srcOrd="1" destOrd="0" presId="urn:microsoft.com/office/officeart/2005/8/layout/radial1"/>
    <dgm:cxn modelId="{3B37356A-16E2-48A9-A420-42048EDE2118}" srcId="{1C8A7434-DC29-4968-B4BB-2DCD2E5F15A4}" destId="{F83767FF-681D-4B6F-8832-DE469A4275AB}" srcOrd="3" destOrd="0" parTransId="{20968EB5-07D4-4947-A46C-988313E73B3E}" sibTransId="{29860789-9B0B-4478-B487-24213F6F041D}"/>
    <dgm:cxn modelId="{CCF2D0E8-F830-4D47-B4DA-07A84BDEF472}" type="presOf" srcId="{E62CE416-8A3F-42A7-A0F5-0E525F27AAC5}" destId="{EAC0066C-324E-4EF8-867D-54B2CFF7148B}" srcOrd="0" destOrd="0" presId="urn:microsoft.com/office/officeart/2005/8/layout/radial1"/>
    <dgm:cxn modelId="{71EFB28A-DDFB-4C7F-8DEA-75FB2A9D9234}" type="presOf" srcId="{9401AB2D-F496-40FD-BC79-2D389B95B4A5}" destId="{661DCE5C-B2E2-4837-8785-5764F9C8B759}" srcOrd="1" destOrd="0" presId="urn:microsoft.com/office/officeart/2005/8/layout/radial1"/>
    <dgm:cxn modelId="{9EF209F4-4D14-4B00-A9C0-4FD46AFD979A}" srcId="{1C8A7434-DC29-4968-B4BB-2DCD2E5F15A4}" destId="{37EA01FC-9CAE-4E77-8FB3-88F0FD493D47}" srcOrd="8" destOrd="0" parTransId="{2C687BD2-34DB-4B79-BD42-DB0C8E6AA37B}" sibTransId="{083FC595-C59D-4E14-A3AF-618F2E6665F5}"/>
    <dgm:cxn modelId="{87F200BE-4C44-4CB9-982F-CA94ABCE5613}" type="presOf" srcId="{9401AB2D-F496-40FD-BC79-2D389B95B4A5}" destId="{F45FF876-1F79-4D14-81B1-22E9735D70FA}" srcOrd="0" destOrd="0" presId="urn:microsoft.com/office/officeart/2005/8/layout/radial1"/>
    <dgm:cxn modelId="{FF5D3E1D-7ECC-4F25-99A9-CE6D07026F2F}" srcId="{1C8A7434-DC29-4968-B4BB-2DCD2E5F15A4}" destId="{832BF043-726A-46C0-BB72-A4916EF24A6F}" srcOrd="7" destOrd="0" parTransId="{FED87B1C-2EAF-4628-86FD-1C5AD02D9859}" sibTransId="{4D3D2E49-2A83-43FC-81F7-938BBF12A3A7}"/>
    <dgm:cxn modelId="{4669F5E8-E0A0-4562-B257-A4D317627F7F}" srcId="{1C8A7434-DC29-4968-B4BB-2DCD2E5F15A4}" destId="{B32C014D-5562-413A-92AA-589EC60FA7B3}" srcOrd="6" destOrd="0" parTransId="{9401AB2D-F496-40FD-BC79-2D389B95B4A5}" sibTransId="{E8653DEF-21C8-407D-9712-E676A49225ED}"/>
    <dgm:cxn modelId="{5BB1D06A-4357-42D2-9E63-3536029DD2ED}" type="presOf" srcId="{1C8A7434-DC29-4968-B4BB-2DCD2E5F15A4}" destId="{8D5D63A3-1857-4DFC-9528-CD9004435502}" srcOrd="0" destOrd="0" presId="urn:microsoft.com/office/officeart/2005/8/layout/radial1"/>
    <dgm:cxn modelId="{30F31D11-F636-418C-A92B-C21B2AFF7BDB}" type="presOf" srcId="{BBF63EE4-C85D-4627-B047-E37015B9B31D}" destId="{AC763787-ECD7-43F7-831B-92830933C38B}" srcOrd="0" destOrd="0" presId="urn:microsoft.com/office/officeart/2005/8/layout/radial1"/>
    <dgm:cxn modelId="{5F4C7C1B-FCC2-490E-B478-986DD7A6521D}" type="presOf" srcId="{E601BD45-29A8-4519-9775-3CB12F18D144}" destId="{E70C0971-599E-43F2-95B6-E13487C3A108}" srcOrd="0" destOrd="0" presId="urn:microsoft.com/office/officeart/2005/8/layout/radial1"/>
    <dgm:cxn modelId="{C1C07B04-CF23-4E95-B38F-542A841507E5}" srcId="{1C8A7434-DC29-4968-B4BB-2DCD2E5F15A4}" destId="{84E73F67-8259-49D4-9204-E1BE1C8A1680}" srcOrd="2" destOrd="0" parTransId="{8897BBB3-44A5-4E16-B783-A6291312702A}" sibTransId="{DB85C872-3DDC-478C-ACC4-227937AED7A6}"/>
    <dgm:cxn modelId="{49D2BF99-D9E1-46B6-A0C8-6FB19913E904}" type="presOf" srcId="{80DFBE54-1C1C-417E-955F-0A10E5A3C291}" destId="{E8C2F350-AD25-4DFF-BB94-50C1AB503E46}" srcOrd="0" destOrd="0" presId="urn:microsoft.com/office/officeart/2005/8/layout/radial1"/>
    <dgm:cxn modelId="{C7EECF62-D002-4EF3-97F9-308B16BCEFAF}" type="presOf" srcId="{B32C014D-5562-413A-92AA-589EC60FA7B3}" destId="{FB37527F-6EAD-4CF6-BD61-4087C108C76D}" srcOrd="0" destOrd="0" presId="urn:microsoft.com/office/officeart/2005/8/layout/radial1"/>
    <dgm:cxn modelId="{55C067F5-83CA-4DF5-8FBC-4087FC752BE4}" type="presOf" srcId="{37EA01FC-9CAE-4E77-8FB3-88F0FD493D47}" destId="{7258CD67-1E23-4AC0-B407-A82D6643BCDD}" srcOrd="0" destOrd="0" presId="urn:microsoft.com/office/officeart/2005/8/layout/radial1"/>
    <dgm:cxn modelId="{1F761C50-3C14-4E50-89E2-58CE940520DE}" type="presOf" srcId="{F83767FF-681D-4B6F-8832-DE469A4275AB}" destId="{EC892E28-9932-448C-A68A-F8E0FB0A8078}" srcOrd="0" destOrd="0" presId="urn:microsoft.com/office/officeart/2005/8/layout/radial1"/>
    <dgm:cxn modelId="{448E7D99-B13E-472A-8379-8ACE6EDFB4AF}" type="presOf" srcId="{20968EB5-07D4-4947-A46C-988313E73B3E}" destId="{1BBFFED7-C035-4E83-BD6A-135532CA73B1}" srcOrd="0" destOrd="0" presId="urn:microsoft.com/office/officeart/2005/8/layout/radial1"/>
    <dgm:cxn modelId="{6F89CABA-45E6-447C-8F69-F811DB6CC064}" type="presOf" srcId="{97BDB9BE-65B7-4F99-BCEB-985632780327}" destId="{0222E7BE-791E-4CAD-80F3-BF4874B9C04A}" srcOrd="0" destOrd="0" presId="urn:microsoft.com/office/officeart/2005/8/layout/radial1"/>
    <dgm:cxn modelId="{C2F40763-9161-411C-80ED-6371E47A2659}" type="presOf" srcId="{20968EB5-07D4-4947-A46C-988313E73B3E}" destId="{4A7D3746-A729-465A-B9DD-DD44B3D0C9A5}" srcOrd="1" destOrd="0" presId="urn:microsoft.com/office/officeart/2005/8/layout/radial1"/>
    <dgm:cxn modelId="{84A968F9-08C1-43B8-923C-F92E11206D0E}" type="presOf" srcId="{97BDB9BE-65B7-4F99-BCEB-985632780327}" destId="{AC47F97F-589A-47C8-A7D7-3B6BE01023D6}" srcOrd="1" destOrd="0" presId="urn:microsoft.com/office/officeart/2005/8/layout/radial1"/>
    <dgm:cxn modelId="{802BCC26-2891-436C-9CBD-23CEB22778C9}" type="presOf" srcId="{A944468F-7E43-49DB-8377-55408B6B81E3}" destId="{E8BEA4A7-7E8D-4B53-896F-CEE554594BE5}" srcOrd="0" destOrd="0" presId="urn:microsoft.com/office/officeart/2005/8/layout/radial1"/>
    <dgm:cxn modelId="{1AA1E8CF-DFF2-4427-9066-8E3AE9963A64}" type="presOf" srcId="{C0CFE5EB-AC25-4764-B792-FB7747DDC589}" destId="{E3977F78-66C6-4446-8157-D1E863596700}" srcOrd="0" destOrd="0" presId="urn:microsoft.com/office/officeart/2005/8/layout/radial1"/>
    <dgm:cxn modelId="{01EC3CF4-BD26-4D66-A21C-54E3F4FC8899}" srcId="{BBF63EE4-C85D-4627-B047-E37015B9B31D}" destId="{1C8A7434-DC29-4968-B4BB-2DCD2E5F15A4}" srcOrd="0" destOrd="0" parTransId="{DB341DDC-0331-4315-839B-5A5ED377602E}" sibTransId="{F2A64DD8-2B5A-4D94-B01B-ED7D16FA4784}"/>
    <dgm:cxn modelId="{C1687079-FA98-4E06-9C11-1CFCC866823F}" type="presOf" srcId="{72E2E9EE-D4B1-4F60-8EF8-139AE80BEB5E}" destId="{081E19F5-2608-422A-8F4E-3AEF2D8153FA}" srcOrd="1" destOrd="0" presId="urn:microsoft.com/office/officeart/2005/8/layout/radial1"/>
    <dgm:cxn modelId="{54C0CC5D-E4EC-49E4-93B4-33417BCE9175}" type="presOf" srcId="{E601BD45-29A8-4519-9775-3CB12F18D144}" destId="{DA9D4D55-C4D6-4407-AFAA-1B50A5AA41D0}" srcOrd="1" destOrd="0" presId="urn:microsoft.com/office/officeart/2005/8/layout/radial1"/>
    <dgm:cxn modelId="{FF8EA3B9-443D-4D4B-B8DF-09C5693F6DFE}" srcId="{1C8A7434-DC29-4968-B4BB-2DCD2E5F15A4}" destId="{E62CE416-8A3F-42A7-A0F5-0E525F27AAC5}" srcOrd="5" destOrd="0" parTransId="{97BDB9BE-65B7-4F99-BCEB-985632780327}" sibTransId="{76362E62-209F-405E-9A54-B76C470F6A91}"/>
    <dgm:cxn modelId="{817B1370-FBA7-42F4-9488-9808B8B579F9}" type="presOf" srcId="{2C687BD2-34DB-4B79-BD42-DB0C8E6AA37B}" destId="{1F7956D2-C389-4AEC-B6C3-46680A6B80FA}" srcOrd="1" destOrd="0" presId="urn:microsoft.com/office/officeart/2005/8/layout/radial1"/>
    <dgm:cxn modelId="{48C16907-DEC7-46A8-9980-060097011E54}" type="presOf" srcId="{FED87B1C-2EAF-4628-86FD-1C5AD02D9859}" destId="{9D570F19-BD59-46E1-9126-ACB66A5387D0}" srcOrd="1" destOrd="0" presId="urn:microsoft.com/office/officeart/2005/8/layout/radial1"/>
    <dgm:cxn modelId="{1FA6A688-EFB4-466F-B901-3300933E062A}" type="presOf" srcId="{72E2E9EE-D4B1-4F60-8EF8-139AE80BEB5E}" destId="{63C7C64D-058E-48CA-AD2F-A0E73D760F3A}" srcOrd="0" destOrd="0" presId="urn:microsoft.com/office/officeart/2005/8/layout/radial1"/>
    <dgm:cxn modelId="{C734B490-1C64-465E-9882-0B0F4126EA27}" type="presOf" srcId="{FED87B1C-2EAF-4628-86FD-1C5AD02D9859}" destId="{60FFE642-0AEC-4BC5-BE99-03AD8C8335EF}" srcOrd="0" destOrd="0" presId="urn:microsoft.com/office/officeart/2005/8/layout/radial1"/>
    <dgm:cxn modelId="{B63E13D6-7A12-4A60-A418-B59E20CF32D6}" type="presOf" srcId="{2C687BD2-34DB-4B79-BD42-DB0C8E6AA37B}" destId="{B6C7B9CE-F7CC-439D-B5FC-4CDC2BE22CD6}" srcOrd="0" destOrd="0" presId="urn:microsoft.com/office/officeart/2005/8/layout/radial1"/>
    <dgm:cxn modelId="{6169389E-1B80-4012-B5BA-C5156189A9A4}" type="presOf" srcId="{8897BBB3-44A5-4E16-B783-A6291312702A}" destId="{E3938399-EB8A-48AA-BB5F-033A201A780A}" srcOrd="0" destOrd="0" presId="urn:microsoft.com/office/officeart/2005/8/layout/radial1"/>
    <dgm:cxn modelId="{1153662F-FE2E-40F0-B4BE-EB051AD98ED2}" srcId="{1C8A7434-DC29-4968-B4BB-2DCD2E5F15A4}" destId="{80DFBE54-1C1C-417E-955F-0A10E5A3C291}" srcOrd="4" destOrd="0" parTransId="{C0CFE5EB-AC25-4764-B792-FB7747DDC589}" sibTransId="{487A44D1-73EF-48E2-A0ED-7E74081B68B9}"/>
    <dgm:cxn modelId="{BC6247E1-6A43-4913-AC7E-836EF9B8D918}" type="presOf" srcId="{8897BBB3-44A5-4E16-B783-A6291312702A}" destId="{0F29B642-3B99-417E-B21E-76ED872A7509}" srcOrd="1" destOrd="0" presId="urn:microsoft.com/office/officeart/2005/8/layout/radial1"/>
    <dgm:cxn modelId="{C6949E11-F9CF-4A58-A66B-4C0E2CE49C30}" type="presOf" srcId="{C1D35785-4A11-4E7A-B8DD-973AFBA1D6BC}" destId="{1416DDFB-B304-43A4-94CE-7A1AA18F2ECF}" srcOrd="0" destOrd="0" presId="urn:microsoft.com/office/officeart/2005/8/layout/radial1"/>
    <dgm:cxn modelId="{FC4C4317-4066-460B-BE7C-0BA60C98B88A}" srcId="{1C8A7434-DC29-4968-B4BB-2DCD2E5F15A4}" destId="{C1D35785-4A11-4E7A-B8DD-973AFBA1D6BC}" srcOrd="1" destOrd="0" parTransId="{72E2E9EE-D4B1-4F60-8EF8-139AE80BEB5E}" sibTransId="{ACF5A92D-3DF1-4585-9744-F117B2D67ED4}"/>
    <dgm:cxn modelId="{3767F250-BB89-4E43-BA29-2EF0134B665D}" type="presOf" srcId="{832BF043-726A-46C0-BB72-A4916EF24A6F}" destId="{B2A5A105-95E4-49CB-B604-6EB5F2909A30}" srcOrd="0" destOrd="0" presId="urn:microsoft.com/office/officeart/2005/8/layout/radial1"/>
    <dgm:cxn modelId="{FB877AA7-C03B-4242-8A24-130CE1DFFAF4}" type="presOf" srcId="{84E73F67-8259-49D4-9204-E1BE1C8A1680}" destId="{2054360B-5E04-4B7C-AE23-4E8CF756C1CC}" srcOrd="0" destOrd="0" presId="urn:microsoft.com/office/officeart/2005/8/layout/radial1"/>
    <dgm:cxn modelId="{7DC723EF-CAC8-4777-ACCD-A0EF329F595C}" type="presParOf" srcId="{AC763787-ECD7-43F7-831B-92830933C38B}" destId="{8D5D63A3-1857-4DFC-9528-CD9004435502}" srcOrd="0" destOrd="0" presId="urn:microsoft.com/office/officeart/2005/8/layout/radial1"/>
    <dgm:cxn modelId="{F39B29D2-25F9-4FD4-80AF-0AAD1ECCCECF}" type="presParOf" srcId="{AC763787-ECD7-43F7-831B-92830933C38B}" destId="{E70C0971-599E-43F2-95B6-E13487C3A108}" srcOrd="1" destOrd="0" presId="urn:microsoft.com/office/officeart/2005/8/layout/radial1"/>
    <dgm:cxn modelId="{1E8FEA2A-6E88-496E-AF60-8103FCE38F86}" type="presParOf" srcId="{E70C0971-599E-43F2-95B6-E13487C3A108}" destId="{DA9D4D55-C4D6-4407-AFAA-1B50A5AA41D0}" srcOrd="0" destOrd="0" presId="urn:microsoft.com/office/officeart/2005/8/layout/radial1"/>
    <dgm:cxn modelId="{7398E060-7D7E-4C30-B86F-7DDB08DC2BC2}" type="presParOf" srcId="{AC763787-ECD7-43F7-831B-92830933C38B}" destId="{E8BEA4A7-7E8D-4B53-896F-CEE554594BE5}" srcOrd="2" destOrd="0" presId="urn:microsoft.com/office/officeart/2005/8/layout/radial1"/>
    <dgm:cxn modelId="{9F342001-3DD9-4DDA-A743-4B6DB400F898}" type="presParOf" srcId="{AC763787-ECD7-43F7-831B-92830933C38B}" destId="{63C7C64D-058E-48CA-AD2F-A0E73D760F3A}" srcOrd="3" destOrd="0" presId="urn:microsoft.com/office/officeart/2005/8/layout/radial1"/>
    <dgm:cxn modelId="{B8E628EE-2C8A-491B-A297-0CE7B5190848}" type="presParOf" srcId="{63C7C64D-058E-48CA-AD2F-A0E73D760F3A}" destId="{081E19F5-2608-422A-8F4E-3AEF2D8153FA}" srcOrd="0" destOrd="0" presId="urn:microsoft.com/office/officeart/2005/8/layout/radial1"/>
    <dgm:cxn modelId="{DFF7D257-5C0F-4281-94FE-308C7B558C0A}" type="presParOf" srcId="{AC763787-ECD7-43F7-831B-92830933C38B}" destId="{1416DDFB-B304-43A4-94CE-7A1AA18F2ECF}" srcOrd="4" destOrd="0" presId="urn:microsoft.com/office/officeart/2005/8/layout/radial1"/>
    <dgm:cxn modelId="{D24B75DF-87B3-47F1-8194-27C3927ED828}" type="presParOf" srcId="{AC763787-ECD7-43F7-831B-92830933C38B}" destId="{E3938399-EB8A-48AA-BB5F-033A201A780A}" srcOrd="5" destOrd="0" presId="urn:microsoft.com/office/officeart/2005/8/layout/radial1"/>
    <dgm:cxn modelId="{B6C1F611-5126-4910-89AA-68BB9FCE6079}" type="presParOf" srcId="{E3938399-EB8A-48AA-BB5F-033A201A780A}" destId="{0F29B642-3B99-417E-B21E-76ED872A7509}" srcOrd="0" destOrd="0" presId="urn:microsoft.com/office/officeart/2005/8/layout/radial1"/>
    <dgm:cxn modelId="{047BF50C-57F9-4592-890A-1CC92D9F392A}" type="presParOf" srcId="{AC763787-ECD7-43F7-831B-92830933C38B}" destId="{2054360B-5E04-4B7C-AE23-4E8CF756C1CC}" srcOrd="6" destOrd="0" presId="urn:microsoft.com/office/officeart/2005/8/layout/radial1"/>
    <dgm:cxn modelId="{43401110-BD83-4973-8E32-67488D468934}" type="presParOf" srcId="{AC763787-ECD7-43F7-831B-92830933C38B}" destId="{1BBFFED7-C035-4E83-BD6A-135532CA73B1}" srcOrd="7" destOrd="0" presId="urn:microsoft.com/office/officeart/2005/8/layout/radial1"/>
    <dgm:cxn modelId="{E69CE341-403A-463C-9B1B-67D09CAE3F8F}" type="presParOf" srcId="{1BBFFED7-C035-4E83-BD6A-135532CA73B1}" destId="{4A7D3746-A729-465A-B9DD-DD44B3D0C9A5}" srcOrd="0" destOrd="0" presId="urn:microsoft.com/office/officeart/2005/8/layout/radial1"/>
    <dgm:cxn modelId="{AE6AC2C6-9920-4215-90C1-5DECC3AE3DEB}" type="presParOf" srcId="{AC763787-ECD7-43F7-831B-92830933C38B}" destId="{EC892E28-9932-448C-A68A-F8E0FB0A8078}" srcOrd="8" destOrd="0" presId="urn:microsoft.com/office/officeart/2005/8/layout/radial1"/>
    <dgm:cxn modelId="{F0CBF3F1-EE0E-4A80-AD34-7BF7C2F9D0C0}" type="presParOf" srcId="{AC763787-ECD7-43F7-831B-92830933C38B}" destId="{E3977F78-66C6-4446-8157-D1E863596700}" srcOrd="9" destOrd="0" presId="urn:microsoft.com/office/officeart/2005/8/layout/radial1"/>
    <dgm:cxn modelId="{92BDC69F-4311-4C08-8F89-8673DF78466C}" type="presParOf" srcId="{E3977F78-66C6-4446-8157-D1E863596700}" destId="{FA6A4BE3-0D92-4AC5-BE8E-AC996AD71292}" srcOrd="0" destOrd="0" presId="urn:microsoft.com/office/officeart/2005/8/layout/radial1"/>
    <dgm:cxn modelId="{79EADE4F-3156-4B79-B6F5-B6F0E8706EF9}" type="presParOf" srcId="{AC763787-ECD7-43F7-831B-92830933C38B}" destId="{E8C2F350-AD25-4DFF-BB94-50C1AB503E46}" srcOrd="10" destOrd="0" presId="urn:microsoft.com/office/officeart/2005/8/layout/radial1"/>
    <dgm:cxn modelId="{086C5511-0C84-4768-91DC-0E86D69B5A4E}" type="presParOf" srcId="{AC763787-ECD7-43F7-831B-92830933C38B}" destId="{0222E7BE-791E-4CAD-80F3-BF4874B9C04A}" srcOrd="11" destOrd="0" presId="urn:microsoft.com/office/officeart/2005/8/layout/radial1"/>
    <dgm:cxn modelId="{3238C172-25E4-4B0A-B466-8BBD60984927}" type="presParOf" srcId="{0222E7BE-791E-4CAD-80F3-BF4874B9C04A}" destId="{AC47F97F-589A-47C8-A7D7-3B6BE01023D6}" srcOrd="0" destOrd="0" presId="urn:microsoft.com/office/officeart/2005/8/layout/radial1"/>
    <dgm:cxn modelId="{74714081-5E68-46B5-B0BE-0182DCF7E56B}" type="presParOf" srcId="{AC763787-ECD7-43F7-831B-92830933C38B}" destId="{EAC0066C-324E-4EF8-867D-54B2CFF7148B}" srcOrd="12" destOrd="0" presId="urn:microsoft.com/office/officeart/2005/8/layout/radial1"/>
    <dgm:cxn modelId="{20D0B18E-2722-41C2-A3BA-5BE157B04638}" type="presParOf" srcId="{AC763787-ECD7-43F7-831B-92830933C38B}" destId="{F45FF876-1F79-4D14-81B1-22E9735D70FA}" srcOrd="13" destOrd="0" presId="urn:microsoft.com/office/officeart/2005/8/layout/radial1"/>
    <dgm:cxn modelId="{39460E4B-3832-479A-8BD1-B4B070490C1D}" type="presParOf" srcId="{F45FF876-1F79-4D14-81B1-22E9735D70FA}" destId="{661DCE5C-B2E2-4837-8785-5764F9C8B759}" srcOrd="0" destOrd="0" presId="urn:microsoft.com/office/officeart/2005/8/layout/radial1"/>
    <dgm:cxn modelId="{D7920844-52D2-42A6-93B4-51FEDDCF09DC}" type="presParOf" srcId="{AC763787-ECD7-43F7-831B-92830933C38B}" destId="{FB37527F-6EAD-4CF6-BD61-4087C108C76D}" srcOrd="14" destOrd="0" presId="urn:microsoft.com/office/officeart/2005/8/layout/radial1"/>
    <dgm:cxn modelId="{0CA3BB71-6888-4549-832D-28735F9B139F}" type="presParOf" srcId="{AC763787-ECD7-43F7-831B-92830933C38B}" destId="{60FFE642-0AEC-4BC5-BE99-03AD8C8335EF}" srcOrd="15" destOrd="0" presId="urn:microsoft.com/office/officeart/2005/8/layout/radial1"/>
    <dgm:cxn modelId="{0191535D-08B6-42D9-8BCB-CB7185A80D14}" type="presParOf" srcId="{60FFE642-0AEC-4BC5-BE99-03AD8C8335EF}" destId="{9D570F19-BD59-46E1-9126-ACB66A5387D0}" srcOrd="0" destOrd="0" presId="urn:microsoft.com/office/officeart/2005/8/layout/radial1"/>
    <dgm:cxn modelId="{F4F76013-9875-43E8-9573-C798A91A6EEF}" type="presParOf" srcId="{AC763787-ECD7-43F7-831B-92830933C38B}" destId="{B2A5A105-95E4-49CB-B604-6EB5F2909A30}" srcOrd="16" destOrd="0" presId="urn:microsoft.com/office/officeart/2005/8/layout/radial1"/>
    <dgm:cxn modelId="{02266F81-B74F-46D3-96B4-694E4B43CBCC}" type="presParOf" srcId="{AC763787-ECD7-43F7-831B-92830933C38B}" destId="{B6C7B9CE-F7CC-439D-B5FC-4CDC2BE22CD6}" srcOrd="17" destOrd="0" presId="urn:microsoft.com/office/officeart/2005/8/layout/radial1"/>
    <dgm:cxn modelId="{35B6E6A9-10D0-4914-A576-6D725B57BEC9}" type="presParOf" srcId="{B6C7B9CE-F7CC-439D-B5FC-4CDC2BE22CD6}" destId="{1F7956D2-C389-4AEC-B6C3-46680A6B80FA}" srcOrd="0" destOrd="0" presId="urn:microsoft.com/office/officeart/2005/8/layout/radial1"/>
    <dgm:cxn modelId="{3CF758AF-2B26-4427-9C75-BBEAAACB3719}" type="presParOf" srcId="{AC763787-ECD7-43F7-831B-92830933C38B}" destId="{7258CD67-1E23-4AC0-B407-A82D6643BCDD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D8466-39B8-4AD1-BFD9-49BD267DFE01}" type="datetimeFigureOut">
              <a:rPr lang="ru-RU" smtClean="0"/>
              <a:pPr/>
              <a:t>02.12.2025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83447-50FE-4CFF-B436-8702C523621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3776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03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02404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EED6691F-285F-4B52-8D29-F3CED5D0F961}" type="slidenum">
              <a:rPr lang="fr-FR" altLang="ru-RU" sz="1200"/>
              <a:pPr eaLnBrk="1" hangingPunct="1"/>
              <a:t>11</a:t>
            </a:fld>
            <a:endParaRPr lang="fr-FR" altLang="ru-RU" sz="1200"/>
          </a:p>
        </p:txBody>
      </p:sp>
    </p:spTree>
    <p:extLst>
      <p:ext uri="{BB962C8B-B14F-4D97-AF65-F5344CB8AC3E}">
        <p14:creationId xmlns:p14="http://schemas.microsoft.com/office/powerpoint/2010/main" val="24538976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745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14746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CFF1027-C4B2-4861-80A0-AE3F776C0962}" type="slidenum">
              <a:rPr lang="fr-FR" altLang="ru-RU" sz="1200"/>
              <a:pPr eaLnBrk="1" hangingPunct="1"/>
              <a:t>12</a:t>
            </a:fld>
            <a:endParaRPr lang="fr-FR" altLang="ru-RU" sz="1200"/>
          </a:p>
        </p:txBody>
      </p:sp>
    </p:spTree>
    <p:extLst>
      <p:ext uri="{BB962C8B-B14F-4D97-AF65-F5344CB8AC3E}">
        <p14:creationId xmlns:p14="http://schemas.microsoft.com/office/powerpoint/2010/main" val="1323012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12/2/2025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ru.wikipedia.org/wiki/%D0%9F%D0%B8%D1%82%D0%B5%D1%80_%D0%94%D1%80%D1%83%D0%BA%D0%B5%D1%80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4%D0%B5%D0%BB%D0%BE%D0%B2%D0%B0%D1%8F_%D0%B8%D0%B3%D1%80%D0%B0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5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81200" y="381000"/>
            <a:ext cx="6172200" cy="189436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67000" y="2286000"/>
            <a:ext cx="6172200" cy="1371600"/>
          </a:xfrm>
        </p:spPr>
        <p:txBody>
          <a:bodyPr>
            <a:noAutofit/>
          </a:bodyPr>
          <a:lstStyle/>
          <a:p>
            <a:r>
              <a:rPr lang="ru-RU" sz="4800" dirty="0" smtClean="0">
                <a:solidFill>
                  <a:schemeClr val="tx1"/>
                </a:solidFill>
              </a:rPr>
              <a:t>Оценка персонала </a:t>
            </a:r>
            <a:endParaRPr lang="ru-RU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Оценочное собеседование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– это беседа оцениваемого (сотрудника или кандидата на работу) с оценщиком, (например, сотрудником службы персонала, непосредственным руководителем) или со специальной оценочной комиссией.</a:t>
            </a: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628064"/>
            <a:ext cx="4305300" cy="3020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754" name="Rectangle 2050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848600" cy="457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Основные этапы собеседования</a:t>
            </a:r>
            <a:endParaRPr lang="fr-FR" sz="3200" b="1" dirty="0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28675" name="Rectangle 2051" descr="Grand damier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pattFill prst="lgCheck">
            <a:fgClr>
              <a:srgbClr val="CC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8676" name="Rectangle 2052"/>
          <p:cNvSpPr>
            <a:spLocks noChangeArrowheads="1"/>
          </p:cNvSpPr>
          <p:nvPr/>
        </p:nvSpPr>
        <p:spPr bwMode="auto">
          <a:xfrm>
            <a:off x="0" y="0"/>
            <a:ext cx="914400" cy="45720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fr-FR" altLang="ru-RU" b="1">
                <a:solidFill>
                  <a:srgbClr val="FFFFFF"/>
                </a:solidFill>
                <a:latin typeface="Verdana" panose="020B0604030504040204" pitchFamily="34" charset="0"/>
              </a:rPr>
              <a:t>SL</a:t>
            </a:r>
            <a:r>
              <a:rPr lang="fr-FR" altLang="ru-RU" b="1">
                <a:solidFill>
                  <a:srgbClr val="FF0000"/>
                </a:solidFill>
                <a:latin typeface="Verdana" panose="020B0604030504040204" pitchFamily="34" charset="0"/>
              </a:rPr>
              <a:t>C</a:t>
            </a:r>
            <a:endParaRPr lang="fr-FR" altLang="ru-RU" sz="1200">
              <a:latin typeface="Arial" panose="020B0604020202020204" pitchFamily="34" charset="0"/>
            </a:endParaRPr>
          </a:p>
        </p:txBody>
      </p:sp>
      <p:sp>
        <p:nvSpPr>
          <p:cNvPr id="586757" name="Rectangle 2053"/>
          <p:cNvSpPr>
            <a:spLocks noChangeArrowheads="1"/>
          </p:cNvSpPr>
          <p:nvPr/>
        </p:nvSpPr>
        <p:spPr bwMode="auto">
          <a:xfrm>
            <a:off x="357188" y="1428750"/>
            <a:ext cx="8786812" cy="178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 typeface="Wingdings 3" panose="05040102010807070707" pitchFamily="18" charset="2"/>
              <a:buNone/>
            </a:pPr>
            <a:r>
              <a:rPr lang="fr-FR" altLang="ru-RU" b="1" dirty="0">
                <a:solidFill>
                  <a:srgbClr val="CC0000"/>
                </a:solidFill>
                <a:latin typeface="Arial" panose="020B0604020202020204" pitchFamily="34" charset="0"/>
              </a:rPr>
              <a:t>1.</a:t>
            </a:r>
            <a:r>
              <a:rPr lang="ru-RU" altLang="ru-RU" b="1" dirty="0">
                <a:solidFill>
                  <a:srgbClr val="CC0000"/>
                </a:solidFill>
                <a:latin typeface="Arial" panose="020B0604020202020204" pitchFamily="34" charset="0"/>
              </a:rPr>
              <a:t>Оценка прошлого года</a:t>
            </a:r>
            <a:endParaRPr lang="fr-FR" altLang="ru-RU" b="1" dirty="0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 dirty="0">
                <a:latin typeface="Arial" panose="020B0604020202020204" pitchFamily="34" charset="0"/>
              </a:rPr>
              <a:t>1. </a:t>
            </a:r>
            <a:r>
              <a:rPr lang="ru-RU" altLang="ru-RU" sz="2000" dirty="0">
                <a:latin typeface="Arial" panose="020B0604020202020204" pitchFamily="34" charset="0"/>
              </a:rPr>
              <a:t>Функции и обязанности: изменения </a:t>
            </a:r>
            <a:r>
              <a:rPr lang="fr-FR" altLang="ru-RU" sz="2000" dirty="0">
                <a:latin typeface="Arial" panose="020B0604020202020204" pitchFamily="34" charset="0"/>
              </a:rPr>
              <a:t>(</a:t>
            </a:r>
            <a:r>
              <a:rPr lang="ru-RU" altLang="ru-RU" sz="2000" dirty="0">
                <a:latin typeface="Arial" panose="020B0604020202020204" pitchFamily="34" charset="0"/>
              </a:rPr>
              <a:t>какие</a:t>
            </a:r>
            <a:r>
              <a:rPr lang="fr-FR" altLang="ru-RU" sz="2000" dirty="0">
                <a:latin typeface="Arial" panose="020B0604020202020204" pitchFamily="34" charset="0"/>
              </a:rPr>
              <a:t>?</a:t>
            </a:r>
            <a:r>
              <a:rPr lang="ru-RU" altLang="ru-RU" sz="2000" dirty="0">
                <a:latin typeface="Arial" panose="020B0604020202020204" pitchFamily="34" charset="0"/>
              </a:rPr>
              <a:t> причины</a:t>
            </a:r>
            <a:r>
              <a:rPr lang="fr-FR" altLang="ru-RU" sz="2000" dirty="0">
                <a:latin typeface="Arial" panose="020B0604020202020204" pitchFamily="34" charset="0"/>
              </a:rPr>
              <a:t>?)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 </a:t>
            </a: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2. 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Реализация целей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: 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достигнуты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, 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не достигнуты 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(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почему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?)</a:t>
            </a: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3. 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Комментарии по 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«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отношению к работе</a:t>
            </a: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» </a:t>
            </a: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4. </a:t>
            </a:r>
            <a:r>
              <a:rPr lang="ru-RU" altLang="ru-RU" sz="2000" dirty="0">
                <a:latin typeface="Arial" panose="020B0604020202020204" pitchFamily="34" charset="0"/>
                <a:sym typeface="Wingdings 3" panose="05040102010807070707" pitchFamily="18" charset="2"/>
              </a:rPr>
              <a:t>Итоги результативности работы </a:t>
            </a:r>
            <a:r>
              <a:rPr lang="fr-FR" altLang="ru-RU" dirty="0">
                <a:latin typeface="Arial" panose="020B0604020202020204" pitchFamily="34" charset="0"/>
                <a:sym typeface="Wingdings 3" panose="05040102010807070707" pitchFamily="18" charset="2"/>
              </a:rPr>
              <a:t>(+ / -)</a:t>
            </a:r>
            <a:endParaRPr lang="fr-FR" altLang="ru-RU" b="1" dirty="0">
              <a:solidFill>
                <a:srgbClr val="CC0000"/>
              </a:solidFill>
              <a:latin typeface="Arial" panose="020B0604020202020204" pitchFamily="34" charset="0"/>
            </a:endParaRPr>
          </a:p>
        </p:txBody>
      </p:sp>
      <p:sp>
        <p:nvSpPr>
          <p:cNvPr id="586758" name="Rectangle 2054"/>
          <p:cNvSpPr>
            <a:spLocks noChangeArrowheads="1"/>
          </p:cNvSpPr>
          <p:nvPr/>
        </p:nvSpPr>
        <p:spPr bwMode="auto">
          <a:xfrm>
            <a:off x="381000" y="3124200"/>
            <a:ext cx="80772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 3" panose="05040102010807070707" pitchFamily="18" charset="2"/>
              <a:buNone/>
            </a:pPr>
            <a:r>
              <a:rPr lang="fr-FR" altLang="ru-RU" b="1">
                <a:solidFill>
                  <a:srgbClr val="CC0000"/>
                </a:solidFill>
                <a:latin typeface="Arial" panose="020B0604020202020204" pitchFamily="34" charset="0"/>
              </a:rPr>
              <a:t>2. </a:t>
            </a:r>
            <a:r>
              <a:rPr lang="ru-RU" altLang="ru-RU" b="1">
                <a:solidFill>
                  <a:srgbClr val="CC0000"/>
                </a:solidFill>
                <a:latin typeface="Arial" panose="020B0604020202020204" pitchFamily="34" charset="0"/>
              </a:rPr>
              <a:t>Планирование на ближайший год</a:t>
            </a:r>
            <a:endParaRPr lang="fr-FR" altLang="ru-RU" b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 5.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Цели и план действий</a:t>
            </a:r>
            <a:endParaRPr lang="fr-FR" altLang="ru-RU" sz="2000">
              <a:latin typeface="Arial" panose="020B0604020202020204" pitchFamily="34" charset="0"/>
              <a:sym typeface="Wingdings 3" panose="05040102010807070707" pitchFamily="18" charset="2"/>
            </a:endParaRP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 6.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Критерии оценки результатов</a:t>
            </a:r>
            <a:endParaRPr lang="fr-FR" altLang="ru-RU" sz="2000">
              <a:latin typeface="Arial" panose="020B0604020202020204" pitchFamily="34" charset="0"/>
              <a:sym typeface="Wingdings 3" panose="05040102010807070707" pitchFamily="18" charset="2"/>
            </a:endParaRP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 7.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Профподготовка</a:t>
            </a: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(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коррективы</a:t>
            </a: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,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улучшение</a:t>
            </a: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)</a:t>
            </a:r>
          </a:p>
        </p:txBody>
      </p:sp>
      <p:sp>
        <p:nvSpPr>
          <p:cNvPr id="586759" name="Rectangle 2055"/>
          <p:cNvSpPr>
            <a:spLocks noChangeArrowheads="1"/>
          </p:cNvSpPr>
          <p:nvPr/>
        </p:nvSpPr>
        <p:spPr bwMode="auto">
          <a:xfrm>
            <a:off x="381000" y="46482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 typeface="Wingdings 3" panose="05040102010807070707" pitchFamily="18" charset="2"/>
              <a:buNone/>
            </a:pPr>
            <a:r>
              <a:rPr lang="fr-FR" altLang="ru-RU" b="1">
                <a:solidFill>
                  <a:srgbClr val="CC0000"/>
                </a:solidFill>
                <a:latin typeface="Arial" panose="020B0604020202020204" pitchFamily="34" charset="0"/>
              </a:rPr>
              <a:t>3. </a:t>
            </a:r>
            <a:r>
              <a:rPr lang="ru-RU" altLang="ru-RU" b="1">
                <a:solidFill>
                  <a:srgbClr val="CC0000"/>
                </a:solidFill>
                <a:latin typeface="Arial" panose="020B0604020202020204" pitchFamily="34" charset="0"/>
              </a:rPr>
              <a:t>Профессиональные перспективы</a:t>
            </a:r>
            <a:endParaRPr lang="fr-FR" altLang="ru-RU" b="1">
              <a:solidFill>
                <a:srgbClr val="CC0000"/>
              </a:solidFill>
              <a:latin typeface="Arial" panose="020B0604020202020204" pitchFamily="34" charset="0"/>
            </a:endParaRP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 8.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План профессионального развития</a:t>
            </a:r>
            <a:endParaRPr lang="fr-FR" altLang="ru-RU" sz="2000">
              <a:latin typeface="Arial" panose="020B0604020202020204" pitchFamily="34" charset="0"/>
              <a:sym typeface="Wingdings 3" panose="05040102010807070707" pitchFamily="18" charset="2"/>
            </a:endParaRPr>
          </a:p>
          <a:p>
            <a:pPr eaLnBrk="1" hangingPunct="1">
              <a:buFont typeface="Wingdings 3" panose="05040102010807070707" pitchFamily="18" charset="2"/>
              <a:buChar char="â"/>
            </a:pP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 9.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Консультации</a:t>
            </a: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и</a:t>
            </a:r>
            <a:r>
              <a:rPr lang="fr-FR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 </a:t>
            </a:r>
            <a:r>
              <a:rPr lang="ru-RU" altLang="ru-RU" sz="2000">
                <a:latin typeface="Arial" panose="020B0604020202020204" pitchFamily="34" charset="0"/>
                <a:sym typeface="Wingdings 3" panose="05040102010807070707" pitchFamily="18" charset="2"/>
              </a:rPr>
              <a:t>обучение</a:t>
            </a:r>
            <a:endParaRPr lang="fr-FR" altLang="ru-RU" sz="2000">
              <a:latin typeface="Arial" panose="020B0604020202020204" pitchFamily="34" charset="0"/>
              <a:sym typeface="Wingdings 3" panose="050401020108070707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32153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67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67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867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867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6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6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6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6757" grpId="0" autoUpdateAnimBg="0"/>
      <p:bldP spid="586758" grpId="0" autoUpdateAnimBg="0"/>
      <p:bldP spid="58675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04800"/>
            <a:ext cx="7543800" cy="457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3200" b="1" smtClean="0">
                <a:solidFill>
                  <a:srgbClr val="0000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Контроль после собеседования</a:t>
            </a:r>
            <a:endParaRPr lang="fr-FR" sz="3200" b="1" smtClean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73731" name="Rectangle 3" descr="Grand damier"/>
          <p:cNvSpPr>
            <a:spLocks noChangeArrowheads="1"/>
          </p:cNvSpPr>
          <p:nvPr/>
        </p:nvSpPr>
        <p:spPr bwMode="auto">
          <a:xfrm>
            <a:off x="0" y="0"/>
            <a:ext cx="228600" cy="6858000"/>
          </a:xfrm>
          <a:prstGeom prst="rect">
            <a:avLst/>
          </a:prstGeom>
          <a:pattFill prst="lgCheck">
            <a:fgClr>
              <a:srgbClr val="CC0000"/>
            </a:fgClr>
            <a:bgClr>
              <a:srgbClr val="FFFFFF"/>
            </a:bgClr>
          </a:patt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0" y="0"/>
            <a:ext cx="914400" cy="457200"/>
          </a:xfrm>
          <a:prstGeom prst="rect">
            <a:avLst/>
          </a:prstGeom>
          <a:solidFill>
            <a:srgbClr val="000066"/>
          </a:soli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fr-FR" altLang="ru-RU" b="1">
                <a:solidFill>
                  <a:srgbClr val="FFFFFF"/>
                </a:solidFill>
                <a:latin typeface="Verdana" panose="020B0604030504040204" pitchFamily="34" charset="0"/>
              </a:rPr>
              <a:t>SL</a:t>
            </a:r>
            <a:r>
              <a:rPr lang="fr-FR" altLang="ru-RU" b="1">
                <a:solidFill>
                  <a:srgbClr val="FF0000"/>
                </a:solidFill>
                <a:latin typeface="Verdana" panose="020B0604030504040204" pitchFamily="34" charset="0"/>
              </a:rPr>
              <a:t>C</a:t>
            </a:r>
            <a:endParaRPr lang="fr-FR" altLang="ru-RU" sz="1200">
              <a:latin typeface="Arial" panose="020B0604020202020204" pitchFamily="34" charset="0"/>
            </a:endParaRPr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457200" y="1219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ru-RU" altLang="ru-RU" sz="1800" b="1">
              <a:latin typeface="Arial" panose="020B0604020202020204" pitchFamily="34" charset="0"/>
            </a:endParaRPr>
          </a:p>
        </p:txBody>
      </p:sp>
      <p:sp>
        <p:nvSpPr>
          <p:cNvPr id="73734" name="Rectangle 7"/>
          <p:cNvSpPr>
            <a:spLocks noChangeArrowheads="1"/>
          </p:cNvSpPr>
          <p:nvPr/>
        </p:nvSpPr>
        <p:spPr bwMode="auto">
          <a:xfrm>
            <a:off x="533400" y="1066800"/>
            <a:ext cx="8001000" cy="990600"/>
          </a:xfrm>
          <a:prstGeom prst="rect">
            <a:avLst/>
          </a:prstGeom>
          <a:solidFill>
            <a:srgbClr val="FFF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/>
              <a:t>Как Вы собираетесь контролировать деятельность после </a:t>
            </a:r>
          </a:p>
          <a:p>
            <a:pPr algn="ctr" eaLnBrk="1" hangingPunct="1"/>
            <a:r>
              <a:rPr lang="ru-RU" altLang="ru-RU"/>
              <a:t>собеседования в течение следующего года</a:t>
            </a:r>
            <a:r>
              <a:rPr lang="fr-FR" altLang="ru-RU">
                <a:latin typeface="Arial" panose="020B0604020202020204" pitchFamily="34" charset="0"/>
              </a:rPr>
              <a:t>?</a:t>
            </a:r>
          </a:p>
        </p:txBody>
      </p:sp>
      <p:sp>
        <p:nvSpPr>
          <p:cNvPr id="73735" name="Rectangle 8"/>
          <p:cNvSpPr>
            <a:spLocks noChangeArrowheads="1"/>
          </p:cNvSpPr>
          <p:nvPr/>
        </p:nvSpPr>
        <p:spPr bwMode="auto">
          <a:xfrm>
            <a:off x="533400" y="2209800"/>
            <a:ext cx="39624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b="1">
                <a:latin typeface="Arial" panose="020B0604020202020204" pitchFamily="34" charset="0"/>
              </a:rPr>
              <a:t>Действия</a:t>
            </a:r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r>
              <a:rPr lang="fr-FR" altLang="ru-RU" b="1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73736" name="Rectangle 9"/>
          <p:cNvSpPr>
            <a:spLocks noChangeArrowheads="1"/>
          </p:cNvSpPr>
          <p:nvPr/>
        </p:nvSpPr>
        <p:spPr bwMode="auto">
          <a:xfrm>
            <a:off x="4572000" y="2209800"/>
            <a:ext cx="3962400" cy="3962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ru-RU" altLang="ru-RU" b="1">
                <a:latin typeface="Arial" panose="020B0604020202020204" pitchFamily="34" charset="0"/>
              </a:rPr>
              <a:t>Сроки</a:t>
            </a:r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  <a:p>
            <a:pPr algn="ctr" eaLnBrk="1" hangingPunct="1"/>
            <a:endParaRPr lang="fr-FR" altLang="ru-RU" b="1">
              <a:latin typeface="Arial" panose="020B0604020202020204" pitchFamily="34" charset="0"/>
            </a:endParaRPr>
          </a:p>
        </p:txBody>
      </p:sp>
      <p:sp>
        <p:nvSpPr>
          <p:cNvPr id="73737" name="Line 10"/>
          <p:cNvSpPr>
            <a:spLocks noChangeShapeType="1"/>
          </p:cNvSpPr>
          <p:nvPr/>
        </p:nvSpPr>
        <p:spPr bwMode="auto">
          <a:xfrm>
            <a:off x="533400" y="2819400"/>
            <a:ext cx="396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73738" name="Line 11"/>
          <p:cNvSpPr>
            <a:spLocks noChangeShapeType="1"/>
          </p:cNvSpPr>
          <p:nvPr/>
        </p:nvSpPr>
        <p:spPr bwMode="auto">
          <a:xfrm>
            <a:off x="4572000" y="2819400"/>
            <a:ext cx="3962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7554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0" y="152400"/>
            <a:ext cx="6629400" cy="645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533400"/>
            <a:ext cx="70104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naim.ru/uploads/image/decameron/36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609600"/>
            <a:ext cx="4724400" cy="52598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ru-RU" dirty="0" smtClean="0"/>
              <a:t>360°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7467600" cy="5483352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 smtClean="0"/>
              <a:t>Шаг 1. Постановка целей</a:t>
            </a:r>
          </a:p>
          <a:p>
            <a:pPr>
              <a:buNone/>
            </a:pPr>
            <a:r>
              <a:rPr lang="ru-RU" b="1" dirty="0" smtClean="0"/>
              <a:t>Возможными целями оценки 360 могут быть:</a:t>
            </a:r>
            <a:endParaRPr lang="ru-RU" dirty="0" smtClean="0"/>
          </a:p>
          <a:p>
            <a:r>
              <a:rPr lang="ru-RU" dirty="0" smtClean="0"/>
              <a:t>Выбрать сотрудников, наиболее подходящих по профилю компетенций под какие-то цели организации</a:t>
            </a:r>
          </a:p>
          <a:p>
            <a:r>
              <a:rPr lang="ru-RU" dirty="0" smtClean="0"/>
              <a:t>Показать человеку его сильные и слабые стороны глазами разных сотрудников компании.</a:t>
            </a:r>
          </a:p>
          <a:p>
            <a:r>
              <a:rPr lang="ru-RU" dirty="0" smtClean="0"/>
              <a:t>Стимулировать человека на развитие и составить для него (совместно с ним) план развития.</a:t>
            </a:r>
          </a:p>
          <a:p>
            <a:r>
              <a:rPr lang="ru-RU" dirty="0" smtClean="0"/>
              <a:t>Выявить потребности в обучении, как индивидуальные, так и групповые, для того или иного уровня управления.</a:t>
            </a:r>
          </a:p>
          <a:p>
            <a:r>
              <a:rPr lang="ru-RU" dirty="0" smtClean="0"/>
              <a:t>Продемонстрировать человеку разницу в оценке разных групп и тем самым сконцентрировать его внимание и усилия на отладке каких-то конкретных взаимодействий.</a:t>
            </a:r>
          </a:p>
          <a:p>
            <a:r>
              <a:rPr lang="ru-RU" dirty="0" smtClean="0"/>
              <a:t>Осуществить эмоциональную «встряску».</a:t>
            </a:r>
          </a:p>
          <a:p>
            <a:r>
              <a:rPr lang="ru-RU" dirty="0" smtClean="0"/>
              <a:t>Аттестовать, оценить соответствие разряду, определить компенсационный пакет на ближайший период и т.п.</a:t>
            </a:r>
            <a:br>
              <a:rPr lang="ru-RU" dirty="0" smtClean="0"/>
            </a:b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524000"/>
            <a:ext cx="7467600" cy="19843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>Шаг 2. Разработка профиля компетенций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90714" y="1295400"/>
            <a:ext cx="3962400" cy="48737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Например:</a:t>
            </a:r>
            <a:endParaRPr lang="ru-RU" dirty="0" smtClean="0"/>
          </a:p>
          <a:p>
            <a:r>
              <a:rPr lang="ru-RU" dirty="0" smtClean="0"/>
              <a:t>Знание специфики работы.</a:t>
            </a:r>
          </a:p>
          <a:p>
            <a:r>
              <a:rPr lang="ru-RU" dirty="0" smtClean="0"/>
              <a:t>Авторитетность, лидерство.</a:t>
            </a:r>
          </a:p>
          <a:p>
            <a:r>
              <a:rPr lang="ru-RU" dirty="0" smtClean="0"/>
              <a:t>Оперативное управление.</a:t>
            </a:r>
          </a:p>
          <a:p>
            <a:r>
              <a:rPr lang="ru-RU" dirty="0" smtClean="0"/>
              <a:t>Планирование и прогнозирование рисков.</a:t>
            </a:r>
          </a:p>
          <a:p>
            <a:r>
              <a:rPr lang="ru-RU" dirty="0" smtClean="0"/>
              <a:t>Коммуникации, взаимодействие.</a:t>
            </a:r>
          </a:p>
          <a:p>
            <a:r>
              <a:rPr lang="ru-RU" dirty="0" smtClean="0"/>
              <a:t>Гибкость, </a:t>
            </a:r>
            <a:r>
              <a:rPr lang="ru-RU" dirty="0" err="1" smtClean="0"/>
              <a:t>инновационность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Лояльность.</a:t>
            </a:r>
          </a:p>
          <a:p>
            <a:r>
              <a:rPr lang="ru-RU" dirty="0" smtClean="0"/>
              <a:t>Ориентация на развитие.</a:t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48130" name="Picture 2" descr="http://www.ht.ru/press/articles/img/423-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200400"/>
            <a:ext cx="4648200" cy="34629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Шаг 3. Определение групп оценивающих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5638800" cy="4873752"/>
          </a:xfrm>
        </p:spPr>
        <p:txBody>
          <a:bodyPr/>
          <a:lstStyle/>
          <a:p>
            <a:r>
              <a:rPr lang="ru-RU" dirty="0" smtClean="0"/>
              <a:t>1. Непосредственный руководитель сотрудника.</a:t>
            </a:r>
          </a:p>
          <a:p>
            <a:r>
              <a:rPr lang="ru-RU" dirty="0" smtClean="0"/>
              <a:t>2. Ближайшие коллеги сотрудника – от 7 до 10 человек (в зависимости от близости взаимодействия).</a:t>
            </a:r>
          </a:p>
          <a:p>
            <a:r>
              <a:rPr lang="ru-RU" dirty="0" smtClean="0"/>
              <a:t>3. Подчиненные сотрудника (при большом количестве выборочно).</a:t>
            </a:r>
          </a:p>
          <a:p>
            <a:r>
              <a:rPr lang="ru-RU" dirty="0" smtClean="0"/>
              <a:t>4. Представитель службы персонала, как внешняя оценивающая инстанция.</a:t>
            </a:r>
          </a:p>
          <a:p>
            <a:endParaRPr lang="ru-RU" dirty="0"/>
          </a:p>
        </p:txBody>
      </p:sp>
      <p:pic>
        <p:nvPicPr>
          <p:cNvPr id="52226" name="Picture 2" descr="http://chacom.ru/upload/adv/b/b83/b8369f7cf028288a511db431af29c8f1_w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2200" y="3480676"/>
            <a:ext cx="2619375" cy="3101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Шаг 4. Составление анкет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7467600" cy="228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dirty="0" smtClean="0"/>
              <a:t>Фрагмент анкеты</a:t>
            </a:r>
            <a:endParaRPr lang="ru-RU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981200"/>
            <a:ext cx="8534400" cy="4372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1828800"/>
            <a:ext cx="7467600" cy="5635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Для кого нужна оценка?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438400"/>
            <a:ext cx="7467600" cy="40355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1. </a:t>
            </a:r>
            <a:r>
              <a:rPr lang="ru-RU" u="sng" dirty="0" smtClean="0"/>
              <a:t>Для руководства</a:t>
            </a:r>
            <a:r>
              <a:rPr lang="ru-RU" dirty="0" smtClean="0"/>
              <a:t> компании будет важна цель существования процедуры оценки, как она работает на стратегию, за счет чего будет повышать эффективность сотрудников.</a:t>
            </a:r>
          </a:p>
          <a:p>
            <a:pPr>
              <a:buNone/>
            </a:pPr>
            <a:r>
              <a:rPr lang="ru-RU" dirty="0" smtClean="0"/>
              <a:t>2. </a:t>
            </a:r>
            <a:r>
              <a:rPr lang="ru-RU" u="sng" dirty="0" smtClean="0"/>
              <a:t>Для HR-а</a:t>
            </a:r>
            <a:r>
              <a:rPr lang="ru-RU" dirty="0" smtClean="0"/>
              <a:t> будет важен результат процедуры — как ее итоги помогут в управлении персоналом, как повлияют на климат в организации, ее корпоративную культуру.</a:t>
            </a:r>
          </a:p>
          <a:p>
            <a:pPr>
              <a:buNone/>
            </a:pPr>
            <a:r>
              <a:rPr lang="ru-RU" dirty="0" smtClean="0"/>
              <a:t>3. </a:t>
            </a:r>
            <a:r>
              <a:rPr lang="ru-RU" u="sng" dirty="0" smtClean="0"/>
              <a:t>Для сотрудников</a:t>
            </a:r>
            <a:r>
              <a:rPr lang="ru-RU" dirty="0" smtClean="0"/>
              <a:t> будет важно влияние оценки на их работу и жизнь в организации — на чем скажется ее результат.</a:t>
            </a:r>
          </a:p>
          <a:p>
            <a:endParaRPr lang="ru-RU" dirty="0"/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52400" y="76200"/>
            <a:ext cx="838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sng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Деловая оценка персонала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это процесс установления соответствия профессиональных и личностных характеристик работника требованиям должности, которую он занимает или на которую претендует.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Шаг 5. Проведение оценки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7467600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Шаг 6. Обработка результатов оценки</a:t>
            </a:r>
            <a:br>
              <a:rPr lang="ru-RU" sz="3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endParaRPr lang="ru-RU" sz="3000" b="1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2286000"/>
            <a:ext cx="7467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Структура отчета :</a:t>
            </a:r>
            <a:endParaRPr lang="ru-RU" dirty="0" smtClean="0"/>
          </a:p>
          <a:p>
            <a:r>
              <a:rPr lang="ru-RU" dirty="0" smtClean="0"/>
              <a:t>1. Сводный график результатов оценки (диаграмма как визуальное выражение).</a:t>
            </a:r>
          </a:p>
          <a:p>
            <a:r>
              <a:rPr lang="ru-RU" dirty="0" smtClean="0"/>
              <a:t>2. Сводная таблица результатов оценки.</a:t>
            </a:r>
          </a:p>
          <a:p>
            <a:r>
              <a:rPr lang="ru-RU" dirty="0" smtClean="0"/>
              <a:t>3. Самые сильные блоки компетенций – с подробной расшифровкой и конкретными формулировками (цитаты из анкет).</a:t>
            </a:r>
          </a:p>
          <a:p>
            <a:r>
              <a:rPr lang="ru-RU" dirty="0" smtClean="0"/>
              <a:t>4. Относительно слабые блоки компетенций – с подробной расшифровкой и конкретными формулировками.</a:t>
            </a:r>
          </a:p>
          <a:p>
            <a:r>
              <a:rPr lang="ru-RU" dirty="0" smtClean="0"/>
              <a:t>5. Сравнительный анализ оценок разных групп, а также внешних оценок и самооценки.</a:t>
            </a:r>
          </a:p>
          <a:p>
            <a:r>
              <a:rPr lang="ru-RU" dirty="0" smtClean="0"/>
              <a:t>6. Список рекомендаций по текущему поведению и взаимодействию в компании.</a:t>
            </a:r>
          </a:p>
          <a:p>
            <a:r>
              <a:rPr lang="ru-RU" dirty="0" smtClean="0"/>
              <a:t>7. План развития и обучения на год.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57200" y="6019800"/>
            <a:ext cx="477521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Шаг 7. Отчет сотруднику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Ассессмент-центр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— это один из методов комплексной оценки персонала, основанный на использовании взаимодополняющих методик, ориентированный на оценку реальных качеств сотрудников, их психологических и профессиональных особенностей, соответствия требованиям должностных позиций, а также выявление потенциальных возможностей специалистов. 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На сегодняшний день </a:t>
            </a:r>
            <a:r>
              <a:rPr lang="ru-RU" dirty="0" err="1" smtClean="0"/>
              <a:t>ассессмент-центр</a:t>
            </a:r>
            <a:r>
              <a:rPr lang="ru-RU" dirty="0" smtClean="0"/>
              <a:t> является самым </a:t>
            </a:r>
            <a:r>
              <a:rPr lang="ru-RU" dirty="0" err="1" smtClean="0"/>
              <a:t>валидным</a:t>
            </a:r>
            <a:r>
              <a:rPr lang="ru-RU" dirty="0" smtClean="0"/>
              <a:t> методом оценки компетенций сотрудников (надежней - только длительные наблюдения за человеком в реальной работе).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Управление по целям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 (англ. </a:t>
            </a:r>
            <a:r>
              <a:rPr lang="ru-RU" dirty="0" err="1" smtClean="0"/>
              <a:t>Management</a:t>
            </a:r>
            <a:r>
              <a:rPr lang="ru-RU" dirty="0" smtClean="0"/>
              <a:t> </a:t>
            </a:r>
            <a:r>
              <a:rPr lang="ru-RU" dirty="0" err="1" smtClean="0"/>
              <a:t>by</a:t>
            </a:r>
            <a:r>
              <a:rPr lang="ru-RU" dirty="0" smtClean="0"/>
              <a:t> </a:t>
            </a:r>
            <a:r>
              <a:rPr lang="ru-RU" dirty="0" err="1" smtClean="0"/>
              <a:t>Objectives</a:t>
            </a:r>
            <a:r>
              <a:rPr lang="ru-RU" dirty="0" smtClean="0"/>
              <a:t>, MBO) — это процесс согласования целей внутри организации, таким образом, что руководство компании и сотрудники разделяют цели и понимают, что они означают для организации.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3657600"/>
            <a:ext cx="6858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Термин «Управление по целям» впервые был введен и популяризирован </a:t>
            </a:r>
            <a:r>
              <a:rPr lang="ru-RU" dirty="0" smtClean="0">
                <a:hlinkClick r:id="rId2" tooltip="Питер Друкер"/>
              </a:rPr>
              <a:t>Питером </a:t>
            </a:r>
            <a:r>
              <a:rPr lang="ru-RU" dirty="0" err="1" smtClean="0">
                <a:hlinkClick r:id="rId2" tooltip="Питер Друкер"/>
              </a:rPr>
              <a:t>Друкером</a:t>
            </a:r>
            <a:r>
              <a:rPr lang="ru-RU" dirty="0" smtClean="0"/>
              <a:t> в 1954 году </a:t>
            </a:r>
            <a:endParaRPr lang="ru-RU" dirty="0"/>
          </a:p>
        </p:txBody>
      </p:sp>
      <p:pic>
        <p:nvPicPr>
          <p:cNvPr id="54274" name="Picture 2" descr="http://cs5625.vkontakte.ru/u49673453/-14/x_4dd553f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4600" y="4713054"/>
            <a:ext cx="2352675" cy="19068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Переведите следующие требования к работнику со стороны руководства на язык конкретных целей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95400" y="1981200"/>
          <a:ext cx="6096000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конкретные цели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«улучшить отчетность»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«наладить систему связей»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«работать более внимательно»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«уделять больше внимания клиентам»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57200" y="1981200"/>
          <a:ext cx="7620000" cy="347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775"/>
                <a:gridCol w="488022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требования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конкретные цели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«улучшить отчетность»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Подавать отчет о проделанной работе к последней пятнице</a:t>
                      </a:r>
                      <a:r>
                        <a:rPr lang="ru-RU" i="1" baseline="0" dirty="0" smtClean="0"/>
                        <a:t> каждого месяца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«наладить систему связей»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-Ввести практику общих собраний коллектива раз в две недели</a:t>
                      </a:r>
                    </a:p>
                    <a:p>
                      <a:r>
                        <a:rPr lang="ru-RU" i="1" dirty="0" smtClean="0"/>
                        <a:t>-Создать внутрикорпоративную сеть к декабрю</a:t>
                      </a:r>
                      <a:r>
                        <a:rPr lang="ru-RU" i="1" baseline="0" dirty="0" smtClean="0"/>
                        <a:t> этого года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«работать более внимательно»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i="1" dirty="0" smtClean="0"/>
                        <a:t>Снизить количество опечаток в документации на 50%</a:t>
                      </a:r>
                      <a:endParaRPr lang="ru-RU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«уделять больше внимания клиентам»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7467600" cy="6016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Необходимо, чтобы поставленные цели отвечали определенным требованиям:</a:t>
            </a:r>
            <a:br>
              <a:rPr lang="ru-RU" dirty="0" smtClean="0"/>
            </a:br>
            <a:r>
              <a:rPr lang="ru-RU" dirty="0" smtClean="0"/>
              <a:t>- Срок исполнения должен быть четко определен;</a:t>
            </a:r>
            <a:br>
              <a:rPr lang="ru-RU" dirty="0" smtClean="0"/>
            </a:br>
            <a:r>
              <a:rPr lang="ru-RU" dirty="0" smtClean="0"/>
              <a:t>- Цели должны быть реалистичными, т. е. такими, которые могут быть достигнуты исполнителем;</a:t>
            </a:r>
            <a:br>
              <a:rPr lang="ru-RU" dirty="0" smtClean="0"/>
            </a:br>
            <a:r>
              <a:rPr lang="ru-RU" dirty="0" smtClean="0"/>
              <a:t>- Цели должны быть в пределах компетенции того работника, перед которым они поставлены;</a:t>
            </a:r>
            <a:br>
              <a:rPr lang="ru-RU" dirty="0" smtClean="0"/>
            </a:br>
            <a:r>
              <a:rPr lang="ru-RU" dirty="0" smtClean="0"/>
              <a:t>- Работник должен видеть конкретные выгоды, связанные с достижением поставленных целей, и негативные последствия, которые может иметь для него неуспех в выполнении намеченного.</a:t>
            </a: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Процесс </a:t>
            </a:r>
            <a:r>
              <a:rPr lang="ru-RU" b="1" dirty="0" smtClean="0"/>
              <a:t>управления</a:t>
            </a:r>
            <a:r>
              <a:rPr lang="ru-RU" dirty="0" smtClean="0"/>
              <a:t> по </a:t>
            </a:r>
            <a:r>
              <a:rPr lang="ru-RU" b="1" dirty="0" smtClean="0"/>
              <a:t>целям,</a:t>
            </a:r>
            <a:r>
              <a:rPr lang="ru-RU" dirty="0" smtClean="0"/>
              <a:t> </a:t>
            </a:r>
            <a:r>
              <a:rPr lang="ru-RU" dirty="0" err="1" smtClean="0"/>
              <a:t>использу-емый</a:t>
            </a:r>
            <a:r>
              <a:rPr lang="ru-RU" dirty="0" smtClean="0"/>
              <a:t> в качестве инструмента анализа работы персонала, складывается из семи шагов: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696200" cy="5105400"/>
          </a:xfrm>
        </p:spPr>
        <p:txBody>
          <a:bodyPr>
            <a:normAutofit fontScale="550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2900" dirty="0" smtClean="0"/>
              <a:t>Работник готовит (пересматривает) описание своих должностных обязанностей. Эта работа выполняется с участием его непосредственного руководителя.</a:t>
            </a:r>
          </a:p>
          <a:p>
            <a:r>
              <a:rPr lang="ru-RU" sz="2900" dirty="0" smtClean="0"/>
              <a:t>Работник готовит список целей, которые, по его мнению, позволяют добиться приемлемого уровня рабочих показателей. Этот список целей должен учитывать цели, стоящие перед всей организацией, и включать план саморазвития работника.</a:t>
            </a:r>
          </a:p>
          <a:p>
            <a:r>
              <a:rPr lang="ru-RU" sz="2900" dirty="0" smtClean="0"/>
              <a:t>Подчиненный согласовывает с руководителем разработанный им список целей. При этом руководитель задает вопросы, советует, консультирует и предупреждает подчиненного о возможных трудностях. Руководитель ни в коем случае не выступает в качестве критика или судьи.</a:t>
            </a:r>
          </a:p>
          <a:p>
            <a:r>
              <a:rPr lang="ru-RU" sz="2900" dirty="0" smtClean="0"/>
              <a:t>Работник совместно с руководителем определяет те стандарты и контрольные сроки, которые будут использоваться при определении успеха подчиненного в достижении поставленных целей.</a:t>
            </a:r>
          </a:p>
          <a:p>
            <a:r>
              <a:rPr lang="ru-RU" sz="2900" dirty="0" smtClean="0"/>
              <a:t>Результаты, цели, стандарты и сроки, установленные в ходе совместного обсуждения, фиксируются письменно и скрепляются подписями руководителя и подчиненного.</a:t>
            </a:r>
          </a:p>
          <a:p>
            <a:r>
              <a:rPr lang="ru-RU" sz="2900" dirty="0" smtClean="0"/>
              <a:t>Работник анализирует достигнутые результаты, внимательно рассмотрев результаты и то, что было запланировано.</a:t>
            </a:r>
          </a:p>
          <a:p>
            <a:r>
              <a:rPr lang="ru-RU" sz="2900" dirty="0" smtClean="0"/>
              <a:t>Руководитель и подчиненный вырабатывают и обсуждают цели на следующий период.</a:t>
            </a:r>
            <a:endParaRPr lang="ru-RU" sz="2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Ассессмент-центр</a:t>
            </a:r>
            <a:r>
              <a:rPr lang="ru-RU" dirty="0" smtClean="0"/>
              <a:t> –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это оценка компетенций участников посредством наблюдения их реального поведения в деловых играх. </a:t>
            </a:r>
          </a:p>
          <a:p>
            <a:pPr>
              <a:buNone/>
            </a:pPr>
            <a:r>
              <a:rPr lang="ru-RU" dirty="0" smtClean="0"/>
              <a:t>Внешне очень похоже на тренинг – участникам предлагаются деловые игры и задания, но их цель – не развитие умений и навыков, а равные для всех возможности проявить свои сильные и слабые стороны.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каждом задании за каждым участником закреплен эксперт. Он подробнейшим образом фиксирует поведение своего подопечного, которое относится к наблюдаемой компетенции.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Состав процедур </a:t>
            </a:r>
            <a:r>
              <a:rPr lang="ru-RU" dirty="0" err="1" smtClean="0"/>
              <a:t>ассессмент-центров</a:t>
            </a:r>
            <a:r>
              <a:rPr lang="ru-RU" dirty="0" smtClean="0"/>
              <a:t>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Интервью с экспертом, в ходе которого идет сбор данных о знаниях и опыте сотрудника.</a:t>
            </a:r>
          </a:p>
          <a:p>
            <a:r>
              <a:rPr lang="ru-RU" dirty="0" smtClean="0"/>
              <a:t>Психологические, профессиональные и общие тесты.</a:t>
            </a:r>
          </a:p>
          <a:p>
            <a:r>
              <a:rPr lang="ru-RU" dirty="0" smtClean="0"/>
              <a:t>Краткая презентация участника перед экспертами и другими участниками.</a:t>
            </a:r>
          </a:p>
          <a:p>
            <a:r>
              <a:rPr lang="ru-RU" dirty="0" smtClean="0">
                <a:hlinkClick r:id="rId2" tooltip="Деловая игра"/>
              </a:rPr>
              <a:t>Деловая игра</a:t>
            </a:r>
            <a:r>
              <a:rPr lang="ru-RU" dirty="0" smtClean="0"/>
              <a:t>. Под руководством наблюдателя группа сотрудников или кандидатов разыгрывает бизнес-ситуацию по заранее подготовленному сценарию.</a:t>
            </a:r>
          </a:p>
          <a:p>
            <a:r>
              <a:rPr lang="ru-RU" dirty="0" smtClean="0"/>
              <a:t>Биографическое анкетирование.</a:t>
            </a:r>
          </a:p>
          <a:p>
            <a:r>
              <a:rPr lang="ru-RU" dirty="0" smtClean="0"/>
              <a:t>Описание профессиональных достижений.</a:t>
            </a:r>
          </a:p>
          <a:p>
            <a:r>
              <a:rPr lang="ru-RU" dirty="0" smtClean="0"/>
              <a:t>Индивидуальный анализ конкретных ситуаций (</a:t>
            </a:r>
            <a:r>
              <a:rPr lang="ru-RU" dirty="0" err="1" smtClean="0"/>
              <a:t>бизнес-примеров</a:t>
            </a:r>
            <a:r>
              <a:rPr lang="ru-RU" dirty="0" smtClean="0"/>
              <a:t>). Участнику предлагается выбрать определенную стратегию и тактику действий в предложенной ситуации.</a:t>
            </a:r>
          </a:p>
          <a:p>
            <a:r>
              <a:rPr lang="ru-RU" dirty="0" smtClean="0"/>
              <a:t>Экспертное наблюдение, по результатам которого составляются рекомендации для каждого сотрудника.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Ассессмент-центр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Это комплексная и трудоемкая технология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3048000"/>
            <a:ext cx="5343525" cy="355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НАПРАВЛЕНИЯ ОЦЕНКИ ПЕРСОНАЛА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Оценка результатов</a:t>
            </a:r>
          </a:p>
          <a:p>
            <a:pPr lvl="0"/>
            <a:r>
              <a:rPr lang="ru-RU" dirty="0" smtClean="0"/>
              <a:t>Оценка знаний, навыков, личностных качеств</a:t>
            </a:r>
          </a:p>
          <a:p>
            <a:pPr lvl="0"/>
            <a:r>
              <a:rPr lang="ru-RU" dirty="0" smtClean="0"/>
              <a:t>Оценка поведения</a:t>
            </a:r>
          </a:p>
          <a:p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0024" y="3886200"/>
            <a:ext cx="4025825" cy="270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4578" name="Picture 2" descr="Рис. 1. «Трехмерная» модель оценки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3200399"/>
            <a:ext cx="3810000" cy="2882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382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2700" b="1" dirty="0" err="1" smtClean="0"/>
              <a:t>Ассессмент-центр</a:t>
            </a:r>
            <a:r>
              <a:rPr lang="ru-RU" sz="2700" b="1" dirty="0" smtClean="0"/>
              <a:t> в </a:t>
            </a:r>
            <a:br>
              <a:rPr lang="ru-RU" sz="2700" b="1" dirty="0" smtClean="0"/>
            </a:br>
            <a:r>
              <a:rPr lang="ru-RU" sz="2700" b="1" dirty="0" smtClean="0"/>
              <a:t>международном автомобильном холдинге «Атлант-М»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Собственно </a:t>
            </a:r>
            <a:r>
              <a:rPr lang="ru-RU" dirty="0" err="1" smtClean="0"/>
              <a:t>ассессмент-центр</a:t>
            </a:r>
            <a:r>
              <a:rPr lang="ru-RU" dirty="0" smtClean="0"/>
              <a:t> включает следующие этапы: </a:t>
            </a:r>
          </a:p>
          <a:p>
            <a:pPr>
              <a:buNone/>
            </a:pPr>
            <a:r>
              <a:rPr lang="ru-RU" dirty="0" smtClean="0"/>
              <a:t>1. </a:t>
            </a:r>
            <a:r>
              <a:rPr lang="ru-RU" dirty="0" err="1" smtClean="0"/>
              <a:t>Самопрезентация</a:t>
            </a:r>
            <a:r>
              <a:rPr lang="ru-RU" dirty="0" smtClean="0"/>
              <a:t>. </a:t>
            </a:r>
          </a:p>
          <a:p>
            <a:pPr>
              <a:buNone/>
            </a:pPr>
            <a:r>
              <a:rPr lang="ru-RU" dirty="0" smtClean="0"/>
              <a:t>2. Участие в групповой дискуссии. </a:t>
            </a:r>
          </a:p>
          <a:p>
            <a:pPr>
              <a:buNone/>
            </a:pPr>
            <a:r>
              <a:rPr lang="ru-RU" dirty="0" smtClean="0"/>
              <a:t>3. Участие в «управленческих поединках». </a:t>
            </a:r>
          </a:p>
          <a:p>
            <a:pPr>
              <a:buNone/>
            </a:pPr>
            <a:r>
              <a:rPr lang="ru-RU" dirty="0" smtClean="0"/>
              <a:t>4. Предоставление обратной связи кандидатам. </a:t>
            </a:r>
          </a:p>
          <a:p>
            <a:pPr>
              <a:buNone/>
            </a:pPr>
            <a:r>
              <a:rPr lang="ru-RU" dirty="0" smtClean="0"/>
              <a:t>Длительность проведения </a:t>
            </a:r>
            <a:r>
              <a:rPr lang="ru-RU" dirty="0" err="1" smtClean="0"/>
              <a:t>ассессмент-центра</a:t>
            </a:r>
            <a:r>
              <a:rPr lang="ru-RU" dirty="0" smtClean="0"/>
              <a:t> зависит от количества кандидатов (из расчета минимум 30 минут на каждого участника).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467600" cy="1143000"/>
          </a:xfrm>
        </p:spPr>
        <p:txBody>
          <a:bodyPr/>
          <a:lstStyle/>
          <a:p>
            <a:r>
              <a:rPr lang="ru-RU" b="1" dirty="0" err="1" smtClean="0"/>
              <a:t>Самопрезентация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7467600" cy="4873752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Это краткие представления участников самих себя как кандидатов.</a:t>
            </a:r>
          </a:p>
          <a:p>
            <a:pPr>
              <a:buNone/>
            </a:pPr>
            <a:r>
              <a:rPr lang="ru-RU" dirty="0" smtClean="0"/>
              <a:t> Длительность </a:t>
            </a:r>
            <a:r>
              <a:rPr lang="ru-RU" dirty="0" err="1" smtClean="0"/>
              <a:t>самопрезентации</a:t>
            </a:r>
            <a:r>
              <a:rPr lang="ru-RU" dirty="0" smtClean="0"/>
              <a:t> </a:t>
            </a:r>
            <a:r>
              <a:rPr lang="ru-RU" dirty="0" err="1" smtClean="0"/>
              <a:t>регламентированна</a:t>
            </a:r>
            <a:r>
              <a:rPr lang="ru-RU" dirty="0" smtClean="0"/>
              <a:t> — 5 минут.</a:t>
            </a:r>
          </a:p>
          <a:p>
            <a:pPr>
              <a:buNone/>
            </a:pPr>
            <a:r>
              <a:rPr lang="ru-RU" dirty="0" smtClean="0"/>
              <a:t> По пятибалльной шкале оцениваются информативность представления и эмоциональная привлекательность кандидатов — вызывает ли кандидат/его выступление общую симпатию, сумел ли он расположить к себе (табл. 1). </a:t>
            </a:r>
          </a:p>
          <a:p>
            <a:pPr>
              <a:buNone/>
            </a:pPr>
            <a:r>
              <a:rPr lang="ru-RU" dirty="0" smtClean="0"/>
              <a:t>Оценки (в баллах) выставляют приглашенные для судейства эксперты. Оценочные листы заполняются после завершения каждого этапа </a:t>
            </a:r>
            <a:r>
              <a:rPr lang="ru-RU" dirty="0" err="1" smtClean="0"/>
              <a:t>ассессмента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5467350"/>
            <a:ext cx="640080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Групповая дискуссия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2819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— предполагает обсуждение какой-либо темы, причем без специально назначенного руководителя. </a:t>
            </a:r>
          </a:p>
          <a:p>
            <a:pPr>
              <a:buNone/>
            </a:pPr>
            <a:r>
              <a:rPr lang="ru-RU" dirty="0" smtClean="0"/>
              <a:t>Задача группы — совместно найти правильное решение, суметь договориться. В ходе групповой дискуссии эксперты оценивают кандидатов по четырем параметрам (по шкале от 0 до 5 баллов):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610100"/>
            <a:ext cx="6429375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295400"/>
            <a:ext cx="7822131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Критерий оценки</a:t>
            </a:r>
            <a:r>
              <a:rPr lang="ru-RU" dirty="0" smtClean="0"/>
              <a:t> персонала — порог, за которым состояние показателя будет удовлетворять или не удовлетворять установленным (запланированным, нормированным) требованиям.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ru-RU" dirty="0" smtClean="0"/>
              <a:t>Примеры критериев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7049542"/>
              </p:ext>
            </p:extLst>
          </p:nvPr>
        </p:nvGraphicFramePr>
        <p:xfrm>
          <a:off x="1219200" y="1397000"/>
          <a:ext cx="6400800" cy="4851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300"/>
                <a:gridCol w="4000500"/>
              </a:tblGrid>
              <a:tr h="693057">
                <a:tc>
                  <a:txBody>
                    <a:bodyPr/>
                    <a:lstStyle/>
                    <a:p>
                      <a:r>
                        <a:rPr lang="ru-RU" dirty="0" smtClean="0"/>
                        <a:t>Категория</a:t>
                      </a:r>
                      <a:r>
                        <a:rPr lang="ru-RU" baseline="0" dirty="0" smtClean="0"/>
                        <a:t> критериев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Критерии</a:t>
                      </a:r>
                      <a:endParaRPr lang="ru-RU" dirty="0"/>
                    </a:p>
                  </a:txBody>
                  <a:tcPr/>
                </a:tc>
              </a:tr>
              <a:tr h="2178180"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Производительность труда</a:t>
                      </a:r>
                    </a:p>
                    <a:p>
                      <a:r>
                        <a:rPr lang="ru-RU" dirty="0" smtClean="0"/>
                        <a:t>Объем продаж в шт., кг. и т.п.</a:t>
                      </a:r>
                    </a:p>
                    <a:p>
                      <a:r>
                        <a:rPr lang="ru-RU" dirty="0" smtClean="0"/>
                        <a:t>Объем продаж в рублях</a:t>
                      </a:r>
                    </a:p>
                    <a:p>
                      <a:r>
                        <a:rPr lang="ru-RU" dirty="0" smtClean="0"/>
                        <a:t>Количество обработанных документов</a:t>
                      </a:r>
                    </a:p>
                    <a:p>
                      <a:r>
                        <a:rPr lang="ru-RU" dirty="0" smtClean="0"/>
                        <a:t>Количество</a:t>
                      </a:r>
                      <a:r>
                        <a:rPr lang="ru-RU" baseline="0" dirty="0" smtClean="0"/>
                        <a:t> заключенных контрактов</a:t>
                      </a:r>
                      <a:endParaRPr lang="ru-RU" dirty="0"/>
                    </a:p>
                  </a:txBody>
                  <a:tcPr/>
                </a:tc>
              </a:tr>
              <a:tr h="990082">
                <a:tc>
                  <a:txBody>
                    <a:bodyPr/>
                    <a:lstStyle/>
                    <a:p>
                      <a:r>
                        <a:rPr lang="ru-RU" dirty="0" smtClean="0"/>
                        <a:t>Качественные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Количество ошибок</a:t>
                      </a:r>
                    </a:p>
                    <a:p>
                      <a:r>
                        <a:rPr lang="ru-RU" dirty="0" smtClean="0"/>
                        <a:t>Уровень брака</a:t>
                      </a:r>
                    </a:p>
                    <a:p>
                      <a:r>
                        <a:rPr lang="ru-RU" dirty="0" smtClean="0"/>
                        <a:t>Количество жалоб от клиентов</a:t>
                      </a:r>
                    </a:p>
                  </a:txBody>
                  <a:tcPr/>
                </a:tc>
              </a:tr>
              <a:tr h="990082"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Индивидуальные особенности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Личные качества</a:t>
                      </a:r>
                    </a:p>
                    <a:p>
                      <a:r>
                        <a:rPr lang="ru-RU" dirty="0" smtClean="0"/>
                        <a:t>Особенности рабочего</a:t>
                      </a:r>
                      <a:r>
                        <a:rPr lang="ru-RU" baseline="0" dirty="0" smtClean="0"/>
                        <a:t> поведения</a:t>
                      </a:r>
                    </a:p>
                    <a:p>
                      <a:r>
                        <a:rPr lang="ru-RU" baseline="0" dirty="0" smtClean="0"/>
                        <a:t>Деловые качества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Объективные</a:t>
            </a:r>
            <a:r>
              <a:rPr lang="ru-RU" dirty="0" smtClean="0"/>
              <a:t> критерии оценки рабочих показателей: стандарты, нормативы качества и производительности, которые могут быть установлены практически для любой работы. </a:t>
            </a:r>
          </a:p>
          <a:p>
            <a:r>
              <a:rPr lang="ru-RU" dirty="0" smtClean="0"/>
              <a:t>К </a:t>
            </a:r>
            <a:r>
              <a:rPr lang="ru-RU" b="1" dirty="0" smtClean="0"/>
              <a:t>субъективным</a:t>
            </a:r>
            <a:r>
              <a:rPr lang="ru-RU" dirty="0" smtClean="0"/>
              <a:t> критериям относятся такие показатели и характеристики, которые оцениваются на основании </a:t>
            </a:r>
            <a:r>
              <a:rPr lang="ru-RU" b="1" dirty="0" smtClean="0"/>
              <a:t>мнений и оценок экспертов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44034" name="Picture 2" descr="http://im5-tub-ru.yandex.net/i?id=613458318-2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4495800"/>
            <a:ext cx="1828800" cy="195942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 построения оценки персонала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705089608"/>
              </p:ext>
            </p:extLst>
          </p:nvPr>
        </p:nvGraphicFramePr>
        <p:xfrm>
          <a:off x="457200" y="1600200"/>
          <a:ext cx="7772400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57200" y="381000"/>
          <a:ext cx="7239000" cy="434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Picture 4" descr="http://www.abc-vlg.ru/RederPoll/images/image8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" y="4572000"/>
            <a:ext cx="2682240" cy="1676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/>
          <a:lstStyle/>
          <a:p>
            <a:r>
              <a:rPr lang="ru-RU" dirty="0" smtClean="0"/>
              <a:t>Аттестация</a:t>
            </a:r>
            <a:endParaRPr lang="ru-RU" dirty="0"/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304800" y="838200"/>
            <a:ext cx="829368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Аттестация оценивает квалификацию, результаты труда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(оценочный лист или по рекомендации от руководителя),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уровень знаний и практические навыки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(в форме стандартного экзамена), деловые и личностные качества.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7107" name="Picture 3" descr="http://psy.5igorsk.ru/images/stories/Articles/attestaciy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725200"/>
            <a:ext cx="5105400" cy="35378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1059</TotalTime>
  <Words>1175</Words>
  <Application>Microsoft Office PowerPoint</Application>
  <PresentationFormat>Экран (4:3)</PresentationFormat>
  <Paragraphs>197</Paragraphs>
  <Slides>33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42" baseType="lpstr">
      <vt:lpstr>Arial</vt:lpstr>
      <vt:lpstr>Calibri</vt:lpstr>
      <vt:lpstr>Century Schoolbook</vt:lpstr>
      <vt:lpstr>Times New Roman</vt:lpstr>
      <vt:lpstr>Verdana</vt:lpstr>
      <vt:lpstr>Wingdings</vt:lpstr>
      <vt:lpstr>Wingdings 2</vt:lpstr>
      <vt:lpstr>Wingdings 3</vt:lpstr>
      <vt:lpstr>Эркер</vt:lpstr>
      <vt:lpstr>  </vt:lpstr>
      <vt:lpstr>Для кого нужна оценка? </vt:lpstr>
      <vt:lpstr>ОСНОВНЫЕ НАПРАВЛЕНИЯ ОЦЕНКИ ПЕРСОНАЛА </vt:lpstr>
      <vt:lpstr>Презентация PowerPoint</vt:lpstr>
      <vt:lpstr>Примеры критериев</vt:lpstr>
      <vt:lpstr>Презентация PowerPoint</vt:lpstr>
      <vt:lpstr>Алгоритм построения оценки персонала</vt:lpstr>
      <vt:lpstr>Презентация PowerPoint</vt:lpstr>
      <vt:lpstr>Аттестация</vt:lpstr>
      <vt:lpstr>Оценочное собеседование </vt:lpstr>
      <vt:lpstr>Основные этапы собеседования</vt:lpstr>
      <vt:lpstr>Контроль после собеседования</vt:lpstr>
      <vt:lpstr>Презентация PowerPoint</vt:lpstr>
      <vt:lpstr>Презентация PowerPoint</vt:lpstr>
      <vt:lpstr>Презентация PowerPoint</vt:lpstr>
      <vt:lpstr>360°</vt:lpstr>
      <vt:lpstr>  Шаг 2. Разработка профиля компетенций  </vt:lpstr>
      <vt:lpstr>Шаг 3. Определение групп оценивающих </vt:lpstr>
      <vt:lpstr>Шаг 4. Составление анкет </vt:lpstr>
      <vt:lpstr>Шаг 5. Проведение оценки </vt:lpstr>
      <vt:lpstr>Ассессмент-центр </vt:lpstr>
      <vt:lpstr>Управление по целям</vt:lpstr>
      <vt:lpstr>Переведите следующие требования к работнику со стороны руководства на язык конкретных целей</vt:lpstr>
      <vt:lpstr>Презентация PowerPoint</vt:lpstr>
      <vt:lpstr>Презентация PowerPoint</vt:lpstr>
      <vt:lpstr>Процесс управления по целям, использу-емый в качестве инструмента анализа работы персонала, складывается из семи шагов:</vt:lpstr>
      <vt:lpstr>Ассессмент-центр –</vt:lpstr>
      <vt:lpstr>Состав процедур ассессмент-центров: </vt:lpstr>
      <vt:lpstr>Ассессмент-центр</vt:lpstr>
      <vt:lpstr>  Ассессмент-центр в  международном автомобильном холдинге «Атлант-М»  </vt:lpstr>
      <vt:lpstr>Самопрезентация  </vt:lpstr>
      <vt:lpstr>Групповая дискуссия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Служба управления персоналом</dc:title>
  <dc:creator>OK00</dc:creator>
  <cp:lastModifiedBy>User</cp:lastModifiedBy>
  <cp:revision>263</cp:revision>
  <dcterms:modified xsi:type="dcterms:W3CDTF">2025-12-02T10:57:56Z</dcterms:modified>
</cp:coreProperties>
</file>