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4" r:id="rId23"/>
    <p:sldId id="283" r:id="rId24"/>
    <p:sldId id="282" r:id="rId25"/>
    <p:sldId id="281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4582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Аудит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персонала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16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Организация трудовой деятельности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условий труда, техники безопасности и охраны труда; анализ состояния нормирования труда в организации; оценка эффективности организации рабочих мест, распределения работ; анализ вложений финансовых средств в эту сферу и оценка полученных результатов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Мотивация и стимулирование труда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используемых форм и систем стимулирования, их связи с мотивацией персонала; анализ уровня и структуры оплаты труда; оценка соответствия разработанных принципов, структуры оплаты труда целям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Трудовые отношения в коллективе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Диагностика социально-психологического климата, оценка уровня социальной напряженности в организации, сопротивления переменам; диагностика организационной культуры, типа управленческой команды, оценка уровня соответствия целям и специфики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446449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Этапы проведения аудита персонала:</a:t>
            </a:r>
            <a:endParaRPr lang="ru-RU" dirty="0" smtClean="0"/>
          </a:p>
          <a:p>
            <a:r>
              <a:rPr lang="ru-RU" dirty="0" smtClean="0"/>
              <a:t>1. </a:t>
            </a:r>
            <a:r>
              <a:rPr lang="ru-RU" b="1" dirty="0" smtClean="0"/>
              <a:t>Подготовительный</a:t>
            </a:r>
            <a:r>
              <a:rPr lang="ru-RU" dirty="0" smtClean="0"/>
              <a:t>. На этом этапе определяются цели аудита, осуществляется подбор персонала для проведения аудиторской проверки, разрабатываются внутриорганизационные документы (приказ, распоряжение), определяются сроки, задачи, исполнители и участники проверки, проводится инструктаж исполнителей и участников, разрабатывается план сбора, предоставления и программы рассмотрения анализируемой информации.</a:t>
            </a:r>
          </a:p>
          <a:p>
            <a:r>
              <a:rPr lang="ru-RU" dirty="0" smtClean="0"/>
              <a:t>2. </a:t>
            </a:r>
            <a:r>
              <a:rPr lang="ru-RU" b="1" dirty="0" smtClean="0"/>
              <a:t>Этап сбора информации</a:t>
            </a:r>
            <a:r>
              <a:rPr lang="ru-RU" dirty="0" smtClean="0"/>
              <a:t>. В процессе сбора информации проводится мониторинг персонала, проверяется документация и отчетность, проводятся наблюдение, опросы, анкетирование, беседы, осуществляется предварительная обработка статистических данных. Компьютерная техника и современные информационные технологии позволяют ускорить и качественно оформить эти процедуры.</a:t>
            </a:r>
          </a:p>
          <a:p>
            <a:r>
              <a:rPr lang="ru-RU" dirty="0" smtClean="0"/>
              <a:t>3. </a:t>
            </a:r>
            <a:r>
              <a:rPr lang="ru-RU" b="1" dirty="0" smtClean="0"/>
              <a:t>Этап обработки и анализа информации</a:t>
            </a:r>
            <a:r>
              <a:rPr lang="ru-RU" dirty="0" smtClean="0"/>
              <a:t>. Полученная информация обрабатывается и формализуется в виде таблиц, схем, графиков, диаграмм, а потом по разработанному алгоритму осуществляются анализ и оценка данных о деятельности персонала путем сравнения с другими аналогичными организациями или научно обоснованными нормами.</a:t>
            </a:r>
          </a:p>
          <a:p>
            <a:r>
              <a:rPr lang="ru-RU" dirty="0" smtClean="0"/>
              <a:t>4. </a:t>
            </a:r>
            <a:r>
              <a:rPr lang="ru-RU" b="1" dirty="0" smtClean="0"/>
              <a:t>Заключительный этап</a:t>
            </a:r>
            <a:r>
              <a:rPr lang="ru-RU" dirty="0" smtClean="0"/>
              <a:t>. На этом этапе готовится отчет о результатах аудиторской проверки, формулируются выводы и рекомендации по рационализации труда персонала и совершенствованию службы персонала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Сущность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цели, задачи и функции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персонала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современных экономических условиях, характеризующихся усилением конкуренции, усложнением производства и инновационным развитием, все большее значение придается вопросам, связанным с персоналом организации. При этом в последние десятилетия с возрастанием понимания роли человека в процессе производства растет внимание к встраиванию в систему организации функционирования предприятий тех элементов (механизмов), которые обеспечивают взаимосвязанное совершенствование социальных, экономических и технологических аспектов деятельности предприятий (организаций). Это нашло отражение в формировании особого направления в деятельности организаций, называемого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(от англ.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контролировать, управлять). В наиболее общем виде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это система управления достижением целей предприятия.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Контроллинг персонала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- система внутрифирменного планирования и контроля в сфере персонала, которая помогает преобразовывать стратегические установки в плановые величины и конкретные мероприятия, а также формировать основные положения по управлению персоналом.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Необходимость появления в системе управления современных предприятий функции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специалисты объясняют рядом факторов:</a:t>
            </a:r>
          </a:p>
          <a:p>
            <a:pPr marL="347663" indent="196850">
              <a:lnSpc>
                <a:spcPct val="120000"/>
              </a:lnSpc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рост важности прогнозирования и смещение приоритета от контроля прошлого к анализу будущего;</a:t>
            </a:r>
          </a:p>
          <a:p>
            <a:pPr marL="347663" indent="196850">
              <a:lnSpc>
                <a:spcPct val="120000"/>
              </a:lnSpc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повышение нестабильности внешней среды, выдвигающее дополнительные требования к системе управления предприятием;</a:t>
            </a:r>
          </a:p>
          <a:p>
            <a:pPr marL="347663" indent="196850">
              <a:lnSpc>
                <a:spcPct val="120000"/>
              </a:lnSpc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необходимость увеличения скорости реакции на изменения внешней среды и повышения гибкости управления предприятием;</a:t>
            </a:r>
          </a:p>
          <a:p>
            <a:pPr marL="347663" indent="196850">
              <a:lnSpc>
                <a:spcPct val="120000"/>
              </a:lnSpc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необходимость непрерывного отслеживания изменений, происходящих во внешней и внутренней средах предприятия;</a:t>
            </a:r>
          </a:p>
          <a:p>
            <a:pPr marL="347663" indent="196850">
              <a:lnSpc>
                <a:spcPct val="120000"/>
              </a:lnSpc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потребность в продуманной системе действий по обеспечению выживаемости предприятия и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избежанию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кризисных ситуаций.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персонала: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Стратегический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Оперативный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3.Количественный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4.Качественный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018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Содержательная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Установление целей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это определение качественных и количественных целей предприятия, а также выбор критериев, позволяющих проводить оценку степени достижения поставленных целей.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Планирование 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превращение целей предприятия в прогнозы и планы. Сначала выполняется анализ сильных и слабых сторон предприятия, возможностей и опасностей, а затем на основании этого разрабатывают стратегию предприятия и план.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Оперативный управленческий учет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отражение всего процесса финансово - хозяйственной деятельности предприятия по реализации плана. Он отличается принципиально от бухгалтерского учета и ориентирован на информационные потребности руководителей предприятия и его структурных подразделений, на поддержку принятия управленческих решений.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Система информационных потоков 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важнейший элемент системы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предприятии. Сам процесс управления рассматривается как процесс преобразования информации: управленческие воздействия - это информация особого рода. Управлять, не владея информацией, сегодня невозможно. Одна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иззадач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информационная поддержка управления, решить ее можно только при условии четкого и слаженного функционирования системы информационных потоков на предприятии.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Мониторинг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отслеживание протекающих на предприятии процессов в режиме реального времени; составление оперативных отчетов о результатах деятельности предприятия за наиболее короткие промежутки времени (день, неделя, месяц); сравнение целевых результатов с практически достигнутыми. На основании сравнения делают выводы о сильных и слабых сторонах предприятия, а также о благоприятных и неблагоприятных тенденциях развития внешних условий.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Контроллинг не тождественен контролю: контроль занимается фиксированием и оценкой уже свершившихся фактов в процессе деятельности предприятия,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нацелен на перспективу, выполняя определенные контрольные функции.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  <a:tabLst>
                <a:tab pos="87313" algn="l"/>
              </a:tabLs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Анализ 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Анализировать можно и прошлое, и настоящее, и будущее. Анализ прошлого направлен на оценку результатов прошлой деятельности предприятия (выявление сопутствующих и препятствующих достижению цели факторов). Анализ настоящего помогает определить состояние предприятия в данный момент времени. А анализ будущего оценивает: сможет ли предприятие добиться поставленных целей, какие возможности перед ним в будущем, каким рискам оно может подвергнуться. Эти виды анализа проводятся в рамках системы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544513">
              <a:lnSpc>
                <a:spcPct val="120000"/>
              </a:lnSpc>
              <a:buNone/>
              <a:tabLst>
                <a:tab pos="87313" algn="l"/>
              </a:tabLs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Рекомендации для принятия управленческих решений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учетом сложившейся ситуации, а также будущих возможностей и опасностей,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определяет, какие альтернативные действия есть у предприятия в настоящее время, и оценивает эти альтернативы с точки зрения возможности достижения целей предприятия. Используя полученные рекомендации, руководитель может осмысленно и целенаправленно принимать решения.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организации, кадровом планировании, создании информационной системы, проведении исследований эффективности планов, ведении системы кадровой информации, составлении отчетов по кадрам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эффективного управления трудом необходимо сформировать систему оперативного учета и анализа кадров, отражающую в конкретный момент деятельности действительное положение за определенный промежуток времени на всех уровнях управления на предприятиях. Получаемая с ее помощью информация позволит периодически оценивать тенденции изменения состава кадров на предприятии; разрабатывать научно обоснованные и комплексные прогнозы и планы потребности в кадрах и на этой основе формировать кадровую работу, согласующуюся с планами социального развития каждого предприятия.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этом кадровый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следует понимать как сквозную функцию, которая вносит вклад в планирование, контроль, управление и информационное обеспечение всех кадрово-экономических мероприятий.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Важнейшими целями кадрового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являются: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поддержка кадрового планирования;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обеспечение гарантии надежности и повышение качества информации о персонале;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обеспечение координации в рамках функциональных подсистем системы управления персоналом, а также по отношению к другим функциональным подсистемам организации;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повышение гибкости в управлении персоналом посредством своевременного выявления недостатков и рисков для кадровой работы.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то же время, при формировании системы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необходимо помнить, что кадровый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определяется как стратегический инструмент планирования и управления, как основанное на планировании интегративное оценочное мышление и основа для оценки решений кадровой политики, в особенности для оценки экономических и социальных последствий.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Сущность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цели, задачи и технология организации аудита персонала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сегодняшней ситуации практически любой вид бизнеса испытывает воздействие серьезной конкуренции. Для того чтобы выжить и преуспеть в своей деятельности организациям необходимо оставаться конкурентоспособными в этой новой среде. Сохранение компетентности возможно только через непрерывное развитие человеческих ресурсов. Потенциальным механизмом этого роста является аудит (оценка) деятельности сотрудника, оценка должна носить постоянный и всесторонний характер. Поскольку эффективная система аудита персонала оценивает достижения сотрудника и служит основой создания планов развития отдельных лиц и коллективов, она ставит новые задачи и цели для дальнейшего пребывания и функционирования человека в организации.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Аудит персонала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это система консультационной поддержки, аналитической оценки и независимой экспертизы кадрового потенциала организации.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Аудит персонала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включает в себя целый ряд мероприятий, направленных на анализ квалифицированности сотрудников.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Постоянный процесс кадрового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вносит существенный вклад в достижение целей предприятия, связанных с качеством продукции и услуг, их количеством, затратами ресурсов и временем на производство. Соответственно, кадровый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отражает последствия экономических мер, принимаемых в сфере труда и трудовых отношений и уточняет тем самым значение социальных и экономических целей для лиц, ответственных за принятие решений.</a:t>
            </a:r>
          </a:p>
          <a:p>
            <a:pPr marL="0" indent="5445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образом, кадровый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контроллинг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описывает и одновременно управляет кадровой политикой, трудовыми отношениями и экономическими процессами.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Наименование задач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системы кадрового планирования и контроля: - выбор метода и процедур; - определение порядка проведения планирования; - разработка основных требований по составлению плана и контроля за ним; - определение внешних и внутренних предпосылок план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кадровой информационной системы: - определение потребности в информации; - участие в создании информационной системы о рабочих местах; - участие в создании системы оценки кадров; - создание информационной системы для учета внешних и внутренних изменений, имеющих значение для планирования; - иерархический анализ потребности в информации; - определение получателей информации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Координация кадрового планирования: - подготовка заданий по планированию; - проведение обсуждения плана с руководителями экономических служб; - проверка выполнения заданий, установленных кадровым планом; - обобщение отдельных планов в отраслевые планы; - согласование кадрового планирования с другими планами организации; - проведение контроля выполнения планов; - предложение мер по устранению отклонений от планов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925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исследований эффективности планов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Выполнение функций кадрового аудита: - проверка применения в управлении персоналом, методов, моделей и процессов с точки зрения их экономической эффективности; - проверка способности руководителей правильно использовать инструменты кадрового управления; - проведение внутренних и внешних сравнительных оценок эффективности работы с кадрами организации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системы кадровой информации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отчетов по кадрам: - Учет и анализ трудовых ресурсов; - Выявление потребности в новых кадрах; - Отслеживание текучести кадров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Детальный перечень задач кадрового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2008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персонала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360040"/>
          </a:xfrm>
        </p:spPr>
        <p:txBody>
          <a:bodyPr>
            <a:normAutofit/>
          </a:bodyPr>
          <a:lstStyle/>
          <a:p>
            <a:pPr marL="0" indent="54451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Основные этапы формирования модели кадрового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организации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556792"/>
          <a:ext cx="7920882" cy="5177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47"/>
                <a:gridCol w="1320147"/>
                <a:gridCol w="1320147"/>
                <a:gridCol w="1320147"/>
                <a:gridCol w="1320147"/>
                <a:gridCol w="1320147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Метод анализа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Ожидаемый результат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1.Формулирование целей системы УП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1.Анализ миссии и стратегических целей организации в целом. 2. Анализ конкурентной среды с помощью SWOT- и PEST-анализа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Оценить уровень стратегических организационных целей с функционирующей организационной структурой и кадровым потенциалом организации.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Сравнительный метод, метод ранжирования, метод структуризации целей.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Создание информационной основы для обоснования миссии, стратегических и тактических целей и параметров в системе управления персоналом.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28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2. Оценка организационной структуры и диагностика социально- психологического климата в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Диагностика организационной структуры организации с использованием модели "Дерево показателей эффективности организационной системы ДПЭ ОС"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Оценить потенциальные возможности подсистем системы управления персоналом по формированию информационной базы системы управления по экономическим, технологическим, социально-психологическим и организационным параметрам.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Функционально-стоимостный анализ, анкетирование, интервьюирование.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Оценка эффективности организационной структуры управления с точки зрения результативности управляемого объекта, выявление социально-психологических несоответствий.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28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Продолжение таблицы «Основные этапы формирования модели кадрового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организации»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700808"/>
          <a:ext cx="8229600" cy="4639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Метод анализа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Ожидаемый результат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3. Разработка организационных основ внедрения модели кадрового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1. Разработка организационно- регламентирующего обеспечения, согласованного со всеми структурными подразделениями. Автоматизация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контроллингового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процесса. 2. Выбор варианта формирования системы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Разработать нормативно-правовые основы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персонала в организации, выбрать вариант формирования системы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персонала.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Основной метод анализа - нормативный (классификация нормативно-методических документов).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Разработка нормативной документации, позволяющая автоматизировать результаты персонала.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14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4. Анализ внутренней эффективности системы управления персоналом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Оценка трудового потенциала организации с использованием экспертного метода приведения количественных показателей к качественным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Оценить возможности трудового потенциала организации по его способности обеспечить достижение заявленных целей при минимальных затратах.  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Функционально-стоимостный анализ, метод оценки трудового потенциала организации.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Оперативная диагностика трудового потенциала по достижению заявленных целей.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14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Продолжение таблицы «Основные этапы формирования модели кадрового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организации»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819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Метод анализа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Ожидаемый результат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5. Разработка ключевых показателей эффективности в рамках модели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контроллинга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персонала в соответствии с целями структуры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Разработка показателей (факторов) структурных параметров модели контроллинга персонала совместно с представителями структурных подразделений, ответственных за реализацию аспектов кадровой политики, с использованием экспертного метода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Создать интегральную, балльную шкалу показателей.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ССП, бенч-маркинг (проводится как сравнительное исследование для проверки организационных структур и производственных процессов)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Комплексный подход при разработке ключевых показателей эффективности структурных подразделений и ответственных лиц. Нормативно-правовая база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14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6. Мониторинг и анализ результатов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Составление расчетов с помощью рекомендуемых показателей оценки эффективности системы управления персоналом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Проанализировать на основе методов социально-экономической статистики ключевые показатели эффективности системы управления персоналом.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Математический аппарат, социально-экономическая статистика.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Получение интегрального результата, анализ составляющих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6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Продолжение таблицы «Основные этапы формирования модели кадрового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контроллинга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организации»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916832"/>
          <a:ext cx="8229600" cy="4101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Метод анализа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Ожидаемый результат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7. Сравнительный анализ интегральных результатов и выработка рекомендаций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Сравнительный анализ отклонений для принятия управленческих решений, по возможности автоматизация всех процессов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Оформить результаты кадрового мониторинга и выработать рекомендации по преодолению отклонений от заявленных показателей.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Экспертный.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Комплексная оценка системы управления персоналом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5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8. Оценка интегральной эффективности и принятие управленческих решений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Расчет интегральной эффективности СУП в организации, анализ "узких мест" и выработка рекомендаций для преодоления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Разработать управленческие решения, направленные на повышение эффективности организации путем анализа интегральной эффективности системы управления персоналом.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Ранжирование, системный аудит.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Повышение эффективности деятельности организации во всех системах управления, достижение экономической и социальной эффективности.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10 дней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аудита персонала - является оценка эффективности и производительности деятельности персонала как одного из важнейших факторов, обеспечивающих прибыльность организации.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Задачи аудита персонала: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определить соответствие организационного и кадрового потенциала целям и стратегии развития организации;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выявить соответствие деятельности персонала и структуру управления организации существующей нормативно-правовой базе;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определить эффективность работы с персоналом по решению задач, стоящих перед персоналом организации, ее руководством, отдельными структурными подразделениями;</a:t>
            </a:r>
          </a:p>
          <a:p>
            <a:pPr marL="347663" indent="196850">
              <a:lnSpc>
                <a:spcPct val="12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выявить причины возникающих в организации социальных проблем и определить возможные пути их разрешения или снижения негативного воздействия.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Аудит может осуществляться на:</a:t>
            </a:r>
          </a:p>
          <a:p>
            <a:r>
              <a:rPr lang="ru-RU" dirty="0" smtClean="0"/>
              <a:t>1) Стратегическом уровне (проводится оценка на уровне высшего руководства).</a:t>
            </a:r>
          </a:p>
          <a:p>
            <a:r>
              <a:rPr lang="ru-RU" dirty="0" smtClean="0"/>
              <a:t>2) Управленческом уровне (оценка производится на уровне линейных руководителей).</a:t>
            </a:r>
          </a:p>
          <a:p>
            <a:r>
              <a:rPr lang="ru-RU" dirty="0" smtClean="0"/>
              <a:t>3) Тактическом уровне (оценка осуществляется на уровне службы управления персоналом).</a:t>
            </a:r>
          </a:p>
          <a:p>
            <a:r>
              <a:rPr lang="ru-RU" dirty="0" smtClean="0"/>
              <a:t>В аудите персонала используются типичные для управленческого аудита инструменты. Каждый инструмент исследования обеспечивает частичные понимание действий управления персоналом фирмы. Это:</a:t>
            </a:r>
          </a:p>
          <a:p>
            <a:r>
              <a:rPr lang="ru-RU" dirty="0" err="1" smtClean="0"/>
              <a:t>o</a:t>
            </a:r>
            <a:r>
              <a:rPr lang="ru-RU" dirty="0" smtClean="0"/>
              <a:t> </a:t>
            </a:r>
            <a:r>
              <a:rPr lang="ru-RU" i="1" dirty="0" smtClean="0"/>
              <a:t>Интервью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o</a:t>
            </a:r>
            <a:r>
              <a:rPr lang="ru-RU" dirty="0" smtClean="0"/>
              <a:t> </a:t>
            </a:r>
            <a:r>
              <a:rPr lang="ru-RU" i="1" dirty="0" smtClean="0"/>
              <a:t>Анкетные опросы и обзоры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o</a:t>
            </a:r>
            <a:r>
              <a:rPr lang="ru-RU" dirty="0" smtClean="0"/>
              <a:t> </a:t>
            </a:r>
            <a:r>
              <a:rPr lang="ru-RU" i="1" dirty="0" smtClean="0"/>
              <a:t>Анализ официальных документов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o</a:t>
            </a:r>
            <a:r>
              <a:rPr lang="ru-RU" dirty="0" smtClean="0"/>
              <a:t> </a:t>
            </a:r>
            <a:r>
              <a:rPr lang="ru-RU" i="1" dirty="0" smtClean="0"/>
              <a:t>Внешняя информация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o</a:t>
            </a:r>
            <a:r>
              <a:rPr lang="ru-RU" dirty="0" smtClean="0"/>
              <a:t> </a:t>
            </a:r>
            <a:r>
              <a:rPr lang="ru-RU" i="1" dirty="0" smtClean="0"/>
              <a:t>Эксперименты в области управления персоналом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2008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Классификация типов аудита персонала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499235"/>
          <a:ext cx="8229600" cy="4061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Признак классификации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аудита персонала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характеристики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Периодичность проведения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Текущий Оперативный Регулярный Панельный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Проводится по заранее установленному регламенту за определенный период времени Проводится по оперативному распоряжению руководства Проводится через определенные промежутки времени Проводится с определенной периодичностью, с неизменными методикой и инструментарием на тех же группах людей и тех же объектах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Полнота охвата изучаемых объектов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Полный Локальный Тематический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Охватывает все объекты Охватывает отдельно выделенную группу объектов или один объект Включает все объекты или по одной тематике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Продолжение таблицы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типов аудита персонала»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395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Признак классификации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аудита персонала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характеристики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Методика анализа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Комплексный Выборочный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Используется весь арсенал методов Анализу подвергаются работники, выбранные по специальной методике-выборке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Уровень проведения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Стратегический Управленческий Тактический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Оценка производится на уровне высшего руководства Оценка производится на уровне линейных руководителей Оценка производится на уровне службы управления персоналом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Способ проведения проверки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Внешний Внутренний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Проводится силами сторонних специалистов Проводится работниками самой организации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Для выработки и обоснования рекомендаций в ходе аудиторской проверки должны быть изучены не только количественные и качественные характеристики персонала, но и весь спектр функций управления персоналом, посредством которых достигается обеспечение интересов организации</a:t>
            </a:r>
          </a:p>
          <a:p>
            <a:r>
              <a:rPr lang="ru-RU" dirty="0" smtClean="0"/>
              <a:t>Основные параметры аудита по функциям управления персоналом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4725144"/>
          <a:ext cx="7704856" cy="1172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Основные функции управления персоналом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Содержание аудита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Формирование кадровой политики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Оценка текущего состояния кадровой политики, степени ее согласования с целями организации, стратегией ее развития; оценка степени связи кадровой политики со спецификой организации и внешними условиями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165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Планирование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Оценка наличных ресурсов, целей и перспектив развития организации, будущих потребностей в персонале; анализ штатного расписания, степени его обоснованности; анализ изменений кадрового потенциала организации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Использование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уровня занятости персонала; анализ обеспечения стабильности состава работников; изучение занятости женщин, лиц пожилого возраста и других уязвимых слоев населения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Наем и отбор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Оценка используемых методов найма персонала, источников и путей покрытия потребностей в персонале, стоимости найма; оценка результативности найма, обеспеченности вакансий кандидатами, перспективного списка кандидатов; оценка результативности оценочных процедур; оценка взаимодействия организации со службами трудоустройства, учебными заведениями, местными органами власти, конкурирующими организациями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Деловая оценка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используемых форм деловой оценки персонала, периодичности ее проведения, представляемых результатов и решений, принимаемых по ее результатам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96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Профориентация и адаптация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используемых методов профориентации и адаптации, оценка их эффективности (количество увольняемых работников среди вновь нанятых, конфликты в подразделениях новичков); выявление и диагностика проблем, возникающих в период адаптации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Обучение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целей и используемых форм обучения, их соответствия целям организации; изучение содержания и продолжительности обучения; оценка персонала, прошедшего обучение; оценка эффективности обучения, фактических результатов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Работа с кадровым резервом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и проектирование управленческой деятельности в организации; оценка управленческого потенциала и определение потребности в подготовке кадрового резерва; оценка методов работы с кадровым резервом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Служебно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 профессиональное продвижение, деловая карьера персонала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Анализ системы продвижения персонала в организации; анализ схем замещения должностей; анализ реализации плана кадрового роста; оценка результативности методов планирования карьеры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2855</Words>
  <Application>Microsoft Office PowerPoint</Application>
  <PresentationFormat>Экран (4:3)</PresentationFormat>
  <Paragraphs>197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Calibri</vt:lpstr>
      <vt:lpstr>Georgia</vt:lpstr>
      <vt:lpstr>Times New Roman</vt:lpstr>
      <vt:lpstr>Trebuchet MS</vt:lpstr>
      <vt:lpstr>Wingdings 2</vt:lpstr>
      <vt:lpstr>Городская</vt:lpstr>
      <vt:lpstr>Аудит и контроллинг персонала </vt:lpstr>
      <vt:lpstr>Сущность, цели, задачи и технология организации аудита персонала</vt:lpstr>
      <vt:lpstr>Презентация PowerPoint</vt:lpstr>
      <vt:lpstr>Презентация PowerPoint</vt:lpstr>
      <vt:lpstr>Классификация типов аудита персонала</vt:lpstr>
      <vt:lpstr>Продолжение таблицы «Классификация типов аудита персонала»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Сущность, цели, задачи и функции контроллинга персонала</vt:lpstr>
      <vt:lpstr>Презентация PowerPoint</vt:lpstr>
      <vt:lpstr>Презентация PowerPoint</vt:lpstr>
      <vt:lpstr>Содержательная структура контроллинга</vt:lpstr>
      <vt:lpstr>Презентация PowerPoint</vt:lpstr>
      <vt:lpstr>Презентация PowerPoint</vt:lpstr>
      <vt:lpstr>Роль контроллинга в организации, кадровом планировании, создании информационной системы, проведении исследований эффективности планов, ведении системы кадровой информации, составлении отчетов по кадрам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контроллинга персонала</vt:lpstr>
      <vt:lpstr>Продолжение таблицы «Основные этапы формирования модели кадрового контроллинга в организации»</vt:lpstr>
      <vt:lpstr>Продолжение таблицы «Основные этапы формирования модели кадрового контроллинга в организации»</vt:lpstr>
      <vt:lpstr>Продолжение таблицы «Основные этапы формирования модели кадрового контроллинга в организации»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2016-01-17T18:59:04Z</dcterms:created>
  <dcterms:modified xsi:type="dcterms:W3CDTF">2025-12-03T06:54:30Z</dcterms:modified>
</cp:coreProperties>
</file>